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8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00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1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D6E-D1B5-4A5B-843E-B10912C6BE3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87B463-B18D-4949-B5AC-F23621B1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Cameron, Julia, </a:t>
            </a:r>
            <a:r>
              <a:rPr lang="en-US" dirty="0" err="1" smtClean="0"/>
              <a:t>Katherinne</a:t>
            </a:r>
            <a:r>
              <a:rPr lang="en-US" dirty="0" smtClean="0"/>
              <a:t>, and Jude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a list processor?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operations add complexity</a:t>
            </a:r>
          </a:p>
          <a:p>
            <a:r>
              <a:rPr lang="en-US" dirty="0" smtClean="0"/>
              <a:t>Middle ground between the processors we studied.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wanted: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Variable indexing</a:t>
            </a:r>
          </a:p>
          <a:p>
            <a:pPr lvl="1"/>
            <a:r>
              <a:rPr lang="en-US" dirty="0" smtClean="0"/>
              <a:t>Register and direct addressing</a:t>
            </a:r>
          </a:p>
          <a:p>
            <a:pPr lvl="1"/>
            <a:r>
              <a:rPr lang="en-US" dirty="0" smtClean="0"/>
              <a:t>Jump and Branch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List Instructions:</a:t>
            </a:r>
          </a:p>
          <a:p>
            <a:pPr lvl="1"/>
            <a:r>
              <a:rPr lang="en-US" dirty="0" smtClean="0"/>
              <a:t>Loop (list prep)</a:t>
            </a:r>
          </a:p>
          <a:p>
            <a:pPr lvl="1"/>
            <a:r>
              <a:rPr lang="en-US" dirty="0" smtClean="0"/>
              <a:t>List Add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45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2" y="1704461"/>
            <a:ext cx="7720993" cy="3648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590" y="1704461"/>
            <a:ext cx="164805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Achieved all </a:t>
            </a:r>
            <a:r>
              <a:rPr lang="en-US" dirty="0" err="1" smtClean="0"/>
              <a:t>categoric</a:t>
            </a:r>
            <a:r>
              <a:rPr lang="en-US" dirty="0" smtClean="0"/>
              <a:t> goals</a:t>
            </a:r>
          </a:p>
          <a:p>
            <a:r>
              <a:rPr lang="en-US" dirty="0" smtClean="0"/>
              <a:t>Would like to implement more instructions</a:t>
            </a:r>
            <a:endParaRPr lang="en-US" dirty="0"/>
          </a:p>
          <a:p>
            <a:r>
              <a:rPr lang="en-US" dirty="0" smtClean="0"/>
              <a:t>Pair programming. Again. It’s that good.</a:t>
            </a:r>
          </a:p>
          <a:p>
            <a:r>
              <a:rPr lang="en-US" dirty="0" smtClean="0"/>
              <a:t>Time </a:t>
            </a:r>
            <a:r>
              <a:rPr lang="en-US" dirty="0" smtClean="0"/>
              <a:t>constraints</a:t>
            </a:r>
          </a:p>
          <a:p>
            <a:r>
              <a:rPr lang="en-US" dirty="0" smtClean="0"/>
              <a:t>Left and Right are surprisingly hard</a:t>
            </a:r>
          </a:p>
          <a:p>
            <a:r>
              <a:rPr lang="en-US" dirty="0" smtClean="0"/>
              <a:t>String prefixes</a:t>
            </a:r>
          </a:p>
          <a:p>
            <a:r>
              <a:rPr lang="en-US" dirty="0" smtClean="0"/>
              <a:t>Implementing language rules on the fly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7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055" y="293810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759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List Processor</vt:lpstr>
      <vt:lpstr>Why make a list processor?</vt:lpstr>
      <vt:lpstr>Assembler Design</vt:lpstr>
      <vt:lpstr>PowerPoint Presentation</vt:lpstr>
      <vt:lpstr>Success and Failure</vt:lpstr>
      <vt:lpstr>Questions?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2019-03-19T20:26:12Z</dcterms:created>
  <dcterms:modified xsi:type="dcterms:W3CDTF">2019-03-19T21:03:53Z</dcterms:modified>
</cp:coreProperties>
</file>