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notesMasterIdLst>
    <p:notesMasterId r:id="rId6"/>
  </p:notesMasterIdLst>
  <p:handoutMasterIdLst>
    <p:handoutMasterId r:id="rId7"/>
  </p:handoutMasterIdLst>
  <p:sldIdLst>
    <p:sldId id="834" r:id="rId2"/>
    <p:sldId id="893" r:id="rId3"/>
    <p:sldId id="894" r:id="rId4"/>
    <p:sldId id="895" r:id="rId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14ED05-3171-4E21-874A-C6F27B23C6FD}">
          <p14:sldIdLst>
            <p14:sldId id="834"/>
            <p14:sldId id="893"/>
            <p14:sldId id="894"/>
            <p14:sldId id="8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FFFF93"/>
    <a:srgbClr val="FFFF66"/>
    <a:srgbClr val="CBA9E5"/>
    <a:srgbClr val="B6DF89"/>
    <a:srgbClr val="FF00FF"/>
    <a:srgbClr val="FF3399"/>
    <a:srgbClr val="FFFF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6387" autoAdjust="0"/>
  </p:normalViewPr>
  <p:slideViewPr>
    <p:cSldViewPr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1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3DA8A-A077-479B-8E53-2623908510DE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FBDFA-69D8-4BDD-882A-8E0CF483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6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A75D8-E72B-463D-9CD6-A13B7BE75328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FAFC-774C-44F1-8627-2F2848B83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B2CF12-DB6C-4AA5-A68A-5E5F13459CDE}" type="slidenum">
              <a:rPr lang="en-GB" altLang="en-US" sz="13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GB" altLang="en-US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Section one takes about ? min. </a:t>
            </a:r>
            <a:endParaRPr lang="en-US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Section two takes about ? min.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7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3000" b="1" i="0"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noProof="0" dirty="0"/>
              <a:t>Title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C7E5EE11-B15A-4C57-86DE-6B49DE778508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2" y="288925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8451"/>
            <a:ext cx="8229600" cy="91893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250000"/>
              </a:lnSpc>
              <a:defRPr sz="1100"/>
            </a:lvl1pPr>
          </a:lstStyle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6EBD3ABE-E84C-4691-9D2F-4A05684F6767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56C5A564-8724-4135-A767-94587534F063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95536" y="1268760"/>
            <a:ext cx="828092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06094"/>
            <a:ext cx="8229600" cy="918931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8C5AAA5D-B21B-4936-B6F8-2D44BC7C703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21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336"/>
            <a:ext cx="21336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283337"/>
            <a:ext cx="2133600" cy="40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250000"/>
              </a:lnSpc>
              <a:defRPr sz="10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71C88EC-66AB-47BF-AFDF-0695C6489FF9}" type="slidenum">
              <a:rPr lang="en-US" smtClean="0">
                <a:solidFill>
                  <a:prstClr val="black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-7315"/>
            <a:ext cx="342029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00392" y="6230382"/>
            <a:ext cx="962907" cy="5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7" r:id="rId3"/>
    <p:sldLayoutId id="2147484230" r:id="rId4"/>
    <p:sldLayoutId id="2147484231" r:id="rId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89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675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1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c8Sqlqtf2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Verdana" panose="020B0604030504040204" pitchFamily="34" charset="0"/>
              </a:rPr>
              <a:t>© copyright UEA</a:t>
            </a:r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400">
                <a:latin typeface="Times New Roman" panose="02020603050405020304" pitchFamily="18" charset="0"/>
              </a:rPr>
              <a:t>slide </a:t>
            </a:r>
            <a:fld id="{1010D064-77DF-4B55-80BD-1876EBCED9D8}" type="slidenum">
              <a:rPr lang="en-GB" altLang="en-US" sz="1400">
                <a:latin typeface="Times New Roman" panose="02020603050405020304" pitchFamily="18" charset="0"/>
              </a:rPr>
              <a:pPr/>
              <a:t>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052736"/>
            <a:ext cx="8784976" cy="1537518"/>
          </a:xfrm>
        </p:spPr>
        <p:txBody>
          <a:bodyPr/>
          <a:lstStyle/>
          <a:p>
            <a:r>
              <a:rPr lang="en-GB" altLang="en-US" dirty="0"/>
              <a:t>CMP-5045B: Embedded Systems</a:t>
            </a:r>
            <a:endParaRPr lang="en-GB" altLang="en-US" sz="3000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6912768" cy="2376264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Demo: Tap Wars</a:t>
            </a:r>
          </a:p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Student</a:t>
            </a:r>
            <a:r>
              <a:rPr lang="en-US" altLang="en-US" sz="24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: Cameron Shipman &amp; Andrew Sturdy</a:t>
            </a:r>
          </a:p>
          <a:p>
            <a:endParaRPr lang="en-US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r>
              <a:rPr lang="en-US" altLang="en-US" sz="20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Module Organizer: Edwin Ren</a:t>
            </a:r>
          </a:p>
          <a:p>
            <a:pPr eaLnBrk="1" hangingPunct="1"/>
            <a:fld id="{A34DF992-6B3D-4CF4-BF18-84F1D192D4A2}" type="datetime3">
              <a:rPr lang="en-US" altLang="en-US" sz="2000" b="1" smtClean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17 May 2022</a:t>
            </a:fld>
            <a:endParaRPr lang="en-US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eaLnBrk="1" hangingPunct="1"/>
            <a:r>
              <a:rPr lang="en-US" altLang="en-US" sz="20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University of East Anglia</a:t>
            </a:r>
            <a:endParaRPr lang="en-GB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26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embedded application is a 2-player clicker game where you compete to see who can tap the fastest</a:t>
            </a:r>
            <a:endParaRPr lang="en-US" dirty="0"/>
          </a:p>
          <a:p>
            <a:r>
              <a:rPr lang="en-GB" dirty="0"/>
              <a:t>You race your opponent to a value chosen from the main menu </a:t>
            </a:r>
          </a:p>
          <a:p>
            <a:r>
              <a:rPr lang="en-GB" dirty="0"/>
              <a:t>The application is meant purely for entertainment purposes however it can be used to compare peoples tapping speed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0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Hardware</a:t>
            </a:r>
          </a:p>
          <a:p>
            <a:pPr lvl="1"/>
            <a:r>
              <a:rPr lang="en-GB" sz="1400" dirty="0"/>
              <a:t>STM32F7 – Discovery board</a:t>
            </a:r>
          </a:p>
          <a:p>
            <a:pPr lvl="1"/>
            <a:r>
              <a:rPr lang="en-GB" sz="1400" dirty="0"/>
              <a:t>2 Buttons</a:t>
            </a:r>
          </a:p>
          <a:p>
            <a:pPr lvl="1"/>
            <a:r>
              <a:rPr lang="en-GB" sz="1400" dirty="0"/>
              <a:t>Buzzer</a:t>
            </a:r>
          </a:p>
          <a:p>
            <a:pPr lvl="1"/>
            <a:r>
              <a:rPr lang="en-GB" sz="1400" dirty="0"/>
              <a:t>Two colour LED</a:t>
            </a:r>
          </a:p>
          <a:p>
            <a:r>
              <a:rPr lang="en-GB" sz="1800" dirty="0"/>
              <a:t>Software</a:t>
            </a:r>
          </a:p>
          <a:p>
            <a:pPr lvl="1"/>
            <a:r>
              <a:rPr lang="en-GB" sz="1400" dirty="0"/>
              <a:t>Board Support: STM32F746G Discovery</a:t>
            </a:r>
          </a:p>
          <a:p>
            <a:pPr lvl="1"/>
            <a:r>
              <a:rPr lang="en-GB" sz="1400" dirty="0"/>
              <a:t>ARM::CMSIS CORE</a:t>
            </a:r>
          </a:p>
          <a:p>
            <a:pPr lvl="1"/>
            <a:r>
              <a:rPr lang="en-GB" sz="1400" dirty="0"/>
              <a:t>Keil uVision5 MDK-Lite</a:t>
            </a:r>
          </a:p>
          <a:p>
            <a:pPr lvl="1"/>
            <a:r>
              <a:rPr lang="en-GB" sz="1400" dirty="0"/>
              <a:t>ARM::CMSIS::RTOS::Keil RTX</a:t>
            </a:r>
          </a:p>
          <a:p>
            <a:pPr lvl="1"/>
            <a:r>
              <a:rPr lang="en-GB" sz="1400" dirty="0"/>
              <a:t>Device </a:t>
            </a:r>
            <a:r>
              <a:rPr lang="en-GB" sz="1400" dirty="0" err="1"/>
              <a:t>Startup</a:t>
            </a:r>
            <a:endParaRPr lang="en-GB" sz="1400" dirty="0"/>
          </a:p>
          <a:p>
            <a:pPr lvl="1"/>
            <a:r>
              <a:rPr lang="en-GB" sz="1400" dirty="0"/>
              <a:t>Device::STM32Cube framework::Classic</a:t>
            </a:r>
          </a:p>
          <a:p>
            <a:pPr lvl="1"/>
            <a:r>
              <a:rPr lang="en-GB" sz="1400" dirty="0"/>
              <a:t>Device::STM32Cube HAL::Common, Cortex, DMA, RCC, PWR, GPIO</a:t>
            </a:r>
          </a:p>
          <a:p>
            <a:pPr lvl="1"/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9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https://www.youtube.com/watch?v=0c8Sqlqtf2w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9567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17122</TotalTime>
  <Words>182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Verdana</vt:lpstr>
      <vt:lpstr>Wingdings</vt:lpstr>
      <vt:lpstr>Level</vt:lpstr>
      <vt:lpstr>CMP-5045B: Embedded Systems</vt:lpstr>
      <vt:lpstr>Application Scenario</vt:lpstr>
      <vt:lpstr>Hardware and Software Specification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Self-Localization</dc:title>
  <dc:creator>yctseng</dc:creator>
  <cp:lastModifiedBy>Cameron Shipman</cp:lastModifiedBy>
  <cp:revision>759</cp:revision>
  <cp:lastPrinted>2014-10-09T09:28:50Z</cp:lastPrinted>
  <dcterms:created xsi:type="dcterms:W3CDTF">2013-06-26T18:21:01Z</dcterms:created>
  <dcterms:modified xsi:type="dcterms:W3CDTF">2022-05-17T18:27:16Z</dcterms:modified>
</cp:coreProperties>
</file>