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0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9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08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14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2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8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1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8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2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4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9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9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8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07AC-1EF5-D949-CAD1-A7E0F2136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CMP-5045B: Embedded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F7BE-E555-27F0-DB56-83BA7CEDC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Demo : Tap-Wars</a:t>
            </a:r>
          </a:p>
          <a:p>
            <a:r>
              <a:rPr lang="en-GB" dirty="0"/>
              <a:t>Student : Andrew Sturdy &amp; Cameron Shipman</a:t>
            </a:r>
          </a:p>
          <a:p>
            <a:r>
              <a:rPr lang="en-US" altLang="en-US" sz="2400" dirty="0">
                <a:ea typeface="微軟正黑體" panose="020B0604030504040204" pitchFamily="34" charset="-120"/>
                <a:cs typeface="微軟正黑體" panose="020B0604030504040204" pitchFamily="34" charset="-120"/>
              </a:rPr>
              <a:t>Module Organizer: Edwin Ren</a:t>
            </a:r>
          </a:p>
          <a:p>
            <a:pPr eaLnBrk="1" hangingPunct="1"/>
            <a:fld id="{A34DF992-6B3D-4CF4-BF18-84F1D192D4A2}" type="datetime3">
              <a:rPr lang="en-US" altLang="en-US" sz="2400" smtClean="0">
                <a:ea typeface="微軟正黑體" panose="020B0604030504040204" pitchFamily="34" charset="-120"/>
                <a:cs typeface="微軟正黑體" panose="020B0604030504040204" pitchFamily="34" charset="-120"/>
              </a:rPr>
              <a:pPr eaLnBrk="1" hangingPunct="1"/>
              <a:t>16 May 2022</a:t>
            </a:fld>
            <a:endParaRPr lang="en-US" altLang="en-US" sz="2400" dirty="0"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eaLnBrk="1" hangingPunct="1"/>
            <a:r>
              <a:rPr lang="en-US" altLang="en-US" sz="2400" dirty="0">
                <a:ea typeface="微軟正黑體" panose="020B0604030504040204" pitchFamily="34" charset="-120"/>
                <a:cs typeface="微軟正黑體" panose="020B0604030504040204" pitchFamily="34" charset="-120"/>
              </a:rPr>
              <a:t>University of East Anglia</a:t>
            </a:r>
            <a:endParaRPr lang="en-GB" altLang="en-US" sz="2400" dirty="0"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7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C02F-14F3-B0C2-58AF-BBEE276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A53C-F465-30F0-9A75-00CF4658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 embedded application is a 2 player clicker game where you compete to see who can tap the fastest.</a:t>
            </a:r>
          </a:p>
          <a:p>
            <a:r>
              <a:rPr lang="en-GB" dirty="0"/>
              <a:t>You race your opponent to a value chosen from the main menu.</a:t>
            </a:r>
          </a:p>
          <a:p>
            <a:r>
              <a:rPr lang="en-GB" dirty="0"/>
              <a:t>The application is meant purely for entertainment purposes however it can be used to compare peoples tapping speed.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E906-769C-37C3-7B25-D983DD75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7B9F-7BE4-19D9-99DC-0A2EEB30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/>
              <a:t>Hardware</a:t>
            </a:r>
          </a:p>
          <a:p>
            <a:pPr lvl="1"/>
            <a:r>
              <a:rPr lang="en-GB" sz="1800" dirty="0"/>
              <a:t>STM32F7 – Discovery board</a:t>
            </a:r>
          </a:p>
          <a:p>
            <a:pPr lvl="1"/>
            <a:r>
              <a:rPr lang="en-GB" sz="1800" dirty="0"/>
              <a:t>2 Buttons</a:t>
            </a:r>
          </a:p>
          <a:p>
            <a:pPr lvl="1"/>
            <a:r>
              <a:rPr lang="en-GB" sz="1800" dirty="0"/>
              <a:t>Buzzer</a:t>
            </a:r>
          </a:p>
          <a:p>
            <a:pPr lvl="1"/>
            <a:r>
              <a:rPr lang="en-GB" sz="1800" dirty="0"/>
              <a:t>LED</a:t>
            </a:r>
          </a:p>
          <a:p>
            <a:r>
              <a:rPr lang="en-GB" sz="2400" dirty="0"/>
              <a:t>Software</a:t>
            </a:r>
          </a:p>
          <a:p>
            <a:pPr lvl="1"/>
            <a:r>
              <a:rPr lang="en-GB" sz="1800" dirty="0"/>
              <a:t>Board Support: STM32F746G Discovery</a:t>
            </a:r>
          </a:p>
          <a:p>
            <a:pPr lvl="1"/>
            <a:r>
              <a:rPr lang="en-GB" sz="1800" dirty="0"/>
              <a:t>ARM::CMSIS CORE</a:t>
            </a:r>
          </a:p>
          <a:p>
            <a:pPr lvl="1"/>
            <a:r>
              <a:rPr lang="en-GB" sz="1800" dirty="0"/>
              <a:t>Keil uVision5 MDK-Lite</a:t>
            </a:r>
          </a:p>
          <a:p>
            <a:pPr lvl="1"/>
            <a:r>
              <a:rPr lang="en-GB" sz="1800" dirty="0"/>
              <a:t>ARM::CMSIS::RTOS::Keil RTX</a:t>
            </a:r>
          </a:p>
          <a:p>
            <a:pPr lvl="1"/>
            <a:r>
              <a:rPr lang="en-GB" sz="1800" dirty="0"/>
              <a:t>Device </a:t>
            </a:r>
            <a:r>
              <a:rPr lang="en-GB" sz="1800" dirty="0" err="1"/>
              <a:t>Startup</a:t>
            </a:r>
            <a:endParaRPr lang="en-GB" sz="1800" dirty="0"/>
          </a:p>
          <a:p>
            <a:pPr lvl="1"/>
            <a:r>
              <a:rPr lang="en-GB" sz="1800" dirty="0"/>
              <a:t>Device::STM32Cube framework::Classic</a:t>
            </a:r>
          </a:p>
          <a:p>
            <a:pPr lvl="1"/>
            <a:r>
              <a:rPr lang="en-GB" sz="1800" dirty="0"/>
              <a:t>Device::STM32Cube HAL::Common, Cortex, DMA, RCC, PWR, GPIO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62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28F9-EFE0-13B9-01C6-8C58B58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284-6978-AC7F-32F5-41B45B56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2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137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CMP-5045B: Embedded Systems</vt:lpstr>
      <vt:lpstr>Application Scenario</vt:lpstr>
      <vt:lpstr>Hardware and Software Specification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CMP-5045B: Embedded Systems</dc:title>
  <dc:creator>Andrew Sturdy (CMP - Student)</dc:creator>
  <cp:lastModifiedBy>Andrew Sturdy (CMP - Student)</cp:lastModifiedBy>
  <cp:revision>2</cp:revision>
  <dcterms:created xsi:type="dcterms:W3CDTF">2022-05-15T18:03:44Z</dcterms:created>
  <dcterms:modified xsi:type="dcterms:W3CDTF">2022-05-16T15:18:19Z</dcterms:modified>
</cp:coreProperties>
</file>