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67756D-CF4A-4B24-8CD1-CA7D5E9D5A5E}" v="440" dt="2023-05-15T22:16:53.3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Sturdy (CMP - Student)" userId="S::set20dtu@uea.ac.uk::245317b6-08b3-4554-90f5-fbb50c704775" providerId="AD" clId="Web-{D267756D-CF4A-4B24-8CD1-CA7D5E9D5A5E}"/>
    <pc:docChg chg="addSld modSld addMainMaster delMainMaster">
      <pc:chgData name="Andrew Sturdy (CMP - Student)" userId="S::set20dtu@uea.ac.uk::245317b6-08b3-4554-90f5-fbb50c704775" providerId="AD" clId="Web-{D267756D-CF4A-4B24-8CD1-CA7D5E9D5A5E}" dt="2023-05-15T22:16:38.761" v="367" actId="20577"/>
      <pc:docMkLst>
        <pc:docMk/>
      </pc:docMkLst>
      <pc:sldChg chg="modSp mod modClrScheme chgLayout">
        <pc:chgData name="Andrew Sturdy (CMP - Student)" userId="S::set20dtu@uea.ac.uk::245317b6-08b3-4554-90f5-fbb50c704775" providerId="AD" clId="Web-{D267756D-CF4A-4B24-8CD1-CA7D5E9D5A5E}" dt="2023-05-15T22:16:38.761" v="367" actId="20577"/>
        <pc:sldMkLst>
          <pc:docMk/>
          <pc:sldMk cId="109857222" sldId="256"/>
        </pc:sldMkLst>
        <pc:spChg chg="mod ord">
          <ac:chgData name="Andrew Sturdy (CMP - Student)" userId="S::set20dtu@uea.ac.uk::245317b6-08b3-4554-90f5-fbb50c704775" providerId="AD" clId="Web-{D267756D-CF4A-4B24-8CD1-CA7D5E9D5A5E}" dt="2023-05-15T22:16:38.761" v="367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ndrew Sturdy (CMP - Student)" userId="S::set20dtu@uea.ac.uk::245317b6-08b3-4554-90f5-fbb50c704775" providerId="AD" clId="Web-{D267756D-CF4A-4B24-8CD1-CA7D5E9D5A5E}" dt="2023-05-15T22:06:49.294" v="50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mod setBg modClrScheme chgLayout">
        <pc:chgData name="Andrew Sturdy (CMP - Student)" userId="S::set20dtu@uea.ac.uk::245317b6-08b3-4554-90f5-fbb50c704775" providerId="AD" clId="Web-{D267756D-CF4A-4B24-8CD1-CA7D5E9D5A5E}" dt="2023-05-15T22:06:56.325" v="51"/>
        <pc:sldMkLst>
          <pc:docMk/>
          <pc:sldMk cId="4014564194" sldId="257"/>
        </pc:sldMkLst>
        <pc:spChg chg="mod ord">
          <ac:chgData name="Andrew Sturdy (CMP - Student)" userId="S::set20dtu@uea.ac.uk::245317b6-08b3-4554-90f5-fbb50c704775" providerId="AD" clId="Web-{D267756D-CF4A-4B24-8CD1-CA7D5E9D5A5E}" dt="2023-05-15T22:06:56.325" v="51"/>
          <ac:spMkLst>
            <pc:docMk/>
            <pc:sldMk cId="4014564194" sldId="257"/>
            <ac:spMk id="2" creationId="{F466D27E-AE61-5E36-FBE7-BDDF91149483}"/>
          </ac:spMkLst>
        </pc:spChg>
        <pc:spChg chg="del mod ord">
          <ac:chgData name="Andrew Sturdy (CMP - Student)" userId="S::set20dtu@uea.ac.uk::245317b6-08b3-4554-90f5-fbb50c704775" providerId="AD" clId="Web-{D267756D-CF4A-4B24-8CD1-CA7D5E9D5A5E}" dt="2023-05-15T22:06:56.325" v="51"/>
          <ac:spMkLst>
            <pc:docMk/>
            <pc:sldMk cId="4014564194" sldId="257"/>
            <ac:spMk id="3" creationId="{96953A4D-C4B1-7919-5638-BF14A26EC250}"/>
          </ac:spMkLst>
        </pc:spChg>
        <pc:spChg chg="add">
          <ac:chgData name="Andrew Sturdy (CMP - Student)" userId="S::set20dtu@uea.ac.uk::245317b6-08b3-4554-90f5-fbb50c704775" providerId="AD" clId="Web-{D267756D-CF4A-4B24-8CD1-CA7D5E9D5A5E}" dt="2023-05-15T22:06:56.325" v="51"/>
          <ac:spMkLst>
            <pc:docMk/>
            <pc:sldMk cId="4014564194" sldId="257"/>
            <ac:spMk id="9" creationId="{9AAD8036-96D8-496C-8006-37ACA5AD8628}"/>
          </ac:spMkLst>
        </pc:spChg>
        <pc:spChg chg="add">
          <ac:chgData name="Andrew Sturdy (CMP - Student)" userId="S::set20dtu@uea.ac.uk::245317b6-08b3-4554-90f5-fbb50c704775" providerId="AD" clId="Web-{D267756D-CF4A-4B24-8CD1-CA7D5E9D5A5E}" dt="2023-05-15T22:06:56.325" v="51"/>
          <ac:spMkLst>
            <pc:docMk/>
            <pc:sldMk cId="4014564194" sldId="257"/>
            <ac:spMk id="11" creationId="{24A4CBA9-3463-4C65-BF46-6B6C50E7FC23}"/>
          </ac:spMkLst>
        </pc:spChg>
        <pc:spChg chg="add">
          <ac:chgData name="Andrew Sturdy (CMP - Student)" userId="S::set20dtu@uea.ac.uk::245317b6-08b3-4554-90f5-fbb50c704775" providerId="AD" clId="Web-{D267756D-CF4A-4B24-8CD1-CA7D5E9D5A5E}" dt="2023-05-15T22:06:56.325" v="51"/>
          <ac:spMkLst>
            <pc:docMk/>
            <pc:sldMk cId="4014564194" sldId="257"/>
            <ac:spMk id="13" creationId="{2DCEED6C-D39C-40AA-B89E-52C3FA5A704F}"/>
          </ac:spMkLst>
        </pc:spChg>
        <pc:graphicFrameChg chg="add">
          <ac:chgData name="Andrew Sturdy (CMP - Student)" userId="S::set20dtu@uea.ac.uk::245317b6-08b3-4554-90f5-fbb50c704775" providerId="AD" clId="Web-{D267756D-CF4A-4B24-8CD1-CA7D5E9D5A5E}" dt="2023-05-15T22:06:56.325" v="51"/>
          <ac:graphicFrameMkLst>
            <pc:docMk/>
            <pc:sldMk cId="4014564194" sldId="257"/>
            <ac:graphicFrameMk id="5" creationId="{2DC486D6-D11B-0288-9866-E7A79B6326E1}"/>
          </ac:graphicFrameMkLst>
        </pc:graphicFrameChg>
      </pc:sldChg>
      <pc:sldChg chg="addSp delSp modSp new mod setBg modClrScheme chgLayout">
        <pc:chgData name="Andrew Sturdy (CMP - Student)" userId="S::set20dtu@uea.ac.uk::245317b6-08b3-4554-90f5-fbb50c704775" providerId="AD" clId="Web-{D267756D-CF4A-4B24-8CD1-CA7D5E9D5A5E}" dt="2023-05-15T22:10:41.455" v="162"/>
        <pc:sldMkLst>
          <pc:docMk/>
          <pc:sldMk cId="1987896788" sldId="258"/>
        </pc:sldMkLst>
        <pc:spChg chg="mod ord">
          <ac:chgData name="Andrew Sturdy (CMP - Student)" userId="S::set20dtu@uea.ac.uk::245317b6-08b3-4554-90f5-fbb50c704775" providerId="AD" clId="Web-{D267756D-CF4A-4B24-8CD1-CA7D5E9D5A5E}" dt="2023-05-15T22:10:41.424" v="161"/>
          <ac:spMkLst>
            <pc:docMk/>
            <pc:sldMk cId="1987896788" sldId="258"/>
            <ac:spMk id="2" creationId="{7E9CE155-C844-9672-B085-39A43A82C3F2}"/>
          </ac:spMkLst>
        </pc:spChg>
        <pc:spChg chg="del mod ord">
          <ac:chgData name="Andrew Sturdy (CMP - Student)" userId="S::set20dtu@uea.ac.uk::245317b6-08b3-4554-90f5-fbb50c704775" providerId="AD" clId="Web-{D267756D-CF4A-4B24-8CD1-CA7D5E9D5A5E}" dt="2023-05-15T22:10:05.626" v="159"/>
          <ac:spMkLst>
            <pc:docMk/>
            <pc:sldMk cId="1987896788" sldId="258"/>
            <ac:spMk id="3" creationId="{E3E5773B-2FE0-E602-9E8B-1BF374797DE7}"/>
          </ac:spMkLst>
        </pc:spChg>
        <pc:spChg chg="add del">
          <ac:chgData name="Andrew Sturdy (CMP - Student)" userId="S::set20dtu@uea.ac.uk::245317b6-08b3-4554-90f5-fbb50c704775" providerId="AD" clId="Web-{D267756D-CF4A-4B24-8CD1-CA7D5E9D5A5E}" dt="2023-05-15T22:10:41.455" v="162"/>
          <ac:spMkLst>
            <pc:docMk/>
            <pc:sldMk cId="1987896788" sldId="258"/>
            <ac:spMk id="9" creationId="{9AAD8036-96D8-496C-8006-37ACA5AD8628}"/>
          </ac:spMkLst>
        </pc:spChg>
        <pc:spChg chg="add del">
          <ac:chgData name="Andrew Sturdy (CMP - Student)" userId="S::set20dtu@uea.ac.uk::245317b6-08b3-4554-90f5-fbb50c704775" providerId="AD" clId="Web-{D267756D-CF4A-4B24-8CD1-CA7D5E9D5A5E}" dt="2023-05-15T22:10:41.455" v="162"/>
          <ac:spMkLst>
            <pc:docMk/>
            <pc:sldMk cId="1987896788" sldId="258"/>
            <ac:spMk id="11" creationId="{24A4CBA9-3463-4C65-BF46-6B6C50E7FC23}"/>
          </ac:spMkLst>
        </pc:spChg>
        <pc:spChg chg="add del">
          <ac:chgData name="Andrew Sturdy (CMP - Student)" userId="S::set20dtu@uea.ac.uk::245317b6-08b3-4554-90f5-fbb50c704775" providerId="AD" clId="Web-{D267756D-CF4A-4B24-8CD1-CA7D5E9D5A5E}" dt="2023-05-15T22:10:41.455" v="162"/>
          <ac:spMkLst>
            <pc:docMk/>
            <pc:sldMk cId="1987896788" sldId="258"/>
            <ac:spMk id="13" creationId="{2DCEED6C-D39C-40AA-B89E-52C3FA5A704F}"/>
          </ac:spMkLst>
        </pc:spChg>
        <pc:spChg chg="add">
          <ac:chgData name="Andrew Sturdy (CMP - Student)" userId="S::set20dtu@uea.ac.uk::245317b6-08b3-4554-90f5-fbb50c704775" providerId="AD" clId="Web-{D267756D-CF4A-4B24-8CD1-CA7D5E9D5A5E}" dt="2023-05-15T22:10:41.455" v="162"/>
          <ac:spMkLst>
            <pc:docMk/>
            <pc:sldMk cId="1987896788" sldId="258"/>
            <ac:spMk id="18" creationId="{9AAD8036-96D8-496C-8006-37ACA5AD8628}"/>
          </ac:spMkLst>
        </pc:spChg>
        <pc:spChg chg="add">
          <ac:chgData name="Andrew Sturdy (CMP - Student)" userId="S::set20dtu@uea.ac.uk::245317b6-08b3-4554-90f5-fbb50c704775" providerId="AD" clId="Web-{D267756D-CF4A-4B24-8CD1-CA7D5E9D5A5E}" dt="2023-05-15T22:10:41.455" v="162"/>
          <ac:spMkLst>
            <pc:docMk/>
            <pc:sldMk cId="1987896788" sldId="258"/>
            <ac:spMk id="20" creationId="{24A4CBA9-3463-4C65-BF46-6B6C50E7FC23}"/>
          </ac:spMkLst>
        </pc:spChg>
        <pc:spChg chg="add">
          <ac:chgData name="Andrew Sturdy (CMP - Student)" userId="S::set20dtu@uea.ac.uk::245317b6-08b3-4554-90f5-fbb50c704775" providerId="AD" clId="Web-{D267756D-CF4A-4B24-8CD1-CA7D5E9D5A5E}" dt="2023-05-15T22:10:41.455" v="162"/>
          <ac:spMkLst>
            <pc:docMk/>
            <pc:sldMk cId="1987896788" sldId="258"/>
            <ac:spMk id="22" creationId="{2DCEED6C-D39C-40AA-B89E-52C3FA5A704F}"/>
          </ac:spMkLst>
        </pc:spChg>
        <pc:graphicFrameChg chg="add mod modGraphic">
          <ac:chgData name="Andrew Sturdy (CMP - Student)" userId="S::set20dtu@uea.ac.uk::245317b6-08b3-4554-90f5-fbb50c704775" providerId="AD" clId="Web-{D267756D-CF4A-4B24-8CD1-CA7D5E9D5A5E}" dt="2023-05-15T22:10:41.455" v="162"/>
          <ac:graphicFrameMkLst>
            <pc:docMk/>
            <pc:sldMk cId="1987896788" sldId="258"/>
            <ac:graphicFrameMk id="5" creationId="{79EB8F23-4D09-326F-8C55-001E24073E69}"/>
          </ac:graphicFrameMkLst>
        </pc:graphicFrameChg>
      </pc:sldChg>
      <pc:sldChg chg="modSp new">
        <pc:chgData name="Andrew Sturdy (CMP - Student)" userId="S::set20dtu@uea.ac.uk::245317b6-08b3-4554-90f5-fbb50c704775" providerId="AD" clId="Web-{D267756D-CF4A-4B24-8CD1-CA7D5E9D5A5E}" dt="2023-05-15T22:11:18.425" v="177" actId="20577"/>
        <pc:sldMkLst>
          <pc:docMk/>
          <pc:sldMk cId="48345766" sldId="259"/>
        </pc:sldMkLst>
        <pc:spChg chg="mod">
          <ac:chgData name="Andrew Sturdy (CMP - Student)" userId="S::set20dtu@uea.ac.uk::245317b6-08b3-4554-90f5-fbb50c704775" providerId="AD" clId="Web-{D267756D-CF4A-4B24-8CD1-CA7D5E9D5A5E}" dt="2023-05-15T22:11:09.018" v="169" actId="20577"/>
          <ac:spMkLst>
            <pc:docMk/>
            <pc:sldMk cId="48345766" sldId="259"/>
            <ac:spMk id="2" creationId="{5FC272EF-E225-138E-1EC5-D0148C912C7F}"/>
          </ac:spMkLst>
        </pc:spChg>
        <pc:spChg chg="mod">
          <ac:chgData name="Andrew Sturdy (CMP - Student)" userId="S::set20dtu@uea.ac.uk::245317b6-08b3-4554-90f5-fbb50c704775" providerId="AD" clId="Web-{D267756D-CF4A-4B24-8CD1-CA7D5E9D5A5E}" dt="2023-05-15T22:11:18.425" v="177" actId="20577"/>
          <ac:spMkLst>
            <pc:docMk/>
            <pc:sldMk cId="48345766" sldId="259"/>
            <ac:spMk id="3" creationId="{33B1C30E-6B8D-FC81-486C-A94CF0AFC76A}"/>
          </ac:spMkLst>
        </pc:spChg>
      </pc:sldChg>
      <pc:sldChg chg="addSp delSp modSp new mod setBg">
        <pc:chgData name="Andrew Sturdy (CMP - Student)" userId="S::set20dtu@uea.ac.uk::245317b6-08b3-4554-90f5-fbb50c704775" providerId="AD" clId="Web-{D267756D-CF4A-4B24-8CD1-CA7D5E9D5A5E}" dt="2023-05-15T22:14:20.758" v="277"/>
        <pc:sldMkLst>
          <pc:docMk/>
          <pc:sldMk cId="1715931570" sldId="260"/>
        </pc:sldMkLst>
        <pc:spChg chg="mod">
          <ac:chgData name="Andrew Sturdy (CMP - Student)" userId="S::set20dtu@uea.ac.uk::245317b6-08b3-4554-90f5-fbb50c704775" providerId="AD" clId="Web-{D267756D-CF4A-4B24-8CD1-CA7D5E9D5A5E}" dt="2023-05-15T22:14:20.758" v="277"/>
          <ac:spMkLst>
            <pc:docMk/>
            <pc:sldMk cId="1715931570" sldId="260"/>
            <ac:spMk id="2" creationId="{D1CCE4F9-6838-0CE9-FAA5-838EE5B6C6F9}"/>
          </ac:spMkLst>
        </pc:spChg>
        <pc:spChg chg="add del mod">
          <ac:chgData name="Andrew Sturdy (CMP - Student)" userId="S::set20dtu@uea.ac.uk::245317b6-08b3-4554-90f5-fbb50c704775" providerId="AD" clId="Web-{D267756D-CF4A-4B24-8CD1-CA7D5E9D5A5E}" dt="2023-05-15T22:14:20.758" v="277"/>
          <ac:spMkLst>
            <pc:docMk/>
            <pc:sldMk cId="1715931570" sldId="260"/>
            <ac:spMk id="3" creationId="{5F679770-FBF0-7A33-11F0-54D76476EA5D}"/>
          </ac:spMkLst>
        </pc:spChg>
        <pc:spChg chg="add">
          <ac:chgData name="Andrew Sturdy (CMP - Student)" userId="S::set20dtu@uea.ac.uk::245317b6-08b3-4554-90f5-fbb50c704775" providerId="AD" clId="Web-{D267756D-CF4A-4B24-8CD1-CA7D5E9D5A5E}" dt="2023-05-15T22:14:20.758" v="277"/>
          <ac:spMkLst>
            <pc:docMk/>
            <pc:sldMk cId="1715931570" sldId="260"/>
            <ac:spMk id="8" creationId="{80516254-1D9F-4F3A-9870-3A3280BE2BFE}"/>
          </ac:spMkLst>
        </pc:spChg>
        <pc:spChg chg="add del">
          <ac:chgData name="Andrew Sturdy (CMP - Student)" userId="S::set20dtu@uea.ac.uk::245317b6-08b3-4554-90f5-fbb50c704775" providerId="AD" clId="Web-{D267756D-CF4A-4B24-8CD1-CA7D5E9D5A5E}" dt="2023-05-15T22:14:20.742" v="276"/>
          <ac:spMkLst>
            <pc:docMk/>
            <pc:sldMk cId="1715931570" sldId="260"/>
            <ac:spMk id="9" creationId="{9AAD8036-96D8-496C-8006-37ACA5AD8628}"/>
          </ac:spMkLst>
        </pc:spChg>
        <pc:spChg chg="add">
          <ac:chgData name="Andrew Sturdy (CMP - Student)" userId="S::set20dtu@uea.ac.uk::245317b6-08b3-4554-90f5-fbb50c704775" providerId="AD" clId="Web-{D267756D-CF4A-4B24-8CD1-CA7D5E9D5A5E}" dt="2023-05-15T22:14:20.758" v="277"/>
          <ac:spMkLst>
            <pc:docMk/>
            <pc:sldMk cId="1715931570" sldId="260"/>
            <ac:spMk id="10" creationId="{FC14672B-27A5-4CDA-ABAF-5E4CF4B41C23}"/>
          </ac:spMkLst>
        </pc:spChg>
        <pc:spChg chg="add del">
          <ac:chgData name="Andrew Sturdy (CMP - Student)" userId="S::set20dtu@uea.ac.uk::245317b6-08b3-4554-90f5-fbb50c704775" providerId="AD" clId="Web-{D267756D-CF4A-4B24-8CD1-CA7D5E9D5A5E}" dt="2023-05-15T22:14:20.742" v="276"/>
          <ac:spMkLst>
            <pc:docMk/>
            <pc:sldMk cId="1715931570" sldId="260"/>
            <ac:spMk id="11" creationId="{24A4CBA9-3463-4C65-BF46-6B6C50E7FC23}"/>
          </ac:spMkLst>
        </pc:spChg>
        <pc:spChg chg="add del">
          <ac:chgData name="Andrew Sturdy (CMP - Student)" userId="S::set20dtu@uea.ac.uk::245317b6-08b3-4554-90f5-fbb50c704775" providerId="AD" clId="Web-{D267756D-CF4A-4B24-8CD1-CA7D5E9D5A5E}" dt="2023-05-15T22:14:20.742" v="276"/>
          <ac:spMkLst>
            <pc:docMk/>
            <pc:sldMk cId="1715931570" sldId="260"/>
            <ac:spMk id="13" creationId="{2DCEED6C-D39C-40AA-B89E-52C3FA5A704F}"/>
          </ac:spMkLst>
        </pc:spChg>
        <pc:spChg chg="add">
          <ac:chgData name="Andrew Sturdy (CMP - Student)" userId="S::set20dtu@uea.ac.uk::245317b6-08b3-4554-90f5-fbb50c704775" providerId="AD" clId="Web-{D267756D-CF4A-4B24-8CD1-CA7D5E9D5A5E}" dt="2023-05-15T22:14:20.758" v="277"/>
          <ac:spMkLst>
            <pc:docMk/>
            <pc:sldMk cId="1715931570" sldId="260"/>
            <ac:spMk id="14" creationId="{9A206779-5C74-4555-94BC-5845C92EC3A8}"/>
          </ac:spMkLst>
        </pc:spChg>
        <pc:spChg chg="add">
          <ac:chgData name="Andrew Sturdy (CMP - Student)" userId="S::set20dtu@uea.ac.uk::245317b6-08b3-4554-90f5-fbb50c704775" providerId="AD" clId="Web-{D267756D-CF4A-4B24-8CD1-CA7D5E9D5A5E}" dt="2023-05-15T22:14:20.758" v="277"/>
          <ac:spMkLst>
            <pc:docMk/>
            <pc:sldMk cId="1715931570" sldId="260"/>
            <ac:spMk id="15" creationId="{5F679770-FBF0-7A33-11F0-54D76476EA5D}"/>
          </ac:spMkLst>
        </pc:spChg>
        <pc:graphicFrameChg chg="add del">
          <ac:chgData name="Andrew Sturdy (CMP - Student)" userId="S::set20dtu@uea.ac.uk::245317b6-08b3-4554-90f5-fbb50c704775" providerId="AD" clId="Web-{D267756D-CF4A-4B24-8CD1-CA7D5E9D5A5E}" dt="2023-05-15T22:14:20.742" v="276"/>
          <ac:graphicFrameMkLst>
            <pc:docMk/>
            <pc:sldMk cId="1715931570" sldId="260"/>
            <ac:graphicFrameMk id="5" creationId="{383BC7D9-9340-2677-D5B4-50E6DD20E297}"/>
          </ac:graphicFrameMkLst>
        </pc:graphicFrameChg>
        <pc:cxnChg chg="add">
          <ac:chgData name="Andrew Sturdy (CMP - Student)" userId="S::set20dtu@uea.ac.uk::245317b6-08b3-4554-90f5-fbb50c704775" providerId="AD" clId="Web-{D267756D-CF4A-4B24-8CD1-CA7D5E9D5A5E}" dt="2023-05-15T22:14:20.758" v="277"/>
          <ac:cxnSpMkLst>
            <pc:docMk/>
            <pc:sldMk cId="1715931570" sldId="260"/>
            <ac:cxnSpMk id="12" creationId="{8D89589C-2C90-4407-A995-05EC3DD7AB14}"/>
          </ac:cxnSpMkLst>
        </pc:cxnChg>
      </pc:sldChg>
      <pc:sldChg chg="addSp delSp modSp new">
        <pc:chgData name="Andrew Sturdy (CMP - Student)" userId="S::set20dtu@uea.ac.uk::245317b6-08b3-4554-90f5-fbb50c704775" providerId="AD" clId="Web-{D267756D-CF4A-4B24-8CD1-CA7D5E9D5A5E}" dt="2023-05-15T22:16:26.260" v="362" actId="20577"/>
        <pc:sldMkLst>
          <pc:docMk/>
          <pc:sldMk cId="1797131517" sldId="261"/>
        </pc:sldMkLst>
        <pc:spChg chg="mod">
          <ac:chgData name="Andrew Sturdy (CMP - Student)" userId="S::set20dtu@uea.ac.uk::245317b6-08b3-4554-90f5-fbb50c704775" providerId="AD" clId="Web-{D267756D-CF4A-4B24-8CD1-CA7D5E9D5A5E}" dt="2023-05-15T22:16:26.260" v="362" actId="20577"/>
          <ac:spMkLst>
            <pc:docMk/>
            <pc:sldMk cId="1797131517" sldId="261"/>
            <ac:spMk id="2" creationId="{07DCDAC5-2039-0EC3-D22E-2ABDB424A194}"/>
          </ac:spMkLst>
        </pc:spChg>
        <pc:spChg chg="add del">
          <ac:chgData name="Andrew Sturdy (CMP - Student)" userId="S::set20dtu@uea.ac.uk::245317b6-08b3-4554-90f5-fbb50c704775" providerId="AD" clId="Web-{D267756D-CF4A-4B24-8CD1-CA7D5E9D5A5E}" dt="2023-05-15T22:14:58.837" v="283"/>
          <ac:spMkLst>
            <pc:docMk/>
            <pc:sldMk cId="1797131517" sldId="261"/>
            <ac:spMk id="3" creationId="{806DE0E8-4BF2-62F1-979F-9F9AEE4C6F25}"/>
          </ac:spMkLst>
        </pc:spChg>
        <pc:spChg chg="add mod">
          <ac:chgData name="Andrew Sturdy (CMP - Student)" userId="S::set20dtu@uea.ac.uk::245317b6-08b3-4554-90f5-fbb50c704775" providerId="AD" clId="Web-{D267756D-CF4A-4B24-8CD1-CA7D5E9D5A5E}" dt="2023-05-15T22:16:20.198" v="361" actId="20577"/>
          <ac:spMkLst>
            <pc:docMk/>
            <pc:sldMk cId="1797131517" sldId="261"/>
            <ac:spMk id="6" creationId="{4359CFCF-2C14-71FA-6ADA-BAAD7A716313}"/>
          </ac:spMkLst>
        </pc:spChg>
        <pc:picChg chg="add del mod ord">
          <ac:chgData name="Andrew Sturdy (CMP - Student)" userId="S::set20dtu@uea.ac.uk::245317b6-08b3-4554-90f5-fbb50c704775" providerId="AD" clId="Web-{D267756D-CF4A-4B24-8CD1-CA7D5E9D5A5E}" dt="2023-05-15T22:14:51.133" v="282"/>
          <ac:picMkLst>
            <pc:docMk/>
            <pc:sldMk cId="1797131517" sldId="261"/>
            <ac:picMk id="4" creationId="{2E38C86F-4A2A-DD73-2476-00A4C59BBCBD}"/>
          </ac:picMkLst>
        </pc:picChg>
        <pc:picChg chg="add mod ord">
          <ac:chgData name="Andrew Sturdy (CMP - Student)" userId="S::set20dtu@uea.ac.uk::245317b6-08b3-4554-90f5-fbb50c704775" providerId="AD" clId="Web-{D267756D-CF4A-4B24-8CD1-CA7D5E9D5A5E}" dt="2023-05-15T22:15:14.931" v="289" actId="1076"/>
          <ac:picMkLst>
            <pc:docMk/>
            <pc:sldMk cId="1797131517" sldId="261"/>
            <ac:picMk id="5" creationId="{5B8EF545-B30A-1F94-6F22-39C1A191DE95}"/>
          </ac:picMkLst>
        </pc:picChg>
      </pc:sldChg>
      <pc:sldMasterChg chg="del delSldLayout">
        <pc:chgData name="Andrew Sturdy (CMP - Student)" userId="S::set20dtu@uea.ac.uk::245317b6-08b3-4554-90f5-fbb50c704775" providerId="AD" clId="Web-{D267756D-CF4A-4B24-8CD1-CA7D5E9D5A5E}" dt="2023-05-15T22:06:12.965" v="43"/>
        <pc:sldMasterMkLst>
          <pc:docMk/>
          <pc:sldMasterMk cId="2460954070" sldId="2147483660"/>
        </pc:sldMasterMkLst>
        <pc:sldLayoutChg chg="del">
          <pc:chgData name="Andrew Sturdy (CMP - Student)" userId="S::set20dtu@uea.ac.uk::245317b6-08b3-4554-90f5-fbb50c704775" providerId="AD" clId="Web-{D267756D-CF4A-4B24-8CD1-CA7D5E9D5A5E}" dt="2023-05-15T22:06:12.965" v="43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ndrew Sturdy (CMP - Student)" userId="S::set20dtu@uea.ac.uk::245317b6-08b3-4554-90f5-fbb50c704775" providerId="AD" clId="Web-{D267756D-CF4A-4B24-8CD1-CA7D5E9D5A5E}" dt="2023-05-15T22:06:12.965" v="43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ndrew Sturdy (CMP - Student)" userId="S::set20dtu@uea.ac.uk::245317b6-08b3-4554-90f5-fbb50c704775" providerId="AD" clId="Web-{D267756D-CF4A-4B24-8CD1-CA7D5E9D5A5E}" dt="2023-05-15T22:06:12.965" v="43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ndrew Sturdy (CMP - Student)" userId="S::set20dtu@uea.ac.uk::245317b6-08b3-4554-90f5-fbb50c704775" providerId="AD" clId="Web-{D267756D-CF4A-4B24-8CD1-CA7D5E9D5A5E}" dt="2023-05-15T22:06:12.965" v="43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ndrew Sturdy (CMP - Student)" userId="S::set20dtu@uea.ac.uk::245317b6-08b3-4554-90f5-fbb50c704775" providerId="AD" clId="Web-{D267756D-CF4A-4B24-8CD1-CA7D5E9D5A5E}" dt="2023-05-15T22:06:12.965" v="43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ndrew Sturdy (CMP - Student)" userId="S::set20dtu@uea.ac.uk::245317b6-08b3-4554-90f5-fbb50c704775" providerId="AD" clId="Web-{D267756D-CF4A-4B24-8CD1-CA7D5E9D5A5E}" dt="2023-05-15T22:06:12.965" v="43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ndrew Sturdy (CMP - Student)" userId="S::set20dtu@uea.ac.uk::245317b6-08b3-4554-90f5-fbb50c704775" providerId="AD" clId="Web-{D267756D-CF4A-4B24-8CD1-CA7D5E9D5A5E}" dt="2023-05-15T22:06:12.965" v="43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ndrew Sturdy (CMP - Student)" userId="S::set20dtu@uea.ac.uk::245317b6-08b3-4554-90f5-fbb50c704775" providerId="AD" clId="Web-{D267756D-CF4A-4B24-8CD1-CA7D5E9D5A5E}" dt="2023-05-15T22:06:12.965" v="43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ndrew Sturdy (CMP - Student)" userId="S::set20dtu@uea.ac.uk::245317b6-08b3-4554-90f5-fbb50c704775" providerId="AD" clId="Web-{D267756D-CF4A-4B24-8CD1-CA7D5E9D5A5E}" dt="2023-05-15T22:06:12.965" v="43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ndrew Sturdy (CMP - Student)" userId="S::set20dtu@uea.ac.uk::245317b6-08b3-4554-90f5-fbb50c704775" providerId="AD" clId="Web-{D267756D-CF4A-4B24-8CD1-CA7D5E9D5A5E}" dt="2023-05-15T22:06:12.965" v="43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ndrew Sturdy (CMP - Student)" userId="S::set20dtu@uea.ac.uk::245317b6-08b3-4554-90f5-fbb50c704775" providerId="AD" clId="Web-{D267756D-CF4A-4B24-8CD1-CA7D5E9D5A5E}" dt="2023-05-15T22:06:12.965" v="4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Andrew Sturdy (CMP - Student)" userId="S::set20dtu@uea.ac.uk::245317b6-08b3-4554-90f5-fbb50c704775" providerId="AD" clId="Web-{D267756D-CF4A-4B24-8CD1-CA7D5E9D5A5E}" dt="2023-05-15T22:06:19.590" v="44"/>
        <pc:sldMasterMkLst>
          <pc:docMk/>
          <pc:sldMasterMk cId="222039146" sldId="2147483672"/>
        </pc:sldMasterMkLst>
        <pc:sldLayoutChg chg="add del mod replId">
          <pc:chgData name="Andrew Sturdy (CMP - Student)" userId="S::set20dtu@uea.ac.uk::245317b6-08b3-4554-90f5-fbb50c704775" providerId="AD" clId="Web-{D267756D-CF4A-4B24-8CD1-CA7D5E9D5A5E}" dt="2023-05-15T22:06:19.590" v="44"/>
          <pc:sldLayoutMkLst>
            <pc:docMk/>
            <pc:sldMasterMk cId="222039146" sldId="2147483672"/>
            <pc:sldLayoutMk cId="4065493271" sldId="2147483673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19.590" v="44"/>
          <pc:sldLayoutMkLst>
            <pc:docMk/>
            <pc:sldMasterMk cId="222039146" sldId="2147483672"/>
            <pc:sldLayoutMk cId="1158315149" sldId="2147483674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19.590" v="44"/>
          <pc:sldLayoutMkLst>
            <pc:docMk/>
            <pc:sldMasterMk cId="222039146" sldId="2147483672"/>
            <pc:sldLayoutMk cId="193545888" sldId="2147483675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19.590" v="44"/>
          <pc:sldLayoutMkLst>
            <pc:docMk/>
            <pc:sldMasterMk cId="222039146" sldId="2147483672"/>
            <pc:sldLayoutMk cId="171401837" sldId="2147483676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19.590" v="44"/>
          <pc:sldLayoutMkLst>
            <pc:docMk/>
            <pc:sldMasterMk cId="222039146" sldId="2147483672"/>
            <pc:sldLayoutMk cId="4185038518" sldId="2147483677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19.590" v="44"/>
          <pc:sldLayoutMkLst>
            <pc:docMk/>
            <pc:sldMasterMk cId="222039146" sldId="2147483672"/>
            <pc:sldLayoutMk cId="3186587507" sldId="2147483678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19.590" v="44"/>
          <pc:sldLayoutMkLst>
            <pc:docMk/>
            <pc:sldMasterMk cId="222039146" sldId="2147483672"/>
            <pc:sldLayoutMk cId="3888628991" sldId="2147483679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19.590" v="44"/>
          <pc:sldLayoutMkLst>
            <pc:docMk/>
            <pc:sldMasterMk cId="222039146" sldId="2147483672"/>
            <pc:sldLayoutMk cId="1673591392" sldId="2147483680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19.590" v="44"/>
          <pc:sldLayoutMkLst>
            <pc:docMk/>
            <pc:sldMasterMk cId="222039146" sldId="2147483672"/>
            <pc:sldLayoutMk cId="974516676" sldId="2147483681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19.590" v="44"/>
          <pc:sldLayoutMkLst>
            <pc:docMk/>
            <pc:sldMasterMk cId="222039146" sldId="2147483672"/>
            <pc:sldLayoutMk cId="3649090098" sldId="2147483682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19.590" v="44"/>
          <pc:sldLayoutMkLst>
            <pc:docMk/>
            <pc:sldMasterMk cId="222039146" sldId="2147483672"/>
            <pc:sldLayoutMk cId="4090524658" sldId="2147483683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19.590" v="44"/>
          <pc:sldLayoutMkLst>
            <pc:docMk/>
            <pc:sldMasterMk cId="222039146" sldId="2147483672"/>
            <pc:sldLayoutMk cId="3860034253" sldId="2147483684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19.590" v="44"/>
          <pc:sldLayoutMkLst>
            <pc:docMk/>
            <pc:sldMasterMk cId="222039146" sldId="2147483672"/>
            <pc:sldLayoutMk cId="620347609" sldId="2147483685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19.590" v="44"/>
          <pc:sldLayoutMkLst>
            <pc:docMk/>
            <pc:sldMasterMk cId="222039146" sldId="2147483672"/>
            <pc:sldLayoutMk cId="1109835461" sldId="2147483686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19.590" v="44"/>
          <pc:sldLayoutMkLst>
            <pc:docMk/>
            <pc:sldMasterMk cId="222039146" sldId="2147483672"/>
            <pc:sldLayoutMk cId="1405994858" sldId="2147483687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19.590" v="44"/>
          <pc:sldLayoutMkLst>
            <pc:docMk/>
            <pc:sldMasterMk cId="222039146" sldId="2147483672"/>
            <pc:sldLayoutMk cId="682107145" sldId="2147483688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19.590" v="44"/>
          <pc:sldLayoutMkLst>
            <pc:docMk/>
            <pc:sldMasterMk cId="222039146" sldId="2147483672"/>
            <pc:sldLayoutMk cId="3036306150" sldId="2147483689"/>
          </pc:sldLayoutMkLst>
        </pc:sldLayoutChg>
      </pc:sldMasterChg>
      <pc:sldMasterChg chg="add del addSldLayout delSldLayout modSldLayout">
        <pc:chgData name="Andrew Sturdy (CMP - Student)" userId="S::set20dtu@uea.ac.uk::245317b6-08b3-4554-90f5-fbb50c704775" providerId="AD" clId="Web-{D267756D-CF4A-4B24-8CD1-CA7D5E9D5A5E}" dt="2023-05-15T22:06:23.371" v="45"/>
        <pc:sldMasterMkLst>
          <pc:docMk/>
          <pc:sldMasterMk cId="3391621298" sldId="2147483690"/>
        </pc:sldMasterMkLst>
        <pc:sldLayoutChg chg="add del mod replId">
          <pc:chgData name="Andrew Sturdy (CMP - Student)" userId="S::set20dtu@uea.ac.uk::245317b6-08b3-4554-90f5-fbb50c704775" providerId="AD" clId="Web-{D267756D-CF4A-4B24-8CD1-CA7D5E9D5A5E}" dt="2023-05-15T22:06:23.371" v="45"/>
          <pc:sldLayoutMkLst>
            <pc:docMk/>
            <pc:sldMasterMk cId="3391621298" sldId="2147483690"/>
            <pc:sldLayoutMk cId="1904942872" sldId="2147483691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23.371" v="45"/>
          <pc:sldLayoutMkLst>
            <pc:docMk/>
            <pc:sldMasterMk cId="3391621298" sldId="2147483690"/>
            <pc:sldLayoutMk cId="3686818381" sldId="2147483692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23.371" v="45"/>
          <pc:sldLayoutMkLst>
            <pc:docMk/>
            <pc:sldMasterMk cId="3391621298" sldId="2147483690"/>
            <pc:sldLayoutMk cId="3144069947" sldId="2147483693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23.371" v="45"/>
          <pc:sldLayoutMkLst>
            <pc:docMk/>
            <pc:sldMasterMk cId="3391621298" sldId="2147483690"/>
            <pc:sldLayoutMk cId="2101705819" sldId="2147483694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23.371" v="45"/>
          <pc:sldLayoutMkLst>
            <pc:docMk/>
            <pc:sldMasterMk cId="3391621298" sldId="2147483690"/>
            <pc:sldLayoutMk cId="2281077466" sldId="2147483695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23.371" v="45"/>
          <pc:sldLayoutMkLst>
            <pc:docMk/>
            <pc:sldMasterMk cId="3391621298" sldId="2147483690"/>
            <pc:sldLayoutMk cId="2331882615" sldId="2147483696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23.371" v="45"/>
          <pc:sldLayoutMkLst>
            <pc:docMk/>
            <pc:sldMasterMk cId="3391621298" sldId="2147483690"/>
            <pc:sldLayoutMk cId="2521444228" sldId="2147483697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23.371" v="45"/>
          <pc:sldLayoutMkLst>
            <pc:docMk/>
            <pc:sldMasterMk cId="3391621298" sldId="2147483690"/>
            <pc:sldLayoutMk cId="3380075345" sldId="2147483698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23.371" v="45"/>
          <pc:sldLayoutMkLst>
            <pc:docMk/>
            <pc:sldMasterMk cId="3391621298" sldId="2147483690"/>
            <pc:sldLayoutMk cId="2968860177" sldId="2147483699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23.371" v="45"/>
          <pc:sldLayoutMkLst>
            <pc:docMk/>
            <pc:sldMasterMk cId="3391621298" sldId="2147483690"/>
            <pc:sldLayoutMk cId="138035978" sldId="2147483700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23.371" v="45"/>
          <pc:sldLayoutMkLst>
            <pc:docMk/>
            <pc:sldMasterMk cId="3391621298" sldId="2147483690"/>
            <pc:sldLayoutMk cId="2740174337" sldId="2147483701"/>
          </pc:sldLayoutMkLst>
        </pc:sldLayoutChg>
      </pc:sldMasterChg>
      <pc:sldMasterChg chg="add del addSldLayout delSldLayout modSldLayout">
        <pc:chgData name="Andrew Sturdy (CMP - Student)" userId="S::set20dtu@uea.ac.uk::245317b6-08b3-4554-90f5-fbb50c704775" providerId="AD" clId="Web-{D267756D-CF4A-4B24-8CD1-CA7D5E9D5A5E}" dt="2023-05-15T22:06:24.715" v="46"/>
        <pc:sldMasterMkLst>
          <pc:docMk/>
          <pc:sldMasterMk cId="4255011923" sldId="2147483702"/>
        </pc:sldMasterMkLst>
        <pc:sldLayoutChg chg="add del mod replId">
          <pc:chgData name="Andrew Sturdy (CMP - Student)" userId="S::set20dtu@uea.ac.uk::245317b6-08b3-4554-90f5-fbb50c704775" providerId="AD" clId="Web-{D267756D-CF4A-4B24-8CD1-CA7D5E9D5A5E}" dt="2023-05-15T22:06:24.715" v="46"/>
          <pc:sldLayoutMkLst>
            <pc:docMk/>
            <pc:sldMasterMk cId="4255011923" sldId="2147483702"/>
            <pc:sldLayoutMk cId="1545778756" sldId="2147483703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24.715" v="46"/>
          <pc:sldLayoutMkLst>
            <pc:docMk/>
            <pc:sldMasterMk cId="4255011923" sldId="2147483702"/>
            <pc:sldLayoutMk cId="2260515880" sldId="2147483704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24.715" v="46"/>
          <pc:sldLayoutMkLst>
            <pc:docMk/>
            <pc:sldMasterMk cId="4255011923" sldId="2147483702"/>
            <pc:sldLayoutMk cId="2747169934" sldId="2147483705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24.715" v="46"/>
          <pc:sldLayoutMkLst>
            <pc:docMk/>
            <pc:sldMasterMk cId="4255011923" sldId="2147483702"/>
            <pc:sldLayoutMk cId="3233838501" sldId="2147483706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24.715" v="46"/>
          <pc:sldLayoutMkLst>
            <pc:docMk/>
            <pc:sldMasterMk cId="4255011923" sldId="2147483702"/>
            <pc:sldLayoutMk cId="2078704765" sldId="2147483707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24.715" v="46"/>
          <pc:sldLayoutMkLst>
            <pc:docMk/>
            <pc:sldMasterMk cId="4255011923" sldId="2147483702"/>
            <pc:sldLayoutMk cId="3628254286" sldId="2147483708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24.715" v="46"/>
          <pc:sldLayoutMkLst>
            <pc:docMk/>
            <pc:sldMasterMk cId="4255011923" sldId="2147483702"/>
            <pc:sldLayoutMk cId="1619260120" sldId="2147483709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24.715" v="46"/>
          <pc:sldLayoutMkLst>
            <pc:docMk/>
            <pc:sldMasterMk cId="4255011923" sldId="2147483702"/>
            <pc:sldLayoutMk cId="868231229" sldId="2147483710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24.715" v="46"/>
          <pc:sldLayoutMkLst>
            <pc:docMk/>
            <pc:sldMasterMk cId="4255011923" sldId="2147483702"/>
            <pc:sldLayoutMk cId="4206354596" sldId="2147483711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24.715" v="46"/>
          <pc:sldLayoutMkLst>
            <pc:docMk/>
            <pc:sldMasterMk cId="4255011923" sldId="2147483702"/>
            <pc:sldLayoutMk cId="1377673954" sldId="2147483712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24.715" v="46"/>
          <pc:sldLayoutMkLst>
            <pc:docMk/>
            <pc:sldMasterMk cId="4255011923" sldId="2147483702"/>
            <pc:sldLayoutMk cId="4285343454" sldId="2147483713"/>
          </pc:sldLayoutMkLst>
        </pc:sldLayoutChg>
      </pc:sldMasterChg>
      <pc:sldMasterChg chg="add del addSldLayout delSldLayout modSldLayout">
        <pc:chgData name="Andrew Sturdy (CMP - Student)" userId="S::set20dtu@uea.ac.uk::245317b6-08b3-4554-90f5-fbb50c704775" providerId="AD" clId="Web-{D267756D-CF4A-4B24-8CD1-CA7D5E9D5A5E}" dt="2023-05-15T22:06:28.403" v="47"/>
        <pc:sldMasterMkLst>
          <pc:docMk/>
          <pc:sldMasterMk cId="1438376063" sldId="2147483714"/>
        </pc:sldMasterMkLst>
        <pc:sldLayoutChg chg="add del mod replId">
          <pc:chgData name="Andrew Sturdy (CMP - Student)" userId="S::set20dtu@uea.ac.uk::245317b6-08b3-4554-90f5-fbb50c704775" providerId="AD" clId="Web-{D267756D-CF4A-4B24-8CD1-CA7D5E9D5A5E}" dt="2023-05-15T22:06:28.403" v="47"/>
          <pc:sldLayoutMkLst>
            <pc:docMk/>
            <pc:sldMasterMk cId="1438376063" sldId="2147483714"/>
            <pc:sldLayoutMk cId="1545711161" sldId="2147483715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28.403" v="47"/>
          <pc:sldLayoutMkLst>
            <pc:docMk/>
            <pc:sldMasterMk cId="1438376063" sldId="2147483714"/>
            <pc:sldLayoutMk cId="1120459354" sldId="2147483716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28.403" v="47"/>
          <pc:sldLayoutMkLst>
            <pc:docMk/>
            <pc:sldMasterMk cId="1438376063" sldId="2147483714"/>
            <pc:sldLayoutMk cId="1831736017" sldId="2147483717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28.403" v="47"/>
          <pc:sldLayoutMkLst>
            <pc:docMk/>
            <pc:sldMasterMk cId="1438376063" sldId="2147483714"/>
            <pc:sldLayoutMk cId="2769928365" sldId="2147483718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28.403" v="47"/>
          <pc:sldLayoutMkLst>
            <pc:docMk/>
            <pc:sldMasterMk cId="1438376063" sldId="2147483714"/>
            <pc:sldLayoutMk cId="1052008107" sldId="2147483719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28.403" v="47"/>
          <pc:sldLayoutMkLst>
            <pc:docMk/>
            <pc:sldMasterMk cId="1438376063" sldId="2147483714"/>
            <pc:sldLayoutMk cId="3213175563" sldId="2147483720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28.403" v="47"/>
          <pc:sldLayoutMkLst>
            <pc:docMk/>
            <pc:sldMasterMk cId="1438376063" sldId="2147483714"/>
            <pc:sldLayoutMk cId="567972552" sldId="2147483721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28.403" v="47"/>
          <pc:sldLayoutMkLst>
            <pc:docMk/>
            <pc:sldMasterMk cId="1438376063" sldId="2147483714"/>
            <pc:sldLayoutMk cId="1219535793" sldId="2147483722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28.403" v="47"/>
          <pc:sldLayoutMkLst>
            <pc:docMk/>
            <pc:sldMasterMk cId="1438376063" sldId="2147483714"/>
            <pc:sldLayoutMk cId="2326287845" sldId="2147483723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28.403" v="47"/>
          <pc:sldLayoutMkLst>
            <pc:docMk/>
            <pc:sldMasterMk cId="1438376063" sldId="2147483714"/>
            <pc:sldLayoutMk cId="1695073938" sldId="2147483724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28.403" v="47"/>
          <pc:sldLayoutMkLst>
            <pc:docMk/>
            <pc:sldMasterMk cId="1438376063" sldId="2147483714"/>
            <pc:sldLayoutMk cId="4208175036" sldId="2147483725"/>
          </pc:sldLayoutMkLst>
        </pc:sldLayoutChg>
      </pc:sldMasterChg>
      <pc:sldMasterChg chg="add del addSldLayout delSldLayout modSldLayout">
        <pc:chgData name="Andrew Sturdy (CMP - Student)" userId="S::set20dtu@uea.ac.uk::245317b6-08b3-4554-90f5-fbb50c704775" providerId="AD" clId="Web-{D267756D-CF4A-4B24-8CD1-CA7D5E9D5A5E}" dt="2023-05-15T22:06:32.153" v="48"/>
        <pc:sldMasterMkLst>
          <pc:docMk/>
          <pc:sldMasterMk cId="2667909708" sldId="2147483726"/>
        </pc:sldMasterMkLst>
        <pc:sldLayoutChg chg="add del mod replId">
          <pc:chgData name="Andrew Sturdy (CMP - Student)" userId="S::set20dtu@uea.ac.uk::245317b6-08b3-4554-90f5-fbb50c704775" providerId="AD" clId="Web-{D267756D-CF4A-4B24-8CD1-CA7D5E9D5A5E}" dt="2023-05-15T22:06:32.153" v="48"/>
          <pc:sldLayoutMkLst>
            <pc:docMk/>
            <pc:sldMasterMk cId="2667909708" sldId="2147483726"/>
            <pc:sldLayoutMk cId="2691253985" sldId="2147483727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32.153" v="48"/>
          <pc:sldLayoutMkLst>
            <pc:docMk/>
            <pc:sldMasterMk cId="2667909708" sldId="2147483726"/>
            <pc:sldLayoutMk cId="2928123635" sldId="2147483728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32.153" v="48"/>
          <pc:sldLayoutMkLst>
            <pc:docMk/>
            <pc:sldMasterMk cId="2667909708" sldId="2147483726"/>
            <pc:sldLayoutMk cId="169644036" sldId="2147483729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32.153" v="48"/>
          <pc:sldLayoutMkLst>
            <pc:docMk/>
            <pc:sldMasterMk cId="2667909708" sldId="2147483726"/>
            <pc:sldLayoutMk cId="1636226488" sldId="2147483730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32.153" v="48"/>
          <pc:sldLayoutMkLst>
            <pc:docMk/>
            <pc:sldMasterMk cId="2667909708" sldId="2147483726"/>
            <pc:sldLayoutMk cId="3502248654" sldId="2147483731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32.153" v="48"/>
          <pc:sldLayoutMkLst>
            <pc:docMk/>
            <pc:sldMasterMk cId="2667909708" sldId="2147483726"/>
            <pc:sldLayoutMk cId="4110489223" sldId="2147483732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32.153" v="48"/>
          <pc:sldLayoutMkLst>
            <pc:docMk/>
            <pc:sldMasterMk cId="2667909708" sldId="2147483726"/>
            <pc:sldLayoutMk cId="434793908" sldId="2147483733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32.153" v="48"/>
          <pc:sldLayoutMkLst>
            <pc:docMk/>
            <pc:sldMasterMk cId="2667909708" sldId="2147483726"/>
            <pc:sldLayoutMk cId="1892430592" sldId="2147483734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32.153" v="48"/>
          <pc:sldLayoutMkLst>
            <pc:docMk/>
            <pc:sldMasterMk cId="2667909708" sldId="2147483726"/>
            <pc:sldLayoutMk cId="3072713627" sldId="2147483735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32.153" v="48"/>
          <pc:sldLayoutMkLst>
            <pc:docMk/>
            <pc:sldMasterMk cId="2667909708" sldId="2147483726"/>
            <pc:sldLayoutMk cId="883562972" sldId="2147483736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32.153" v="48"/>
          <pc:sldLayoutMkLst>
            <pc:docMk/>
            <pc:sldMasterMk cId="2667909708" sldId="2147483726"/>
            <pc:sldLayoutMk cId="764349839" sldId="2147483737"/>
          </pc:sldLayoutMkLst>
        </pc:sldLayoutChg>
      </pc:sldMasterChg>
      <pc:sldMasterChg chg="add del addSldLayout delSldLayout modSldLayout">
        <pc:chgData name="Andrew Sturdy (CMP - Student)" userId="S::set20dtu@uea.ac.uk::245317b6-08b3-4554-90f5-fbb50c704775" providerId="AD" clId="Web-{D267756D-CF4A-4B24-8CD1-CA7D5E9D5A5E}" dt="2023-05-15T22:06:35.966" v="49"/>
        <pc:sldMasterMkLst>
          <pc:docMk/>
          <pc:sldMasterMk cId="2924337388" sldId="2147483738"/>
        </pc:sldMasterMkLst>
        <pc:sldLayoutChg chg="add del mod replId">
          <pc:chgData name="Andrew Sturdy (CMP - Student)" userId="S::set20dtu@uea.ac.uk::245317b6-08b3-4554-90f5-fbb50c704775" providerId="AD" clId="Web-{D267756D-CF4A-4B24-8CD1-CA7D5E9D5A5E}" dt="2023-05-15T22:06:35.966" v="49"/>
          <pc:sldLayoutMkLst>
            <pc:docMk/>
            <pc:sldMasterMk cId="2924337388" sldId="2147483738"/>
            <pc:sldLayoutMk cId="3935807402" sldId="2147483739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35.966" v="49"/>
          <pc:sldLayoutMkLst>
            <pc:docMk/>
            <pc:sldMasterMk cId="2924337388" sldId="2147483738"/>
            <pc:sldLayoutMk cId="716238702" sldId="2147483740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35.966" v="49"/>
          <pc:sldLayoutMkLst>
            <pc:docMk/>
            <pc:sldMasterMk cId="2924337388" sldId="2147483738"/>
            <pc:sldLayoutMk cId="2953327474" sldId="2147483741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35.966" v="49"/>
          <pc:sldLayoutMkLst>
            <pc:docMk/>
            <pc:sldMasterMk cId="2924337388" sldId="2147483738"/>
            <pc:sldLayoutMk cId="1505282764" sldId="2147483742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35.966" v="49"/>
          <pc:sldLayoutMkLst>
            <pc:docMk/>
            <pc:sldMasterMk cId="2924337388" sldId="2147483738"/>
            <pc:sldLayoutMk cId="3286427403" sldId="2147483743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35.966" v="49"/>
          <pc:sldLayoutMkLst>
            <pc:docMk/>
            <pc:sldMasterMk cId="2924337388" sldId="2147483738"/>
            <pc:sldLayoutMk cId="2059524304" sldId="2147483744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35.966" v="49"/>
          <pc:sldLayoutMkLst>
            <pc:docMk/>
            <pc:sldMasterMk cId="2924337388" sldId="2147483738"/>
            <pc:sldLayoutMk cId="1563423394" sldId="2147483745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35.966" v="49"/>
          <pc:sldLayoutMkLst>
            <pc:docMk/>
            <pc:sldMasterMk cId="2924337388" sldId="2147483738"/>
            <pc:sldLayoutMk cId="1049055057" sldId="2147483746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35.966" v="49"/>
          <pc:sldLayoutMkLst>
            <pc:docMk/>
            <pc:sldMasterMk cId="2924337388" sldId="2147483738"/>
            <pc:sldLayoutMk cId="1150932970" sldId="2147483747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35.966" v="49"/>
          <pc:sldLayoutMkLst>
            <pc:docMk/>
            <pc:sldMasterMk cId="2924337388" sldId="2147483738"/>
            <pc:sldLayoutMk cId="2684767470" sldId="2147483748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35.966" v="49"/>
          <pc:sldLayoutMkLst>
            <pc:docMk/>
            <pc:sldMasterMk cId="2924337388" sldId="2147483738"/>
            <pc:sldLayoutMk cId="2359690345" sldId="2147483749"/>
          </pc:sldLayoutMkLst>
        </pc:sldLayoutChg>
      </pc:sldMasterChg>
      <pc:sldMasterChg chg="add del addSldLayout delSldLayout modSldLayout">
        <pc:chgData name="Andrew Sturdy (CMP - Student)" userId="S::set20dtu@uea.ac.uk::245317b6-08b3-4554-90f5-fbb50c704775" providerId="AD" clId="Web-{D267756D-CF4A-4B24-8CD1-CA7D5E9D5A5E}" dt="2023-05-15T22:06:49.294" v="50"/>
        <pc:sldMasterMkLst>
          <pc:docMk/>
          <pc:sldMasterMk cId="1818965772" sldId="2147483750"/>
        </pc:sldMasterMkLst>
        <pc:sldLayoutChg chg="add del mod replId">
          <pc:chgData name="Andrew Sturdy (CMP - Student)" userId="S::set20dtu@uea.ac.uk::245317b6-08b3-4554-90f5-fbb50c704775" providerId="AD" clId="Web-{D267756D-CF4A-4B24-8CD1-CA7D5E9D5A5E}" dt="2023-05-15T22:06:49.294" v="50"/>
          <pc:sldLayoutMkLst>
            <pc:docMk/>
            <pc:sldMasterMk cId="1818965772" sldId="2147483750"/>
            <pc:sldLayoutMk cId="3637455735" sldId="2147483751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49.294" v="50"/>
          <pc:sldLayoutMkLst>
            <pc:docMk/>
            <pc:sldMasterMk cId="1818965772" sldId="2147483750"/>
            <pc:sldLayoutMk cId="658306492" sldId="2147483752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49.294" v="50"/>
          <pc:sldLayoutMkLst>
            <pc:docMk/>
            <pc:sldMasterMk cId="1818965772" sldId="2147483750"/>
            <pc:sldLayoutMk cId="732580145" sldId="2147483753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49.294" v="50"/>
          <pc:sldLayoutMkLst>
            <pc:docMk/>
            <pc:sldMasterMk cId="1818965772" sldId="2147483750"/>
            <pc:sldLayoutMk cId="2778102691" sldId="2147483754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49.294" v="50"/>
          <pc:sldLayoutMkLst>
            <pc:docMk/>
            <pc:sldMasterMk cId="1818965772" sldId="2147483750"/>
            <pc:sldLayoutMk cId="2621780425" sldId="2147483755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49.294" v="50"/>
          <pc:sldLayoutMkLst>
            <pc:docMk/>
            <pc:sldMasterMk cId="1818965772" sldId="2147483750"/>
            <pc:sldLayoutMk cId="3636265573" sldId="2147483756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49.294" v="50"/>
          <pc:sldLayoutMkLst>
            <pc:docMk/>
            <pc:sldMasterMk cId="1818965772" sldId="2147483750"/>
            <pc:sldLayoutMk cId="635329089" sldId="2147483757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49.294" v="50"/>
          <pc:sldLayoutMkLst>
            <pc:docMk/>
            <pc:sldMasterMk cId="1818965772" sldId="2147483750"/>
            <pc:sldLayoutMk cId="3073804480" sldId="2147483758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49.294" v="50"/>
          <pc:sldLayoutMkLst>
            <pc:docMk/>
            <pc:sldMasterMk cId="1818965772" sldId="2147483750"/>
            <pc:sldLayoutMk cId="539019948" sldId="2147483759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49.294" v="50"/>
          <pc:sldLayoutMkLst>
            <pc:docMk/>
            <pc:sldMasterMk cId="1818965772" sldId="2147483750"/>
            <pc:sldLayoutMk cId="1765060914" sldId="2147483760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49.294" v="50"/>
          <pc:sldLayoutMkLst>
            <pc:docMk/>
            <pc:sldMasterMk cId="1818965772" sldId="2147483750"/>
            <pc:sldLayoutMk cId="2980950951" sldId="2147483761"/>
          </pc:sldLayoutMkLst>
        </pc:sldLayoutChg>
      </pc:sldMasterChg>
      <pc:sldMasterChg chg="add addSldLayout modSldLayout">
        <pc:chgData name="Andrew Sturdy (CMP - Student)" userId="S::set20dtu@uea.ac.uk::245317b6-08b3-4554-90f5-fbb50c704775" providerId="AD" clId="Web-{D267756D-CF4A-4B24-8CD1-CA7D5E9D5A5E}" dt="2023-05-15T22:06:49.294" v="50"/>
        <pc:sldMasterMkLst>
          <pc:docMk/>
          <pc:sldMasterMk cId="4113461291" sldId="2147483762"/>
        </pc:sldMasterMkLst>
        <pc:sldLayoutChg chg="add mod replId">
          <pc:chgData name="Andrew Sturdy (CMP - Student)" userId="S::set20dtu@uea.ac.uk::245317b6-08b3-4554-90f5-fbb50c704775" providerId="AD" clId="Web-{D267756D-CF4A-4B24-8CD1-CA7D5E9D5A5E}" dt="2023-05-15T22:06:49.294" v="50"/>
          <pc:sldLayoutMkLst>
            <pc:docMk/>
            <pc:sldMasterMk cId="4113461291" sldId="2147483762"/>
            <pc:sldLayoutMk cId="1621674475" sldId="2147483763"/>
          </pc:sldLayoutMkLst>
        </pc:sldLayoutChg>
        <pc:sldLayoutChg chg="add mod replId">
          <pc:chgData name="Andrew Sturdy (CMP - Student)" userId="S::set20dtu@uea.ac.uk::245317b6-08b3-4554-90f5-fbb50c704775" providerId="AD" clId="Web-{D267756D-CF4A-4B24-8CD1-CA7D5E9D5A5E}" dt="2023-05-15T22:06:49.294" v="50"/>
          <pc:sldLayoutMkLst>
            <pc:docMk/>
            <pc:sldMasterMk cId="4113461291" sldId="2147483762"/>
            <pc:sldLayoutMk cId="2458564999" sldId="2147483764"/>
          </pc:sldLayoutMkLst>
        </pc:sldLayoutChg>
        <pc:sldLayoutChg chg="add mod replId">
          <pc:chgData name="Andrew Sturdy (CMP - Student)" userId="S::set20dtu@uea.ac.uk::245317b6-08b3-4554-90f5-fbb50c704775" providerId="AD" clId="Web-{D267756D-CF4A-4B24-8CD1-CA7D5E9D5A5E}" dt="2023-05-15T22:06:49.294" v="50"/>
          <pc:sldLayoutMkLst>
            <pc:docMk/>
            <pc:sldMasterMk cId="4113461291" sldId="2147483762"/>
            <pc:sldLayoutMk cId="3307430280" sldId="2147483765"/>
          </pc:sldLayoutMkLst>
        </pc:sldLayoutChg>
        <pc:sldLayoutChg chg="add mod replId">
          <pc:chgData name="Andrew Sturdy (CMP - Student)" userId="S::set20dtu@uea.ac.uk::245317b6-08b3-4554-90f5-fbb50c704775" providerId="AD" clId="Web-{D267756D-CF4A-4B24-8CD1-CA7D5E9D5A5E}" dt="2023-05-15T22:06:49.294" v="50"/>
          <pc:sldLayoutMkLst>
            <pc:docMk/>
            <pc:sldMasterMk cId="4113461291" sldId="2147483762"/>
            <pc:sldLayoutMk cId="2630416647" sldId="2147483766"/>
          </pc:sldLayoutMkLst>
        </pc:sldLayoutChg>
        <pc:sldLayoutChg chg="add mod replId">
          <pc:chgData name="Andrew Sturdy (CMP - Student)" userId="S::set20dtu@uea.ac.uk::245317b6-08b3-4554-90f5-fbb50c704775" providerId="AD" clId="Web-{D267756D-CF4A-4B24-8CD1-CA7D5E9D5A5E}" dt="2023-05-15T22:06:49.294" v="50"/>
          <pc:sldLayoutMkLst>
            <pc:docMk/>
            <pc:sldMasterMk cId="4113461291" sldId="2147483762"/>
            <pc:sldLayoutMk cId="3074561741" sldId="2147483767"/>
          </pc:sldLayoutMkLst>
        </pc:sldLayoutChg>
        <pc:sldLayoutChg chg="add mod replId">
          <pc:chgData name="Andrew Sturdy (CMP - Student)" userId="S::set20dtu@uea.ac.uk::245317b6-08b3-4554-90f5-fbb50c704775" providerId="AD" clId="Web-{D267756D-CF4A-4B24-8CD1-CA7D5E9D5A5E}" dt="2023-05-15T22:06:49.294" v="50"/>
          <pc:sldLayoutMkLst>
            <pc:docMk/>
            <pc:sldMasterMk cId="4113461291" sldId="2147483762"/>
            <pc:sldLayoutMk cId="3919887795" sldId="2147483768"/>
          </pc:sldLayoutMkLst>
        </pc:sldLayoutChg>
        <pc:sldLayoutChg chg="add mod replId">
          <pc:chgData name="Andrew Sturdy (CMP - Student)" userId="S::set20dtu@uea.ac.uk::245317b6-08b3-4554-90f5-fbb50c704775" providerId="AD" clId="Web-{D267756D-CF4A-4B24-8CD1-CA7D5E9D5A5E}" dt="2023-05-15T22:06:49.294" v="50"/>
          <pc:sldLayoutMkLst>
            <pc:docMk/>
            <pc:sldMasterMk cId="4113461291" sldId="2147483762"/>
            <pc:sldLayoutMk cId="3528676025" sldId="2147483769"/>
          </pc:sldLayoutMkLst>
        </pc:sldLayoutChg>
        <pc:sldLayoutChg chg="add mod replId">
          <pc:chgData name="Andrew Sturdy (CMP - Student)" userId="S::set20dtu@uea.ac.uk::245317b6-08b3-4554-90f5-fbb50c704775" providerId="AD" clId="Web-{D267756D-CF4A-4B24-8CD1-CA7D5E9D5A5E}" dt="2023-05-15T22:06:49.294" v="50"/>
          <pc:sldLayoutMkLst>
            <pc:docMk/>
            <pc:sldMasterMk cId="4113461291" sldId="2147483762"/>
            <pc:sldLayoutMk cId="1441388371" sldId="2147483770"/>
          </pc:sldLayoutMkLst>
        </pc:sldLayoutChg>
        <pc:sldLayoutChg chg="add mod replId">
          <pc:chgData name="Andrew Sturdy (CMP - Student)" userId="S::set20dtu@uea.ac.uk::245317b6-08b3-4554-90f5-fbb50c704775" providerId="AD" clId="Web-{D267756D-CF4A-4B24-8CD1-CA7D5E9D5A5E}" dt="2023-05-15T22:06:49.294" v="50"/>
          <pc:sldLayoutMkLst>
            <pc:docMk/>
            <pc:sldMasterMk cId="4113461291" sldId="2147483762"/>
            <pc:sldLayoutMk cId="3515805557" sldId="2147483771"/>
          </pc:sldLayoutMkLst>
        </pc:sldLayoutChg>
        <pc:sldLayoutChg chg="add mod replId">
          <pc:chgData name="Andrew Sturdy (CMP - Student)" userId="S::set20dtu@uea.ac.uk::245317b6-08b3-4554-90f5-fbb50c704775" providerId="AD" clId="Web-{D267756D-CF4A-4B24-8CD1-CA7D5E9D5A5E}" dt="2023-05-15T22:06:49.294" v="50"/>
          <pc:sldLayoutMkLst>
            <pc:docMk/>
            <pc:sldMasterMk cId="4113461291" sldId="2147483762"/>
            <pc:sldLayoutMk cId="3383228768" sldId="2147483772"/>
          </pc:sldLayoutMkLst>
        </pc:sldLayoutChg>
        <pc:sldLayoutChg chg="add mod replId">
          <pc:chgData name="Andrew Sturdy (CMP - Student)" userId="S::set20dtu@uea.ac.uk::245317b6-08b3-4554-90f5-fbb50c704775" providerId="AD" clId="Web-{D267756D-CF4A-4B24-8CD1-CA7D5E9D5A5E}" dt="2023-05-15T22:06:49.294" v="50"/>
          <pc:sldLayoutMkLst>
            <pc:docMk/>
            <pc:sldMasterMk cId="4113461291" sldId="2147483762"/>
            <pc:sldLayoutMk cId="2872723494" sldId="2147483773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1B5D0B-5FE2-4363-8120-FB2EA4285BA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778B17A-8A1B-4DA9-8B37-9C3C76D3D516}">
      <dgm:prSet/>
      <dgm:spPr/>
      <dgm:t>
        <a:bodyPr/>
        <a:lstStyle/>
        <a:p>
          <a:r>
            <a:rPr lang="en-US"/>
            <a:t>Dehydration in the workplace</a:t>
          </a:r>
        </a:p>
      </dgm:t>
    </dgm:pt>
    <dgm:pt modelId="{7792D8C9-A628-4235-B437-80DA5A7888C6}" type="parTrans" cxnId="{492401BE-4F7D-4D38-9B27-B54D86F71E07}">
      <dgm:prSet/>
      <dgm:spPr/>
      <dgm:t>
        <a:bodyPr/>
        <a:lstStyle/>
        <a:p>
          <a:endParaRPr lang="en-US"/>
        </a:p>
      </dgm:t>
    </dgm:pt>
    <dgm:pt modelId="{463C76DA-634A-4388-AAD3-14D68376B603}" type="sibTrans" cxnId="{492401BE-4F7D-4D38-9B27-B54D86F71E07}">
      <dgm:prSet/>
      <dgm:spPr/>
      <dgm:t>
        <a:bodyPr/>
        <a:lstStyle/>
        <a:p>
          <a:endParaRPr lang="en-US"/>
        </a:p>
      </dgm:t>
    </dgm:pt>
    <dgm:pt modelId="{4A6AA04B-AA8C-4559-9B93-6D11B37CC62A}">
      <dgm:prSet/>
      <dgm:spPr/>
      <dgm:t>
        <a:bodyPr/>
        <a:lstStyle/>
        <a:p>
          <a:r>
            <a:rPr lang="en-US"/>
            <a:t>Targeted at mainly office workers</a:t>
          </a:r>
        </a:p>
      </dgm:t>
    </dgm:pt>
    <dgm:pt modelId="{E0B773D9-E0DE-46F7-8C43-210DF6A8A26C}" type="parTrans" cxnId="{E9E2F5ED-69E6-4D28-ABEC-19DC9E5D2218}">
      <dgm:prSet/>
      <dgm:spPr/>
      <dgm:t>
        <a:bodyPr/>
        <a:lstStyle/>
        <a:p>
          <a:endParaRPr lang="en-US"/>
        </a:p>
      </dgm:t>
    </dgm:pt>
    <dgm:pt modelId="{2FFC398F-73AB-4718-9625-98997AD30B1F}" type="sibTrans" cxnId="{E9E2F5ED-69E6-4D28-ABEC-19DC9E5D2218}">
      <dgm:prSet/>
      <dgm:spPr/>
      <dgm:t>
        <a:bodyPr/>
        <a:lstStyle/>
        <a:p>
          <a:endParaRPr lang="en-US"/>
        </a:p>
      </dgm:t>
    </dgm:pt>
    <dgm:pt modelId="{CCC3FD44-A161-4379-A283-11C975CE74C9}">
      <dgm:prSet/>
      <dgm:spPr/>
      <dgm:t>
        <a:bodyPr/>
        <a:lstStyle/>
        <a:p>
          <a:r>
            <a:rPr lang="en-US"/>
            <a:t>Alerts the user when they need to drink</a:t>
          </a:r>
        </a:p>
      </dgm:t>
    </dgm:pt>
    <dgm:pt modelId="{3A3E7CA4-61B9-4491-B119-9BED5538B0BE}" type="parTrans" cxnId="{F33E784E-A584-450B-B59C-F18457F8CFF1}">
      <dgm:prSet/>
      <dgm:spPr/>
      <dgm:t>
        <a:bodyPr/>
        <a:lstStyle/>
        <a:p>
          <a:endParaRPr lang="en-US"/>
        </a:p>
      </dgm:t>
    </dgm:pt>
    <dgm:pt modelId="{2C6639E1-AFB1-49BE-8CF3-D9A63848FE96}" type="sibTrans" cxnId="{F33E784E-A584-450B-B59C-F18457F8CFF1}">
      <dgm:prSet/>
      <dgm:spPr/>
      <dgm:t>
        <a:bodyPr/>
        <a:lstStyle/>
        <a:p>
          <a:endParaRPr lang="en-US"/>
        </a:p>
      </dgm:t>
    </dgm:pt>
    <dgm:pt modelId="{8D35E363-8804-4D82-B1FE-8AF766681E9F}" type="pres">
      <dgm:prSet presAssocID="{A61B5D0B-5FE2-4363-8120-FB2EA4285BA7}" presName="root" presStyleCnt="0">
        <dgm:presLayoutVars>
          <dgm:dir/>
          <dgm:resizeHandles val="exact"/>
        </dgm:presLayoutVars>
      </dgm:prSet>
      <dgm:spPr/>
    </dgm:pt>
    <dgm:pt modelId="{2C77FCFB-F062-4315-B36C-D25833974716}" type="pres">
      <dgm:prSet presAssocID="{8778B17A-8A1B-4DA9-8B37-9C3C76D3D516}" presName="compNode" presStyleCnt="0"/>
      <dgm:spPr/>
    </dgm:pt>
    <dgm:pt modelId="{DFCFD497-B2DC-4C51-A62E-E98DDD93E648}" type="pres">
      <dgm:prSet presAssocID="{8778B17A-8A1B-4DA9-8B37-9C3C76D3D516}" presName="bgRect" presStyleLbl="bgShp" presStyleIdx="0" presStyleCnt="3"/>
      <dgm:spPr/>
    </dgm:pt>
    <dgm:pt modelId="{9E7A2A75-932F-4430-844E-9D2F4EEB44BE}" type="pres">
      <dgm:prSet presAssocID="{8778B17A-8A1B-4DA9-8B37-9C3C76D3D51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V"/>
        </a:ext>
      </dgm:extLst>
    </dgm:pt>
    <dgm:pt modelId="{2DA37FA7-3693-493B-9364-1056AAC40AC4}" type="pres">
      <dgm:prSet presAssocID="{8778B17A-8A1B-4DA9-8B37-9C3C76D3D516}" presName="spaceRect" presStyleCnt="0"/>
      <dgm:spPr/>
    </dgm:pt>
    <dgm:pt modelId="{ABDB65AF-0B22-4B97-BEC9-38D76CC72740}" type="pres">
      <dgm:prSet presAssocID="{8778B17A-8A1B-4DA9-8B37-9C3C76D3D516}" presName="parTx" presStyleLbl="revTx" presStyleIdx="0" presStyleCnt="3">
        <dgm:presLayoutVars>
          <dgm:chMax val="0"/>
          <dgm:chPref val="0"/>
        </dgm:presLayoutVars>
      </dgm:prSet>
      <dgm:spPr/>
    </dgm:pt>
    <dgm:pt modelId="{EE0C45B0-3F68-4FD4-A75A-15A4958B1049}" type="pres">
      <dgm:prSet presAssocID="{463C76DA-634A-4388-AAD3-14D68376B603}" presName="sibTrans" presStyleCnt="0"/>
      <dgm:spPr/>
    </dgm:pt>
    <dgm:pt modelId="{47EE6F3B-5A12-47A9-B2B9-9C4C35C1D788}" type="pres">
      <dgm:prSet presAssocID="{4A6AA04B-AA8C-4559-9B93-6D11B37CC62A}" presName="compNode" presStyleCnt="0"/>
      <dgm:spPr/>
    </dgm:pt>
    <dgm:pt modelId="{F8D6E9D5-92DB-4788-AAD1-F64A2AECC994}" type="pres">
      <dgm:prSet presAssocID="{4A6AA04B-AA8C-4559-9B93-6D11B37CC62A}" presName="bgRect" presStyleLbl="bgShp" presStyleIdx="1" presStyleCnt="3"/>
      <dgm:spPr/>
    </dgm:pt>
    <dgm:pt modelId="{E7FED4DA-67D4-41CE-8763-5710D14BF438}" type="pres">
      <dgm:prSet presAssocID="{4A6AA04B-AA8C-4559-9B93-6D11B37CC62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A04031B8-1C00-44C4-BEAD-CC9D20201BAB}" type="pres">
      <dgm:prSet presAssocID="{4A6AA04B-AA8C-4559-9B93-6D11B37CC62A}" presName="spaceRect" presStyleCnt="0"/>
      <dgm:spPr/>
    </dgm:pt>
    <dgm:pt modelId="{50E28D87-0B2F-42AC-9923-C02C116F9F10}" type="pres">
      <dgm:prSet presAssocID="{4A6AA04B-AA8C-4559-9B93-6D11B37CC62A}" presName="parTx" presStyleLbl="revTx" presStyleIdx="1" presStyleCnt="3">
        <dgm:presLayoutVars>
          <dgm:chMax val="0"/>
          <dgm:chPref val="0"/>
        </dgm:presLayoutVars>
      </dgm:prSet>
      <dgm:spPr/>
    </dgm:pt>
    <dgm:pt modelId="{A93575FD-7370-4849-8FB6-52837E947B32}" type="pres">
      <dgm:prSet presAssocID="{2FFC398F-73AB-4718-9625-98997AD30B1F}" presName="sibTrans" presStyleCnt="0"/>
      <dgm:spPr/>
    </dgm:pt>
    <dgm:pt modelId="{271281B0-8A27-42E4-A06E-33CC55924B82}" type="pres">
      <dgm:prSet presAssocID="{CCC3FD44-A161-4379-A283-11C975CE74C9}" presName="compNode" presStyleCnt="0"/>
      <dgm:spPr/>
    </dgm:pt>
    <dgm:pt modelId="{5A5F8F89-B927-4C71-AD69-2A1DC27697F9}" type="pres">
      <dgm:prSet presAssocID="{CCC3FD44-A161-4379-A283-11C975CE74C9}" presName="bgRect" presStyleLbl="bgShp" presStyleIdx="2" presStyleCnt="3"/>
      <dgm:spPr/>
    </dgm:pt>
    <dgm:pt modelId="{B8419502-71B0-46EA-9174-62C18687453A}" type="pres">
      <dgm:prSet presAssocID="{CCC3FD44-A161-4379-A283-11C975CE74C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D42A9F53-907C-4D9E-B17F-3488A1B62A93}" type="pres">
      <dgm:prSet presAssocID="{CCC3FD44-A161-4379-A283-11C975CE74C9}" presName="spaceRect" presStyleCnt="0"/>
      <dgm:spPr/>
    </dgm:pt>
    <dgm:pt modelId="{67D5570D-8A58-41B4-9447-F5179D0AEA81}" type="pres">
      <dgm:prSet presAssocID="{CCC3FD44-A161-4379-A283-11C975CE74C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7677D42-0437-4CFE-B3CF-8A96634A9B66}" type="presOf" srcId="{8778B17A-8A1B-4DA9-8B37-9C3C76D3D516}" destId="{ABDB65AF-0B22-4B97-BEC9-38D76CC72740}" srcOrd="0" destOrd="0" presId="urn:microsoft.com/office/officeart/2018/2/layout/IconVerticalSolidList"/>
    <dgm:cxn modelId="{F33E784E-A584-450B-B59C-F18457F8CFF1}" srcId="{A61B5D0B-5FE2-4363-8120-FB2EA4285BA7}" destId="{CCC3FD44-A161-4379-A283-11C975CE74C9}" srcOrd="2" destOrd="0" parTransId="{3A3E7CA4-61B9-4491-B119-9BED5538B0BE}" sibTransId="{2C6639E1-AFB1-49BE-8CF3-D9A63848FE96}"/>
    <dgm:cxn modelId="{492401BE-4F7D-4D38-9B27-B54D86F71E07}" srcId="{A61B5D0B-5FE2-4363-8120-FB2EA4285BA7}" destId="{8778B17A-8A1B-4DA9-8B37-9C3C76D3D516}" srcOrd="0" destOrd="0" parTransId="{7792D8C9-A628-4235-B437-80DA5A7888C6}" sibTransId="{463C76DA-634A-4388-AAD3-14D68376B603}"/>
    <dgm:cxn modelId="{B7AA23C8-1503-40CB-9E5A-9FE8C39C07B4}" type="presOf" srcId="{4A6AA04B-AA8C-4559-9B93-6D11B37CC62A}" destId="{50E28D87-0B2F-42AC-9923-C02C116F9F10}" srcOrd="0" destOrd="0" presId="urn:microsoft.com/office/officeart/2018/2/layout/IconVerticalSolidList"/>
    <dgm:cxn modelId="{15E199D0-79AF-4EF2-AFFF-896DBD7FFE99}" type="presOf" srcId="{A61B5D0B-5FE2-4363-8120-FB2EA4285BA7}" destId="{8D35E363-8804-4D82-B1FE-8AF766681E9F}" srcOrd="0" destOrd="0" presId="urn:microsoft.com/office/officeart/2018/2/layout/IconVerticalSolidList"/>
    <dgm:cxn modelId="{9A860BD7-6070-4296-B628-2F765AFAF8C2}" type="presOf" srcId="{CCC3FD44-A161-4379-A283-11C975CE74C9}" destId="{67D5570D-8A58-41B4-9447-F5179D0AEA81}" srcOrd="0" destOrd="0" presId="urn:microsoft.com/office/officeart/2018/2/layout/IconVerticalSolidList"/>
    <dgm:cxn modelId="{E9E2F5ED-69E6-4D28-ABEC-19DC9E5D2218}" srcId="{A61B5D0B-5FE2-4363-8120-FB2EA4285BA7}" destId="{4A6AA04B-AA8C-4559-9B93-6D11B37CC62A}" srcOrd="1" destOrd="0" parTransId="{E0B773D9-E0DE-46F7-8C43-210DF6A8A26C}" sibTransId="{2FFC398F-73AB-4718-9625-98997AD30B1F}"/>
    <dgm:cxn modelId="{19C59CF2-3C2C-4BFE-A29B-7E9AF6C44F2F}" type="presParOf" srcId="{8D35E363-8804-4D82-B1FE-8AF766681E9F}" destId="{2C77FCFB-F062-4315-B36C-D25833974716}" srcOrd="0" destOrd="0" presId="urn:microsoft.com/office/officeart/2018/2/layout/IconVerticalSolidList"/>
    <dgm:cxn modelId="{48CC0FB4-1752-4464-9102-4F56538AEA48}" type="presParOf" srcId="{2C77FCFB-F062-4315-B36C-D25833974716}" destId="{DFCFD497-B2DC-4C51-A62E-E98DDD93E648}" srcOrd="0" destOrd="0" presId="urn:microsoft.com/office/officeart/2018/2/layout/IconVerticalSolidList"/>
    <dgm:cxn modelId="{518328BB-E509-4CAF-9870-90682A85FCAA}" type="presParOf" srcId="{2C77FCFB-F062-4315-B36C-D25833974716}" destId="{9E7A2A75-932F-4430-844E-9D2F4EEB44BE}" srcOrd="1" destOrd="0" presId="urn:microsoft.com/office/officeart/2018/2/layout/IconVerticalSolidList"/>
    <dgm:cxn modelId="{AF876EF0-34DA-450E-8150-5170E38BF77D}" type="presParOf" srcId="{2C77FCFB-F062-4315-B36C-D25833974716}" destId="{2DA37FA7-3693-493B-9364-1056AAC40AC4}" srcOrd="2" destOrd="0" presId="urn:microsoft.com/office/officeart/2018/2/layout/IconVerticalSolidList"/>
    <dgm:cxn modelId="{2AABF1A9-E5FC-4E29-9532-E7318DC1D116}" type="presParOf" srcId="{2C77FCFB-F062-4315-B36C-D25833974716}" destId="{ABDB65AF-0B22-4B97-BEC9-38D76CC72740}" srcOrd="3" destOrd="0" presId="urn:microsoft.com/office/officeart/2018/2/layout/IconVerticalSolidList"/>
    <dgm:cxn modelId="{4D714D66-084E-4185-A0A2-7D116AFEDD85}" type="presParOf" srcId="{8D35E363-8804-4D82-B1FE-8AF766681E9F}" destId="{EE0C45B0-3F68-4FD4-A75A-15A4958B1049}" srcOrd="1" destOrd="0" presId="urn:microsoft.com/office/officeart/2018/2/layout/IconVerticalSolidList"/>
    <dgm:cxn modelId="{E10AD2A8-FDA1-4A98-8FE8-905B1FF5B77D}" type="presParOf" srcId="{8D35E363-8804-4D82-B1FE-8AF766681E9F}" destId="{47EE6F3B-5A12-47A9-B2B9-9C4C35C1D788}" srcOrd="2" destOrd="0" presId="urn:microsoft.com/office/officeart/2018/2/layout/IconVerticalSolidList"/>
    <dgm:cxn modelId="{4F02B536-BA40-4AFF-97FC-F8F75D1A49A8}" type="presParOf" srcId="{47EE6F3B-5A12-47A9-B2B9-9C4C35C1D788}" destId="{F8D6E9D5-92DB-4788-AAD1-F64A2AECC994}" srcOrd="0" destOrd="0" presId="urn:microsoft.com/office/officeart/2018/2/layout/IconVerticalSolidList"/>
    <dgm:cxn modelId="{AB716796-A8B7-45AF-BB3F-D6D6038B26CA}" type="presParOf" srcId="{47EE6F3B-5A12-47A9-B2B9-9C4C35C1D788}" destId="{E7FED4DA-67D4-41CE-8763-5710D14BF438}" srcOrd="1" destOrd="0" presId="urn:microsoft.com/office/officeart/2018/2/layout/IconVerticalSolidList"/>
    <dgm:cxn modelId="{FA3E63FE-AE09-4868-B7C7-D7AC95DD6994}" type="presParOf" srcId="{47EE6F3B-5A12-47A9-B2B9-9C4C35C1D788}" destId="{A04031B8-1C00-44C4-BEAD-CC9D20201BAB}" srcOrd="2" destOrd="0" presId="urn:microsoft.com/office/officeart/2018/2/layout/IconVerticalSolidList"/>
    <dgm:cxn modelId="{688ABC7A-A4CF-4F98-B684-32B700559E45}" type="presParOf" srcId="{47EE6F3B-5A12-47A9-B2B9-9C4C35C1D788}" destId="{50E28D87-0B2F-42AC-9923-C02C116F9F10}" srcOrd="3" destOrd="0" presId="urn:microsoft.com/office/officeart/2018/2/layout/IconVerticalSolidList"/>
    <dgm:cxn modelId="{170AF95C-36DC-4928-901F-F536C1240C23}" type="presParOf" srcId="{8D35E363-8804-4D82-B1FE-8AF766681E9F}" destId="{A93575FD-7370-4849-8FB6-52837E947B32}" srcOrd="3" destOrd="0" presId="urn:microsoft.com/office/officeart/2018/2/layout/IconVerticalSolidList"/>
    <dgm:cxn modelId="{1586B8BD-7F7F-4A80-8428-0FB7C74CE2D7}" type="presParOf" srcId="{8D35E363-8804-4D82-B1FE-8AF766681E9F}" destId="{271281B0-8A27-42E4-A06E-33CC55924B82}" srcOrd="4" destOrd="0" presId="urn:microsoft.com/office/officeart/2018/2/layout/IconVerticalSolidList"/>
    <dgm:cxn modelId="{67E6A5B8-319F-4BA2-86AC-8E0382B9D2E8}" type="presParOf" srcId="{271281B0-8A27-42E4-A06E-33CC55924B82}" destId="{5A5F8F89-B927-4C71-AD69-2A1DC27697F9}" srcOrd="0" destOrd="0" presId="urn:microsoft.com/office/officeart/2018/2/layout/IconVerticalSolidList"/>
    <dgm:cxn modelId="{D62D90E4-717A-4837-BD08-DB785EDD67C3}" type="presParOf" srcId="{271281B0-8A27-42E4-A06E-33CC55924B82}" destId="{B8419502-71B0-46EA-9174-62C18687453A}" srcOrd="1" destOrd="0" presId="urn:microsoft.com/office/officeart/2018/2/layout/IconVerticalSolidList"/>
    <dgm:cxn modelId="{2A2DC978-8084-40E4-B2A8-B732B63182D3}" type="presParOf" srcId="{271281B0-8A27-42E4-A06E-33CC55924B82}" destId="{D42A9F53-907C-4D9E-B17F-3488A1B62A93}" srcOrd="2" destOrd="0" presId="urn:microsoft.com/office/officeart/2018/2/layout/IconVerticalSolidList"/>
    <dgm:cxn modelId="{1683F6B9-0FE4-4755-82BC-94E5C927F637}" type="presParOf" srcId="{271281B0-8A27-42E4-A06E-33CC55924B82}" destId="{67D5570D-8A58-41B4-9447-F5179D0AEA8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06440B-AC1F-4A2B-896D-33AC37C1973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F5FB73BD-20BE-4179-B5C5-03D94430E9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stored in a CSV file</a:t>
          </a:r>
        </a:p>
      </dgm:t>
    </dgm:pt>
    <dgm:pt modelId="{FEA8EF2C-B5AE-466D-86C4-B27E73C9EE22}" type="parTrans" cxnId="{2C945CB8-3452-4AC3-B6C4-E1068021E80E}">
      <dgm:prSet/>
      <dgm:spPr/>
      <dgm:t>
        <a:bodyPr/>
        <a:lstStyle/>
        <a:p>
          <a:endParaRPr lang="en-US"/>
        </a:p>
      </dgm:t>
    </dgm:pt>
    <dgm:pt modelId="{AF0F1C62-084A-4919-B462-DFBAB5E5E213}" type="sibTrans" cxnId="{2C945CB8-3452-4AC3-B6C4-E1068021E80E}">
      <dgm:prSet/>
      <dgm:spPr/>
      <dgm:t>
        <a:bodyPr/>
        <a:lstStyle/>
        <a:p>
          <a:endParaRPr lang="en-US"/>
        </a:p>
      </dgm:t>
    </dgm:pt>
    <dgm:pt modelId="{903F912C-9A48-4B4E-8B35-EBA7A76D9D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Accessed when optimising real time alerts</a:t>
          </a:r>
        </a:p>
      </dgm:t>
    </dgm:pt>
    <dgm:pt modelId="{6DB8258F-7159-4BCE-857F-FEC9A568B017}" type="parTrans" cxnId="{4D5D9A77-716C-4179-B607-40061BD4A0FC}">
      <dgm:prSet/>
      <dgm:spPr/>
      <dgm:t>
        <a:bodyPr/>
        <a:lstStyle/>
        <a:p>
          <a:endParaRPr lang="en-US"/>
        </a:p>
      </dgm:t>
    </dgm:pt>
    <dgm:pt modelId="{64FE14B0-677C-49D8-815B-0B0FCDF626B0}" type="sibTrans" cxnId="{4D5D9A77-716C-4179-B607-40061BD4A0FC}">
      <dgm:prSet/>
      <dgm:spPr/>
      <dgm:t>
        <a:bodyPr/>
        <a:lstStyle/>
        <a:p>
          <a:endParaRPr lang="en-US"/>
        </a:p>
      </dgm:t>
    </dgm:pt>
    <dgm:pt modelId="{2BAA2C90-8389-40B3-B19E-B94585EB0A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Accessed when graphing</a:t>
          </a:r>
        </a:p>
      </dgm:t>
    </dgm:pt>
    <dgm:pt modelId="{9E741D03-7AEE-43F6-A31A-4F6F31ABA173}" type="parTrans" cxnId="{D348E38A-D9E2-46BB-89EB-29B813785B73}">
      <dgm:prSet/>
      <dgm:spPr/>
      <dgm:t>
        <a:bodyPr/>
        <a:lstStyle/>
        <a:p>
          <a:endParaRPr lang="en-US"/>
        </a:p>
      </dgm:t>
    </dgm:pt>
    <dgm:pt modelId="{6E18E3A0-160E-4B91-8648-550E52B545DD}" type="sibTrans" cxnId="{D348E38A-D9E2-46BB-89EB-29B813785B73}">
      <dgm:prSet/>
      <dgm:spPr/>
      <dgm:t>
        <a:bodyPr/>
        <a:lstStyle/>
        <a:p>
          <a:endParaRPr lang="en-US"/>
        </a:p>
      </dgm:t>
    </dgm:pt>
    <dgm:pt modelId="{E1215293-4FB0-481B-AF70-A1371ABE3C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shows user's drinking habits over a day</a:t>
          </a:r>
        </a:p>
      </dgm:t>
    </dgm:pt>
    <dgm:pt modelId="{24CDC257-505F-4673-89C1-34D8147C6B5B}" type="parTrans" cxnId="{3E945019-626E-4404-992C-5DF2ABCB182C}">
      <dgm:prSet/>
      <dgm:spPr/>
      <dgm:t>
        <a:bodyPr/>
        <a:lstStyle/>
        <a:p>
          <a:endParaRPr lang="en-US"/>
        </a:p>
      </dgm:t>
    </dgm:pt>
    <dgm:pt modelId="{0DC24C01-E7B9-4C08-931A-0221744E10CF}" type="sibTrans" cxnId="{3E945019-626E-4404-992C-5DF2ABCB182C}">
      <dgm:prSet/>
      <dgm:spPr/>
      <dgm:t>
        <a:bodyPr/>
        <a:lstStyle/>
        <a:p>
          <a:endParaRPr lang="en-US"/>
        </a:p>
      </dgm:t>
    </dgm:pt>
    <dgm:pt modelId="{407A59D3-2A10-4BC2-B007-767262C3FD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How much did they drink?</a:t>
          </a:r>
        </a:p>
      </dgm:t>
    </dgm:pt>
    <dgm:pt modelId="{4E9176C9-AF3C-4493-87DB-92A3D4869106}" type="parTrans" cxnId="{845D032F-246B-4CD7-9C94-DE7E086E31CE}">
      <dgm:prSet/>
      <dgm:spPr/>
      <dgm:t>
        <a:bodyPr/>
        <a:lstStyle/>
        <a:p>
          <a:endParaRPr lang="en-US"/>
        </a:p>
      </dgm:t>
    </dgm:pt>
    <dgm:pt modelId="{666E514E-D21C-4F6A-AFB2-0CE1B5C0E492}" type="sibTrans" cxnId="{845D032F-246B-4CD7-9C94-DE7E086E31CE}">
      <dgm:prSet/>
      <dgm:spPr/>
      <dgm:t>
        <a:bodyPr/>
        <a:lstStyle/>
        <a:p>
          <a:endParaRPr lang="en-US"/>
        </a:p>
      </dgm:t>
    </dgm:pt>
    <dgm:pt modelId="{B0775E9C-9D3F-4271-94C4-AED6E28F6D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When did they drink?</a:t>
          </a:r>
        </a:p>
      </dgm:t>
    </dgm:pt>
    <dgm:pt modelId="{AFF19CDE-AADC-45FF-98FC-5ED65DC0C803}" type="parTrans" cxnId="{9680DC59-7532-4E13-97E6-C7D60357472E}">
      <dgm:prSet/>
      <dgm:spPr/>
      <dgm:t>
        <a:bodyPr/>
        <a:lstStyle/>
        <a:p>
          <a:endParaRPr lang="en-US"/>
        </a:p>
      </dgm:t>
    </dgm:pt>
    <dgm:pt modelId="{4170B1E8-3030-42C1-9F19-476B4A61726E}" type="sibTrans" cxnId="{9680DC59-7532-4E13-97E6-C7D60357472E}">
      <dgm:prSet/>
      <dgm:spPr/>
      <dgm:t>
        <a:bodyPr/>
        <a:lstStyle/>
        <a:p>
          <a:endParaRPr lang="en-US"/>
        </a:p>
      </dgm:t>
    </dgm:pt>
    <dgm:pt modelId="{969A7987-A539-4949-98F5-29D31E6B58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Used for</a:t>
          </a:r>
        </a:p>
      </dgm:t>
    </dgm:pt>
    <dgm:pt modelId="{27A4C976-9C40-4483-A28A-4203F0B96E7A}" type="parTrans" cxnId="{EFC597F4-82F6-48BB-9CED-5A822F6058ED}">
      <dgm:prSet/>
      <dgm:spPr/>
      <dgm:t>
        <a:bodyPr/>
        <a:lstStyle/>
        <a:p>
          <a:endParaRPr lang="en-US"/>
        </a:p>
      </dgm:t>
    </dgm:pt>
    <dgm:pt modelId="{C4F3D39F-42F8-4993-8B36-D764AA8BAB16}" type="sibTrans" cxnId="{EFC597F4-82F6-48BB-9CED-5A822F6058ED}">
      <dgm:prSet/>
      <dgm:spPr/>
      <dgm:t>
        <a:bodyPr/>
        <a:lstStyle/>
        <a:p>
          <a:endParaRPr lang="en-US"/>
        </a:p>
      </dgm:t>
    </dgm:pt>
    <dgm:pt modelId="{B1CD33BD-A63E-4DC5-864B-CA482CD8AA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Real time alerts</a:t>
          </a:r>
        </a:p>
      </dgm:t>
    </dgm:pt>
    <dgm:pt modelId="{B8C6E691-21D2-4759-81CE-66807C93F20E}" type="parTrans" cxnId="{6F91B456-1322-4089-94FA-11F2EFD0F424}">
      <dgm:prSet/>
      <dgm:spPr/>
      <dgm:t>
        <a:bodyPr/>
        <a:lstStyle/>
        <a:p>
          <a:endParaRPr lang="en-US"/>
        </a:p>
      </dgm:t>
    </dgm:pt>
    <dgm:pt modelId="{43EEB8E6-A393-4EBC-AADF-669CB7F25118}" type="sibTrans" cxnId="{6F91B456-1322-4089-94FA-11F2EFD0F424}">
      <dgm:prSet/>
      <dgm:spPr/>
      <dgm:t>
        <a:bodyPr/>
        <a:lstStyle/>
        <a:p>
          <a:endParaRPr lang="en-US"/>
        </a:p>
      </dgm:t>
    </dgm:pt>
    <dgm:pt modelId="{1346DAD0-989D-42F4-9164-50583D3355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Optimising real time alerts</a:t>
          </a:r>
        </a:p>
      </dgm:t>
    </dgm:pt>
    <dgm:pt modelId="{5B379398-543C-4C92-B1C9-ED1F9AB40E46}" type="parTrans" cxnId="{06AAA7A9-961A-470C-AA16-B808E3C023A9}">
      <dgm:prSet/>
      <dgm:spPr/>
      <dgm:t>
        <a:bodyPr/>
        <a:lstStyle/>
        <a:p>
          <a:endParaRPr lang="en-US"/>
        </a:p>
      </dgm:t>
    </dgm:pt>
    <dgm:pt modelId="{F8E591CB-7611-4370-A3A7-323DC21D816D}" type="sibTrans" cxnId="{06AAA7A9-961A-470C-AA16-B808E3C023A9}">
      <dgm:prSet/>
      <dgm:spPr/>
      <dgm:t>
        <a:bodyPr/>
        <a:lstStyle/>
        <a:p>
          <a:endParaRPr lang="en-US"/>
        </a:p>
      </dgm:t>
    </dgm:pt>
    <dgm:pt modelId="{78183D45-629A-4A8D-94D9-88A160422A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Showing user their drinking behaviour</a:t>
          </a:r>
        </a:p>
      </dgm:t>
    </dgm:pt>
    <dgm:pt modelId="{F6300411-7502-4A79-9477-33387AF9CCDB}" type="parTrans" cxnId="{21906FE2-C360-4195-9508-4181DA19AEF1}">
      <dgm:prSet/>
      <dgm:spPr/>
      <dgm:t>
        <a:bodyPr/>
        <a:lstStyle/>
        <a:p>
          <a:endParaRPr lang="en-US"/>
        </a:p>
      </dgm:t>
    </dgm:pt>
    <dgm:pt modelId="{3600AE7E-9340-428B-BD3C-7BB21BCD886C}" type="sibTrans" cxnId="{21906FE2-C360-4195-9508-4181DA19AEF1}">
      <dgm:prSet/>
      <dgm:spPr/>
      <dgm:t>
        <a:bodyPr/>
        <a:lstStyle/>
        <a:p>
          <a:endParaRPr lang="en-US"/>
        </a:p>
      </dgm:t>
    </dgm:pt>
    <dgm:pt modelId="{42CA05E4-5CC6-4391-BCB1-DEB43EE51739}" type="pres">
      <dgm:prSet presAssocID="{B606440B-AC1F-4A2B-896D-33AC37C19737}" presName="root" presStyleCnt="0">
        <dgm:presLayoutVars>
          <dgm:dir/>
          <dgm:resizeHandles val="exact"/>
        </dgm:presLayoutVars>
      </dgm:prSet>
      <dgm:spPr/>
    </dgm:pt>
    <dgm:pt modelId="{F5CE3765-7E04-47B9-A940-0B3D54D92265}" type="pres">
      <dgm:prSet presAssocID="{F5FB73BD-20BE-4179-B5C5-03D94430E9B0}" presName="compNode" presStyleCnt="0"/>
      <dgm:spPr/>
    </dgm:pt>
    <dgm:pt modelId="{C29CBCEC-DC7A-4B6C-8341-BC58703EF25A}" type="pres">
      <dgm:prSet presAssocID="{F5FB73BD-20BE-4179-B5C5-03D94430E9B0}" presName="bgRect" presStyleLbl="bgShp" presStyleIdx="0" presStyleCnt="3"/>
      <dgm:spPr/>
    </dgm:pt>
    <dgm:pt modelId="{C8B1918A-EAE4-475C-AFD5-885CEA9076F5}" type="pres">
      <dgm:prSet presAssocID="{F5FB73BD-20BE-4179-B5C5-03D94430E9B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2D77578-9F76-421C-B424-FB83C98B17DF}" type="pres">
      <dgm:prSet presAssocID="{F5FB73BD-20BE-4179-B5C5-03D94430E9B0}" presName="spaceRect" presStyleCnt="0"/>
      <dgm:spPr/>
    </dgm:pt>
    <dgm:pt modelId="{4240FF28-B1C3-4B6A-ADA0-8CE4FADA333D}" type="pres">
      <dgm:prSet presAssocID="{F5FB73BD-20BE-4179-B5C5-03D94430E9B0}" presName="parTx" presStyleLbl="revTx" presStyleIdx="0" presStyleCnt="6">
        <dgm:presLayoutVars>
          <dgm:chMax val="0"/>
          <dgm:chPref val="0"/>
        </dgm:presLayoutVars>
      </dgm:prSet>
      <dgm:spPr/>
    </dgm:pt>
    <dgm:pt modelId="{1E8AB8D5-1AA6-4672-B92A-C050F5C3B962}" type="pres">
      <dgm:prSet presAssocID="{F5FB73BD-20BE-4179-B5C5-03D94430E9B0}" presName="desTx" presStyleLbl="revTx" presStyleIdx="1" presStyleCnt="6">
        <dgm:presLayoutVars/>
      </dgm:prSet>
      <dgm:spPr/>
    </dgm:pt>
    <dgm:pt modelId="{3A83D8B5-5A00-4B78-9B91-C1BE9CCD21B6}" type="pres">
      <dgm:prSet presAssocID="{AF0F1C62-084A-4919-B462-DFBAB5E5E213}" presName="sibTrans" presStyleCnt="0"/>
      <dgm:spPr/>
    </dgm:pt>
    <dgm:pt modelId="{60D96C49-C398-4F96-B729-780E0BBF35E4}" type="pres">
      <dgm:prSet presAssocID="{E1215293-4FB0-481B-AF70-A1371ABE3C99}" presName="compNode" presStyleCnt="0"/>
      <dgm:spPr/>
    </dgm:pt>
    <dgm:pt modelId="{427CEDDD-6276-4612-8409-C44B9BDA667E}" type="pres">
      <dgm:prSet presAssocID="{E1215293-4FB0-481B-AF70-A1371ABE3C99}" presName="bgRect" presStyleLbl="bgShp" presStyleIdx="1" presStyleCnt="3"/>
      <dgm:spPr/>
    </dgm:pt>
    <dgm:pt modelId="{FC080D6E-1A26-4D16-B650-C51B139515FC}" type="pres">
      <dgm:prSet presAssocID="{E1215293-4FB0-481B-AF70-A1371ABE3C9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ttle"/>
        </a:ext>
      </dgm:extLst>
    </dgm:pt>
    <dgm:pt modelId="{DE090E07-A26D-4FEA-8E12-35390D78F458}" type="pres">
      <dgm:prSet presAssocID="{E1215293-4FB0-481B-AF70-A1371ABE3C99}" presName="spaceRect" presStyleCnt="0"/>
      <dgm:spPr/>
    </dgm:pt>
    <dgm:pt modelId="{D33538E6-B68A-4685-AB1B-935C2A56751B}" type="pres">
      <dgm:prSet presAssocID="{E1215293-4FB0-481B-AF70-A1371ABE3C99}" presName="parTx" presStyleLbl="revTx" presStyleIdx="2" presStyleCnt="6">
        <dgm:presLayoutVars>
          <dgm:chMax val="0"/>
          <dgm:chPref val="0"/>
        </dgm:presLayoutVars>
      </dgm:prSet>
      <dgm:spPr/>
    </dgm:pt>
    <dgm:pt modelId="{89478EFC-3CA6-4774-A3BC-70FF1AF24218}" type="pres">
      <dgm:prSet presAssocID="{E1215293-4FB0-481B-AF70-A1371ABE3C99}" presName="desTx" presStyleLbl="revTx" presStyleIdx="3" presStyleCnt="6">
        <dgm:presLayoutVars/>
      </dgm:prSet>
      <dgm:spPr/>
    </dgm:pt>
    <dgm:pt modelId="{DF8E368F-9767-466C-8091-2119C871DDE2}" type="pres">
      <dgm:prSet presAssocID="{0DC24C01-E7B9-4C08-931A-0221744E10CF}" presName="sibTrans" presStyleCnt="0"/>
      <dgm:spPr/>
    </dgm:pt>
    <dgm:pt modelId="{4F519DCC-04FD-4533-B303-0FF624255A5B}" type="pres">
      <dgm:prSet presAssocID="{969A7987-A539-4949-98F5-29D31E6B5816}" presName="compNode" presStyleCnt="0"/>
      <dgm:spPr/>
    </dgm:pt>
    <dgm:pt modelId="{B8F3169C-4DFD-49D2-956B-8ECA1DB14013}" type="pres">
      <dgm:prSet presAssocID="{969A7987-A539-4949-98F5-29D31E6B5816}" presName="bgRect" presStyleLbl="bgShp" presStyleIdx="2" presStyleCnt="3"/>
      <dgm:spPr/>
    </dgm:pt>
    <dgm:pt modelId="{75CE1FCB-4947-4781-9329-224C89D313AB}" type="pres">
      <dgm:prSet presAssocID="{969A7987-A539-4949-98F5-29D31E6B581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BF6FA44F-396B-4964-9289-ABAC732BE67F}" type="pres">
      <dgm:prSet presAssocID="{969A7987-A539-4949-98F5-29D31E6B5816}" presName="spaceRect" presStyleCnt="0"/>
      <dgm:spPr/>
    </dgm:pt>
    <dgm:pt modelId="{48567A29-2930-4EB8-9189-EE812A6F8DAF}" type="pres">
      <dgm:prSet presAssocID="{969A7987-A539-4949-98F5-29D31E6B5816}" presName="parTx" presStyleLbl="revTx" presStyleIdx="4" presStyleCnt="6">
        <dgm:presLayoutVars>
          <dgm:chMax val="0"/>
          <dgm:chPref val="0"/>
        </dgm:presLayoutVars>
      </dgm:prSet>
      <dgm:spPr/>
    </dgm:pt>
    <dgm:pt modelId="{2241551C-278E-429E-BD56-F46A7A1C34F1}" type="pres">
      <dgm:prSet presAssocID="{969A7987-A539-4949-98F5-29D31E6B5816}" presName="desTx" presStyleLbl="revTx" presStyleIdx="5" presStyleCnt="6">
        <dgm:presLayoutVars/>
      </dgm:prSet>
      <dgm:spPr/>
    </dgm:pt>
  </dgm:ptLst>
  <dgm:cxnLst>
    <dgm:cxn modelId="{4D2EED07-B962-4D84-AD44-C3AE791EE6AA}" type="presOf" srcId="{903F912C-9A48-4B4E-8B35-EBA7A76D9D09}" destId="{1E8AB8D5-1AA6-4672-B92A-C050F5C3B962}" srcOrd="0" destOrd="0" presId="urn:microsoft.com/office/officeart/2018/2/layout/IconVerticalSolidList"/>
    <dgm:cxn modelId="{37862013-D697-467E-BC72-FC65201B5794}" type="presOf" srcId="{F5FB73BD-20BE-4179-B5C5-03D94430E9B0}" destId="{4240FF28-B1C3-4B6A-ADA0-8CE4FADA333D}" srcOrd="0" destOrd="0" presId="urn:microsoft.com/office/officeart/2018/2/layout/IconVerticalSolidList"/>
    <dgm:cxn modelId="{3E945019-626E-4404-992C-5DF2ABCB182C}" srcId="{B606440B-AC1F-4A2B-896D-33AC37C19737}" destId="{E1215293-4FB0-481B-AF70-A1371ABE3C99}" srcOrd="1" destOrd="0" parTransId="{24CDC257-505F-4673-89C1-34D8147C6B5B}" sibTransId="{0DC24C01-E7B9-4C08-931A-0221744E10CF}"/>
    <dgm:cxn modelId="{845D032F-246B-4CD7-9C94-DE7E086E31CE}" srcId="{E1215293-4FB0-481B-AF70-A1371ABE3C99}" destId="{407A59D3-2A10-4BC2-B007-767262C3FDC5}" srcOrd="0" destOrd="0" parTransId="{4E9176C9-AF3C-4493-87DB-92A3D4869106}" sibTransId="{666E514E-D21C-4F6A-AFB2-0CE1B5C0E492}"/>
    <dgm:cxn modelId="{F70B5A33-A9BA-4D1B-9A53-A2C80D4D9C02}" type="presOf" srcId="{1346DAD0-989D-42F4-9164-50583D3355A3}" destId="{2241551C-278E-429E-BD56-F46A7A1C34F1}" srcOrd="0" destOrd="1" presId="urn:microsoft.com/office/officeart/2018/2/layout/IconVerticalSolidList"/>
    <dgm:cxn modelId="{9CEC7039-DFA2-4FC0-B2A5-A3BAC76C4B71}" type="presOf" srcId="{B1CD33BD-A63E-4DC5-864B-CA482CD8AAD6}" destId="{2241551C-278E-429E-BD56-F46A7A1C34F1}" srcOrd="0" destOrd="0" presId="urn:microsoft.com/office/officeart/2018/2/layout/IconVerticalSolidList"/>
    <dgm:cxn modelId="{F12FDA75-AE03-4E2F-8DB6-98E9A9C5B5F4}" type="presOf" srcId="{B0775E9C-9D3F-4271-94C4-AED6E28F6D88}" destId="{89478EFC-3CA6-4774-A3BC-70FF1AF24218}" srcOrd="0" destOrd="1" presId="urn:microsoft.com/office/officeart/2018/2/layout/IconVerticalSolidList"/>
    <dgm:cxn modelId="{6F91B456-1322-4089-94FA-11F2EFD0F424}" srcId="{969A7987-A539-4949-98F5-29D31E6B5816}" destId="{B1CD33BD-A63E-4DC5-864B-CA482CD8AAD6}" srcOrd="0" destOrd="0" parTransId="{B8C6E691-21D2-4759-81CE-66807C93F20E}" sibTransId="{43EEB8E6-A393-4EBC-AADF-669CB7F25118}"/>
    <dgm:cxn modelId="{4D5D9A77-716C-4179-B607-40061BD4A0FC}" srcId="{F5FB73BD-20BE-4179-B5C5-03D94430E9B0}" destId="{903F912C-9A48-4B4E-8B35-EBA7A76D9D09}" srcOrd="0" destOrd="0" parTransId="{6DB8258F-7159-4BCE-857F-FEC9A568B017}" sibTransId="{64FE14B0-677C-49D8-815B-0B0FCDF626B0}"/>
    <dgm:cxn modelId="{9680DC59-7532-4E13-97E6-C7D60357472E}" srcId="{E1215293-4FB0-481B-AF70-A1371ABE3C99}" destId="{B0775E9C-9D3F-4271-94C4-AED6E28F6D88}" srcOrd="1" destOrd="0" parTransId="{AFF19CDE-AADC-45FF-98FC-5ED65DC0C803}" sibTransId="{4170B1E8-3030-42C1-9F19-476B4A61726E}"/>
    <dgm:cxn modelId="{F879F385-10C1-4CDD-ACE8-A4B4BD33149C}" type="presOf" srcId="{E1215293-4FB0-481B-AF70-A1371ABE3C99}" destId="{D33538E6-B68A-4685-AB1B-935C2A56751B}" srcOrd="0" destOrd="0" presId="urn:microsoft.com/office/officeart/2018/2/layout/IconVerticalSolidList"/>
    <dgm:cxn modelId="{D348E38A-D9E2-46BB-89EB-29B813785B73}" srcId="{F5FB73BD-20BE-4179-B5C5-03D94430E9B0}" destId="{2BAA2C90-8389-40B3-B19E-B94585EB0A5E}" srcOrd="1" destOrd="0" parTransId="{9E741D03-7AEE-43F6-A31A-4F6F31ABA173}" sibTransId="{6E18E3A0-160E-4B91-8648-550E52B545DD}"/>
    <dgm:cxn modelId="{A56CC795-A839-4D37-B542-9B79007761F1}" type="presOf" srcId="{B606440B-AC1F-4A2B-896D-33AC37C19737}" destId="{42CA05E4-5CC6-4391-BCB1-DEB43EE51739}" srcOrd="0" destOrd="0" presId="urn:microsoft.com/office/officeart/2018/2/layout/IconVerticalSolidList"/>
    <dgm:cxn modelId="{06AAA7A9-961A-470C-AA16-B808E3C023A9}" srcId="{969A7987-A539-4949-98F5-29D31E6B5816}" destId="{1346DAD0-989D-42F4-9164-50583D3355A3}" srcOrd="1" destOrd="0" parTransId="{5B379398-543C-4C92-B1C9-ED1F9AB40E46}" sibTransId="{F8E591CB-7611-4370-A3A7-323DC21D816D}"/>
    <dgm:cxn modelId="{1445B0AE-ABA1-4C1D-A6F1-BB63C07C9531}" type="presOf" srcId="{969A7987-A539-4949-98F5-29D31E6B5816}" destId="{48567A29-2930-4EB8-9189-EE812A6F8DAF}" srcOrd="0" destOrd="0" presId="urn:microsoft.com/office/officeart/2018/2/layout/IconVerticalSolidList"/>
    <dgm:cxn modelId="{2C945CB8-3452-4AC3-B6C4-E1068021E80E}" srcId="{B606440B-AC1F-4A2B-896D-33AC37C19737}" destId="{F5FB73BD-20BE-4179-B5C5-03D94430E9B0}" srcOrd="0" destOrd="0" parTransId="{FEA8EF2C-B5AE-466D-86C4-B27E73C9EE22}" sibTransId="{AF0F1C62-084A-4919-B462-DFBAB5E5E213}"/>
    <dgm:cxn modelId="{B30BDBD3-2AEC-4621-881D-D5DAE02C6153}" type="presOf" srcId="{407A59D3-2A10-4BC2-B007-767262C3FDC5}" destId="{89478EFC-3CA6-4774-A3BC-70FF1AF24218}" srcOrd="0" destOrd="0" presId="urn:microsoft.com/office/officeart/2018/2/layout/IconVerticalSolidList"/>
    <dgm:cxn modelId="{50C13FD9-2EB3-4E5D-AFEE-0163A402E8B7}" type="presOf" srcId="{78183D45-629A-4A8D-94D9-88A160422AEF}" destId="{2241551C-278E-429E-BD56-F46A7A1C34F1}" srcOrd="0" destOrd="2" presId="urn:microsoft.com/office/officeart/2018/2/layout/IconVerticalSolidList"/>
    <dgm:cxn modelId="{21906FE2-C360-4195-9508-4181DA19AEF1}" srcId="{969A7987-A539-4949-98F5-29D31E6B5816}" destId="{78183D45-629A-4A8D-94D9-88A160422AEF}" srcOrd="2" destOrd="0" parTransId="{F6300411-7502-4A79-9477-33387AF9CCDB}" sibTransId="{3600AE7E-9340-428B-BD3C-7BB21BCD886C}"/>
    <dgm:cxn modelId="{C3A981F3-3047-4213-95C8-D31859C5F60E}" type="presOf" srcId="{2BAA2C90-8389-40B3-B19E-B94585EB0A5E}" destId="{1E8AB8D5-1AA6-4672-B92A-C050F5C3B962}" srcOrd="0" destOrd="1" presId="urn:microsoft.com/office/officeart/2018/2/layout/IconVerticalSolidList"/>
    <dgm:cxn modelId="{EFC597F4-82F6-48BB-9CED-5A822F6058ED}" srcId="{B606440B-AC1F-4A2B-896D-33AC37C19737}" destId="{969A7987-A539-4949-98F5-29D31E6B5816}" srcOrd="2" destOrd="0" parTransId="{27A4C976-9C40-4483-A28A-4203F0B96E7A}" sibTransId="{C4F3D39F-42F8-4993-8B36-D764AA8BAB16}"/>
    <dgm:cxn modelId="{41E01029-8685-4F8C-BCFC-215038018A6E}" type="presParOf" srcId="{42CA05E4-5CC6-4391-BCB1-DEB43EE51739}" destId="{F5CE3765-7E04-47B9-A940-0B3D54D92265}" srcOrd="0" destOrd="0" presId="urn:microsoft.com/office/officeart/2018/2/layout/IconVerticalSolidList"/>
    <dgm:cxn modelId="{D0E1F452-ADB9-4D31-BA91-3BFA5340C001}" type="presParOf" srcId="{F5CE3765-7E04-47B9-A940-0B3D54D92265}" destId="{C29CBCEC-DC7A-4B6C-8341-BC58703EF25A}" srcOrd="0" destOrd="0" presId="urn:microsoft.com/office/officeart/2018/2/layout/IconVerticalSolidList"/>
    <dgm:cxn modelId="{5A1E14D9-DDDB-4EF9-9C0A-7A7FE7A9E6F9}" type="presParOf" srcId="{F5CE3765-7E04-47B9-A940-0B3D54D92265}" destId="{C8B1918A-EAE4-475C-AFD5-885CEA9076F5}" srcOrd="1" destOrd="0" presId="urn:microsoft.com/office/officeart/2018/2/layout/IconVerticalSolidList"/>
    <dgm:cxn modelId="{88226AFE-AD62-4B31-9A0F-EB8501305197}" type="presParOf" srcId="{F5CE3765-7E04-47B9-A940-0B3D54D92265}" destId="{B2D77578-9F76-421C-B424-FB83C98B17DF}" srcOrd="2" destOrd="0" presId="urn:microsoft.com/office/officeart/2018/2/layout/IconVerticalSolidList"/>
    <dgm:cxn modelId="{13B02AC2-0B9C-4A1C-947A-C21E758D9764}" type="presParOf" srcId="{F5CE3765-7E04-47B9-A940-0B3D54D92265}" destId="{4240FF28-B1C3-4B6A-ADA0-8CE4FADA333D}" srcOrd="3" destOrd="0" presId="urn:microsoft.com/office/officeart/2018/2/layout/IconVerticalSolidList"/>
    <dgm:cxn modelId="{C3445177-04AC-401B-BC89-B54CC77F5C46}" type="presParOf" srcId="{F5CE3765-7E04-47B9-A940-0B3D54D92265}" destId="{1E8AB8D5-1AA6-4672-B92A-C050F5C3B962}" srcOrd="4" destOrd="0" presId="urn:microsoft.com/office/officeart/2018/2/layout/IconVerticalSolidList"/>
    <dgm:cxn modelId="{A576C08D-8CBE-4A2A-A7AF-9C97DDD197D3}" type="presParOf" srcId="{42CA05E4-5CC6-4391-BCB1-DEB43EE51739}" destId="{3A83D8B5-5A00-4B78-9B91-C1BE9CCD21B6}" srcOrd="1" destOrd="0" presId="urn:microsoft.com/office/officeart/2018/2/layout/IconVerticalSolidList"/>
    <dgm:cxn modelId="{767CCF80-A576-478F-BC9D-911153BAD553}" type="presParOf" srcId="{42CA05E4-5CC6-4391-BCB1-DEB43EE51739}" destId="{60D96C49-C398-4F96-B729-780E0BBF35E4}" srcOrd="2" destOrd="0" presId="urn:microsoft.com/office/officeart/2018/2/layout/IconVerticalSolidList"/>
    <dgm:cxn modelId="{97D5EDFF-522D-4DCA-ABFD-04FE268C1324}" type="presParOf" srcId="{60D96C49-C398-4F96-B729-780E0BBF35E4}" destId="{427CEDDD-6276-4612-8409-C44B9BDA667E}" srcOrd="0" destOrd="0" presId="urn:microsoft.com/office/officeart/2018/2/layout/IconVerticalSolidList"/>
    <dgm:cxn modelId="{3D949CBC-C2F6-4617-B6C3-E1612E010B40}" type="presParOf" srcId="{60D96C49-C398-4F96-B729-780E0BBF35E4}" destId="{FC080D6E-1A26-4D16-B650-C51B139515FC}" srcOrd="1" destOrd="0" presId="urn:microsoft.com/office/officeart/2018/2/layout/IconVerticalSolidList"/>
    <dgm:cxn modelId="{FCAD0499-1FB5-4F5C-B9F0-756F90AB1986}" type="presParOf" srcId="{60D96C49-C398-4F96-B729-780E0BBF35E4}" destId="{DE090E07-A26D-4FEA-8E12-35390D78F458}" srcOrd="2" destOrd="0" presId="urn:microsoft.com/office/officeart/2018/2/layout/IconVerticalSolidList"/>
    <dgm:cxn modelId="{58801724-BFB2-43A3-B926-197D80C1467E}" type="presParOf" srcId="{60D96C49-C398-4F96-B729-780E0BBF35E4}" destId="{D33538E6-B68A-4685-AB1B-935C2A56751B}" srcOrd="3" destOrd="0" presId="urn:microsoft.com/office/officeart/2018/2/layout/IconVerticalSolidList"/>
    <dgm:cxn modelId="{9A186426-2ED1-4D2C-A99B-25E82B56EF55}" type="presParOf" srcId="{60D96C49-C398-4F96-B729-780E0BBF35E4}" destId="{89478EFC-3CA6-4774-A3BC-70FF1AF24218}" srcOrd="4" destOrd="0" presId="urn:microsoft.com/office/officeart/2018/2/layout/IconVerticalSolidList"/>
    <dgm:cxn modelId="{3C2AB61C-AF7E-4FFE-9922-B1311653F08E}" type="presParOf" srcId="{42CA05E4-5CC6-4391-BCB1-DEB43EE51739}" destId="{DF8E368F-9767-466C-8091-2119C871DDE2}" srcOrd="3" destOrd="0" presId="urn:microsoft.com/office/officeart/2018/2/layout/IconVerticalSolidList"/>
    <dgm:cxn modelId="{CDE1E8E3-F0BA-4D1A-8729-12674A2C4ED9}" type="presParOf" srcId="{42CA05E4-5CC6-4391-BCB1-DEB43EE51739}" destId="{4F519DCC-04FD-4533-B303-0FF624255A5B}" srcOrd="4" destOrd="0" presId="urn:microsoft.com/office/officeart/2018/2/layout/IconVerticalSolidList"/>
    <dgm:cxn modelId="{A79C51D5-D0AE-4B83-8918-E43E25D31935}" type="presParOf" srcId="{4F519DCC-04FD-4533-B303-0FF624255A5B}" destId="{B8F3169C-4DFD-49D2-956B-8ECA1DB14013}" srcOrd="0" destOrd="0" presId="urn:microsoft.com/office/officeart/2018/2/layout/IconVerticalSolidList"/>
    <dgm:cxn modelId="{E1274250-412C-4C6B-AD33-E8957EE0AB8D}" type="presParOf" srcId="{4F519DCC-04FD-4533-B303-0FF624255A5B}" destId="{75CE1FCB-4947-4781-9329-224C89D313AB}" srcOrd="1" destOrd="0" presId="urn:microsoft.com/office/officeart/2018/2/layout/IconVerticalSolidList"/>
    <dgm:cxn modelId="{21057894-4B3A-4455-9108-57E731C3067A}" type="presParOf" srcId="{4F519DCC-04FD-4533-B303-0FF624255A5B}" destId="{BF6FA44F-396B-4964-9289-ABAC732BE67F}" srcOrd="2" destOrd="0" presId="urn:microsoft.com/office/officeart/2018/2/layout/IconVerticalSolidList"/>
    <dgm:cxn modelId="{A0391712-AABD-4C75-9622-7614DBD8CC02}" type="presParOf" srcId="{4F519DCC-04FD-4533-B303-0FF624255A5B}" destId="{48567A29-2930-4EB8-9189-EE812A6F8DAF}" srcOrd="3" destOrd="0" presId="urn:microsoft.com/office/officeart/2018/2/layout/IconVerticalSolidList"/>
    <dgm:cxn modelId="{38C34D9E-6D41-4E88-B30A-97CB7721AC7B}" type="presParOf" srcId="{4F519DCC-04FD-4533-B303-0FF624255A5B}" destId="{2241551C-278E-429E-BD56-F46A7A1C34F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CFD497-B2DC-4C51-A62E-E98DDD93E648}">
      <dsp:nvSpPr>
        <dsp:cNvPr id="0" name=""/>
        <dsp:cNvSpPr/>
      </dsp:nvSpPr>
      <dsp:spPr>
        <a:xfrm>
          <a:off x="0" y="615"/>
          <a:ext cx="7293610" cy="14401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7A2A75-932F-4430-844E-9D2F4EEB44BE}">
      <dsp:nvSpPr>
        <dsp:cNvPr id="0" name=""/>
        <dsp:cNvSpPr/>
      </dsp:nvSpPr>
      <dsp:spPr>
        <a:xfrm>
          <a:off x="435651" y="324653"/>
          <a:ext cx="792093" cy="7920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B65AF-0B22-4B97-BEC9-38D76CC72740}">
      <dsp:nvSpPr>
        <dsp:cNvPr id="0" name=""/>
        <dsp:cNvSpPr/>
      </dsp:nvSpPr>
      <dsp:spPr>
        <a:xfrm>
          <a:off x="1663397" y="615"/>
          <a:ext cx="5630212" cy="144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18" tIns="152418" rIns="152418" bIns="15241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Dehydration in the workplace</a:t>
          </a:r>
        </a:p>
      </dsp:txBody>
      <dsp:txXfrm>
        <a:off x="1663397" y="615"/>
        <a:ext cx="5630212" cy="1440170"/>
      </dsp:txXfrm>
    </dsp:sp>
    <dsp:sp modelId="{F8D6E9D5-92DB-4788-AAD1-F64A2AECC994}">
      <dsp:nvSpPr>
        <dsp:cNvPr id="0" name=""/>
        <dsp:cNvSpPr/>
      </dsp:nvSpPr>
      <dsp:spPr>
        <a:xfrm>
          <a:off x="0" y="1800829"/>
          <a:ext cx="7293610" cy="14401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FED4DA-67D4-41CE-8763-5710D14BF438}">
      <dsp:nvSpPr>
        <dsp:cNvPr id="0" name=""/>
        <dsp:cNvSpPr/>
      </dsp:nvSpPr>
      <dsp:spPr>
        <a:xfrm>
          <a:off x="435651" y="2124867"/>
          <a:ext cx="792093" cy="7920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E28D87-0B2F-42AC-9923-C02C116F9F10}">
      <dsp:nvSpPr>
        <dsp:cNvPr id="0" name=""/>
        <dsp:cNvSpPr/>
      </dsp:nvSpPr>
      <dsp:spPr>
        <a:xfrm>
          <a:off x="1663397" y="1800829"/>
          <a:ext cx="5630212" cy="144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18" tIns="152418" rIns="152418" bIns="15241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Targeted at mainly office workers</a:t>
          </a:r>
        </a:p>
      </dsp:txBody>
      <dsp:txXfrm>
        <a:off x="1663397" y="1800829"/>
        <a:ext cx="5630212" cy="1440170"/>
      </dsp:txXfrm>
    </dsp:sp>
    <dsp:sp modelId="{5A5F8F89-B927-4C71-AD69-2A1DC27697F9}">
      <dsp:nvSpPr>
        <dsp:cNvPr id="0" name=""/>
        <dsp:cNvSpPr/>
      </dsp:nvSpPr>
      <dsp:spPr>
        <a:xfrm>
          <a:off x="0" y="3601042"/>
          <a:ext cx="7293610" cy="14401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419502-71B0-46EA-9174-62C18687453A}">
      <dsp:nvSpPr>
        <dsp:cNvPr id="0" name=""/>
        <dsp:cNvSpPr/>
      </dsp:nvSpPr>
      <dsp:spPr>
        <a:xfrm>
          <a:off x="435651" y="3925081"/>
          <a:ext cx="792093" cy="7920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D5570D-8A58-41B4-9447-F5179D0AEA81}">
      <dsp:nvSpPr>
        <dsp:cNvPr id="0" name=""/>
        <dsp:cNvSpPr/>
      </dsp:nvSpPr>
      <dsp:spPr>
        <a:xfrm>
          <a:off x="1663397" y="3601042"/>
          <a:ext cx="5630212" cy="144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18" tIns="152418" rIns="152418" bIns="15241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Alerts the user when they need to drink</a:t>
          </a:r>
        </a:p>
      </dsp:txBody>
      <dsp:txXfrm>
        <a:off x="1663397" y="3601042"/>
        <a:ext cx="5630212" cy="14401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CBCEC-DC7A-4B6C-8341-BC58703EF25A}">
      <dsp:nvSpPr>
        <dsp:cNvPr id="0" name=""/>
        <dsp:cNvSpPr/>
      </dsp:nvSpPr>
      <dsp:spPr>
        <a:xfrm>
          <a:off x="0" y="615"/>
          <a:ext cx="7293610" cy="14401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B1918A-EAE4-475C-AFD5-885CEA9076F5}">
      <dsp:nvSpPr>
        <dsp:cNvPr id="0" name=""/>
        <dsp:cNvSpPr/>
      </dsp:nvSpPr>
      <dsp:spPr>
        <a:xfrm>
          <a:off x="435651" y="324653"/>
          <a:ext cx="792093" cy="7920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0FF28-B1C3-4B6A-ADA0-8CE4FADA333D}">
      <dsp:nvSpPr>
        <dsp:cNvPr id="0" name=""/>
        <dsp:cNvSpPr/>
      </dsp:nvSpPr>
      <dsp:spPr>
        <a:xfrm>
          <a:off x="1663397" y="615"/>
          <a:ext cx="3282124" cy="144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18" tIns="152418" rIns="152418" bIns="15241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stored in a CSV file</a:t>
          </a:r>
        </a:p>
      </dsp:txBody>
      <dsp:txXfrm>
        <a:off x="1663397" y="615"/>
        <a:ext cx="3282124" cy="1440170"/>
      </dsp:txXfrm>
    </dsp:sp>
    <dsp:sp modelId="{1E8AB8D5-1AA6-4672-B92A-C050F5C3B962}">
      <dsp:nvSpPr>
        <dsp:cNvPr id="0" name=""/>
        <dsp:cNvSpPr/>
      </dsp:nvSpPr>
      <dsp:spPr>
        <a:xfrm>
          <a:off x="4945521" y="615"/>
          <a:ext cx="2348088" cy="144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18" tIns="152418" rIns="152418" bIns="152418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Accessed when optimising real time alerts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Accessed when graphing</a:t>
          </a:r>
        </a:p>
      </dsp:txBody>
      <dsp:txXfrm>
        <a:off x="4945521" y="615"/>
        <a:ext cx="2348088" cy="1440170"/>
      </dsp:txXfrm>
    </dsp:sp>
    <dsp:sp modelId="{427CEDDD-6276-4612-8409-C44B9BDA667E}">
      <dsp:nvSpPr>
        <dsp:cNvPr id="0" name=""/>
        <dsp:cNvSpPr/>
      </dsp:nvSpPr>
      <dsp:spPr>
        <a:xfrm>
          <a:off x="0" y="1800829"/>
          <a:ext cx="7293610" cy="14401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080D6E-1A26-4D16-B650-C51B139515FC}">
      <dsp:nvSpPr>
        <dsp:cNvPr id="0" name=""/>
        <dsp:cNvSpPr/>
      </dsp:nvSpPr>
      <dsp:spPr>
        <a:xfrm>
          <a:off x="435651" y="2124867"/>
          <a:ext cx="792093" cy="7920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3538E6-B68A-4685-AB1B-935C2A56751B}">
      <dsp:nvSpPr>
        <dsp:cNvPr id="0" name=""/>
        <dsp:cNvSpPr/>
      </dsp:nvSpPr>
      <dsp:spPr>
        <a:xfrm>
          <a:off x="1663397" y="1800829"/>
          <a:ext cx="3282124" cy="144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18" tIns="152418" rIns="152418" bIns="15241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shows user's drinking habits over a day</a:t>
          </a:r>
        </a:p>
      </dsp:txBody>
      <dsp:txXfrm>
        <a:off x="1663397" y="1800829"/>
        <a:ext cx="3282124" cy="1440170"/>
      </dsp:txXfrm>
    </dsp:sp>
    <dsp:sp modelId="{89478EFC-3CA6-4774-A3BC-70FF1AF24218}">
      <dsp:nvSpPr>
        <dsp:cNvPr id="0" name=""/>
        <dsp:cNvSpPr/>
      </dsp:nvSpPr>
      <dsp:spPr>
        <a:xfrm>
          <a:off x="4945521" y="1800829"/>
          <a:ext cx="2348088" cy="144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18" tIns="152418" rIns="152418" bIns="152418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How much did they drink?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When did they drink?</a:t>
          </a:r>
        </a:p>
      </dsp:txBody>
      <dsp:txXfrm>
        <a:off x="4945521" y="1800829"/>
        <a:ext cx="2348088" cy="1440170"/>
      </dsp:txXfrm>
    </dsp:sp>
    <dsp:sp modelId="{B8F3169C-4DFD-49D2-956B-8ECA1DB14013}">
      <dsp:nvSpPr>
        <dsp:cNvPr id="0" name=""/>
        <dsp:cNvSpPr/>
      </dsp:nvSpPr>
      <dsp:spPr>
        <a:xfrm>
          <a:off x="0" y="3601042"/>
          <a:ext cx="7293610" cy="14401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CE1FCB-4947-4781-9329-224C89D313AB}">
      <dsp:nvSpPr>
        <dsp:cNvPr id="0" name=""/>
        <dsp:cNvSpPr/>
      </dsp:nvSpPr>
      <dsp:spPr>
        <a:xfrm>
          <a:off x="435651" y="3925081"/>
          <a:ext cx="792093" cy="7920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567A29-2930-4EB8-9189-EE812A6F8DAF}">
      <dsp:nvSpPr>
        <dsp:cNvPr id="0" name=""/>
        <dsp:cNvSpPr/>
      </dsp:nvSpPr>
      <dsp:spPr>
        <a:xfrm>
          <a:off x="1663397" y="3601042"/>
          <a:ext cx="3282124" cy="144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18" tIns="152418" rIns="152418" bIns="15241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Used for</a:t>
          </a:r>
        </a:p>
      </dsp:txBody>
      <dsp:txXfrm>
        <a:off x="1663397" y="3601042"/>
        <a:ext cx="3282124" cy="1440170"/>
      </dsp:txXfrm>
    </dsp:sp>
    <dsp:sp modelId="{2241551C-278E-429E-BD56-F46A7A1C34F1}">
      <dsp:nvSpPr>
        <dsp:cNvPr id="0" name=""/>
        <dsp:cNvSpPr/>
      </dsp:nvSpPr>
      <dsp:spPr>
        <a:xfrm>
          <a:off x="4945521" y="3601042"/>
          <a:ext cx="2348088" cy="144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18" tIns="152418" rIns="152418" bIns="152418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Real time alerts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Optimising real time alerts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Showing user their drinking behaviour</a:t>
          </a:r>
        </a:p>
      </dsp:txBody>
      <dsp:txXfrm>
        <a:off x="4945521" y="3601042"/>
        <a:ext cx="2348088" cy="14401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67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22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2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56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43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1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56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88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7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88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0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46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UbiComp</a:t>
            </a:r>
            <a:r>
              <a:rPr lang="en-US" dirty="0"/>
              <a:t> 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D8036-96D8-496C-8006-37ACA5AD8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A4CBA9-3463-4C65-BF46-6B6C50E7F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66D27E-AE61-5E36-FBE7-BDDF91149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75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Problem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CEED6C-D39C-40AA-B89E-52C3FA5A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C486D6-D11B-0288-9866-E7A79B6326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6486707"/>
              </p:ext>
            </p:extLst>
          </p:nvPr>
        </p:nvGraphicFramePr>
        <p:xfrm>
          <a:off x="866647" y="933854"/>
          <a:ext cx="7293610" cy="504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456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AAD8036-96D8-496C-8006-37ACA5AD8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A4CBA9-3463-4C65-BF46-6B6C50E7F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9CE155-C844-9672-B085-39A43A82C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75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Data Processing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CEED6C-D39C-40AA-B89E-52C3FA5A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EB8F23-4D09-326F-8C55-001E24073E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9976280"/>
              </p:ext>
            </p:extLst>
          </p:nvPr>
        </p:nvGraphicFramePr>
        <p:xfrm>
          <a:off x="866647" y="933854"/>
          <a:ext cx="7293610" cy="504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7896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72EF-E225-138E-1EC5-D0148C912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OF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1C30E-6B8D-FC81-486C-A94CF0AFC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AN IMAGE OF THE GRAPH</a:t>
            </a:r>
          </a:p>
        </p:txBody>
      </p:sp>
    </p:spTree>
    <p:extLst>
      <p:ext uri="{BB962C8B-B14F-4D97-AF65-F5344CB8AC3E}">
        <p14:creationId xmlns:p14="http://schemas.microsoft.com/office/powerpoint/2010/main" val="48345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CE4F9-6838-0CE9-FAA5-838EE5B6C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Feedback  and 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679770-FBF0-7A33-11F0-54D76476E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r>
              <a:rPr lang="en-US"/>
              <a:t>User receives alerts on their phone</a:t>
            </a:r>
          </a:p>
          <a:p>
            <a:pPr lvl="1">
              <a:spcAft>
                <a:spcPts val="0"/>
              </a:spcAft>
            </a:pPr>
            <a:r>
              <a:rPr lang="en-US"/>
              <a:t>Does not disrupt daily life with visual or audio clutter</a:t>
            </a:r>
          </a:p>
          <a:p>
            <a:pPr lvl="1"/>
            <a:r>
              <a:rPr lang="en-US"/>
              <a:t>Easy to see</a:t>
            </a:r>
          </a:p>
          <a:p>
            <a:r>
              <a:rPr lang="en-US"/>
              <a:t>What other options could be used</a:t>
            </a:r>
          </a:p>
          <a:p>
            <a:pPr lvl="1">
              <a:spcAft>
                <a:spcPts val="0"/>
              </a:spcAft>
            </a:pPr>
            <a:r>
              <a:rPr lang="en-US"/>
              <a:t>Buzzer/LED</a:t>
            </a:r>
          </a:p>
          <a:p>
            <a:r>
              <a:rPr lang="en-US"/>
              <a:t>Where not used as they are too invasive (not acceptable by the user)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31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DAC5-2039-0EC3-D22E-2ABDB424A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</a:t>
            </a:r>
          </a:p>
        </p:txBody>
      </p:sp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5B8EF545-B30A-1F94-6F22-39C1A191D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9639" y="2995181"/>
            <a:ext cx="6826014" cy="29187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59CFCF-2C14-71FA-6ADA-BAAD7A716313}"/>
              </a:ext>
            </a:extLst>
          </p:cNvPr>
          <p:cNvSpPr txBox="1"/>
          <p:nvPr/>
        </p:nvSpPr>
        <p:spPr>
          <a:xfrm>
            <a:off x="3847629" y="940741"/>
            <a:ext cx="745066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When the user needs to drink the app changes </a:t>
            </a:r>
            <a:r>
              <a:rPr lang="en-US" dirty="0" err="1"/>
              <a:t>colour</a:t>
            </a:r>
            <a:r>
              <a:rPr lang="en-US" dirty="0"/>
              <a:t> to make it obvious to the user</a:t>
            </a:r>
          </a:p>
          <a:p>
            <a:endParaRPr lang="en-US" dirty="0"/>
          </a:p>
          <a:p>
            <a:r>
              <a:rPr lang="en-US" dirty="0"/>
              <a:t>The app shows the fluid level of the container and the last time they had a drink</a:t>
            </a:r>
          </a:p>
          <a:p>
            <a:r>
              <a:rPr lang="en-US" dirty="0"/>
              <a:t>When the fluid level reaches a certain point, it changes </a:t>
            </a:r>
            <a:r>
              <a:rPr lang="en-US" dirty="0" err="1"/>
              <a:t>colour</a:t>
            </a:r>
            <a:r>
              <a:rPr lang="en-US" dirty="0"/>
              <a:t> to show that its getting low.</a:t>
            </a:r>
          </a:p>
        </p:txBody>
      </p:sp>
    </p:spTree>
    <p:extLst>
      <p:ext uri="{BB962C8B-B14F-4D97-AF65-F5344CB8AC3E}">
        <p14:creationId xmlns:p14="http://schemas.microsoft.com/office/powerpoint/2010/main" val="179713151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Frame</vt:lpstr>
      <vt:lpstr>UbiComp Demo</vt:lpstr>
      <vt:lpstr>Problem</vt:lpstr>
      <vt:lpstr>Data Processing</vt:lpstr>
      <vt:lpstr>IMAGE OF GRAPH</vt:lpstr>
      <vt:lpstr>Feedback  and Output</vt:lpstr>
      <vt:lpstr>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87</cp:revision>
  <dcterms:created xsi:type="dcterms:W3CDTF">2023-05-15T22:04:47Z</dcterms:created>
  <dcterms:modified xsi:type="dcterms:W3CDTF">2023-05-15T22:17:01Z</dcterms:modified>
</cp:coreProperties>
</file>