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73" r:id="rId5"/>
    <p:sldId id="284" r:id="rId6"/>
    <p:sldId id="275" r:id="rId7"/>
    <p:sldId id="290" r:id="rId8"/>
    <p:sldId id="277" r:id="rId9"/>
    <p:sldId id="281" r:id="rId10"/>
    <p:sldId id="302" r:id="rId11"/>
    <p:sldId id="285" r:id="rId12"/>
    <p:sldId id="299" r:id="rId13"/>
    <p:sldId id="300" r:id="rId14"/>
    <p:sldId id="301" r:id="rId15"/>
    <p:sldId id="276" r:id="rId16"/>
    <p:sldId id="274" r:id="rId1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8BEB2"/>
    <a:srgbClr val="753F2D"/>
    <a:srgbClr val="5E3324"/>
    <a:srgbClr val="8A4C34"/>
    <a:srgbClr val="815550"/>
    <a:srgbClr val="A3573E"/>
    <a:srgbClr val="E7E6E6"/>
    <a:srgbClr val="C28D6D"/>
    <a:srgbClr val="D2986F"/>
    <a:srgbClr val="333B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586880-C3F4-493D-8D4E-F8C572450252}" v="54" dt="2024-05-07T02:49:44.9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6327"/>
  </p:normalViewPr>
  <p:slideViewPr>
    <p:cSldViewPr snapToGrid="0">
      <p:cViewPr>
        <p:scale>
          <a:sx n="77" d="100"/>
          <a:sy n="77" d="100"/>
        </p:scale>
        <p:origin x="1142" y="91"/>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 Nawkar" userId="16b520edfeefe9a6" providerId="LiveId" clId="{7E71211E-0C66-432F-9B4F-6BB683EAEF3A}"/>
    <pc:docChg chg="undo redo custSel addSld delSld modSld">
      <pc:chgData name="Parth Nawkar" userId="16b520edfeefe9a6" providerId="LiveId" clId="{7E71211E-0C66-432F-9B4F-6BB683EAEF3A}" dt="2024-05-03T09:26:32.839" v="2545" actId="20577"/>
      <pc:docMkLst>
        <pc:docMk/>
      </pc:docMkLst>
      <pc:sldChg chg="modSp mod">
        <pc:chgData name="Parth Nawkar" userId="16b520edfeefe9a6" providerId="LiveId" clId="{7E71211E-0C66-432F-9B4F-6BB683EAEF3A}" dt="2024-05-03T06:00:15.837" v="2541" actId="1076"/>
        <pc:sldMkLst>
          <pc:docMk/>
          <pc:sldMk cId="2863103940" sldId="273"/>
        </pc:sldMkLst>
        <pc:spChg chg="mod">
          <ac:chgData name="Parth Nawkar" userId="16b520edfeefe9a6" providerId="LiveId" clId="{7E71211E-0C66-432F-9B4F-6BB683EAEF3A}" dt="2024-05-03T06:00:15.837" v="2541" actId="1076"/>
          <ac:spMkLst>
            <pc:docMk/>
            <pc:sldMk cId="2863103940" sldId="273"/>
            <ac:spMk id="24" creationId="{04B07C7A-8E1D-7BF7-31C8-5C68C6D2F9CF}"/>
          </ac:spMkLst>
        </pc:spChg>
      </pc:sldChg>
      <pc:sldChg chg="modSp mod">
        <pc:chgData name="Parth Nawkar" userId="16b520edfeefe9a6" providerId="LiveId" clId="{7E71211E-0C66-432F-9B4F-6BB683EAEF3A}" dt="2024-05-02T23:58:49.059" v="90" actId="14100"/>
        <pc:sldMkLst>
          <pc:docMk/>
          <pc:sldMk cId="3551793469" sldId="275"/>
        </pc:sldMkLst>
        <pc:spChg chg="mod">
          <ac:chgData name="Parth Nawkar" userId="16b520edfeefe9a6" providerId="LiveId" clId="{7E71211E-0C66-432F-9B4F-6BB683EAEF3A}" dt="2024-05-02T23:58:49.059" v="90" actId="14100"/>
          <ac:spMkLst>
            <pc:docMk/>
            <pc:sldMk cId="3551793469" sldId="275"/>
            <ac:spMk id="5" creationId="{DA7A49E4-DCE3-62DE-B6D1-539EBFFFE689}"/>
          </ac:spMkLst>
        </pc:spChg>
      </pc:sldChg>
      <pc:sldChg chg="addSp delSp modSp mod">
        <pc:chgData name="Parth Nawkar" userId="16b520edfeefe9a6" providerId="LiveId" clId="{7E71211E-0C66-432F-9B4F-6BB683EAEF3A}" dt="2024-05-03T01:23:13.914" v="1663"/>
        <pc:sldMkLst>
          <pc:docMk/>
          <pc:sldMk cId="3274647172" sldId="276"/>
        </pc:sldMkLst>
        <pc:spChg chg="mod">
          <ac:chgData name="Parth Nawkar" userId="16b520edfeefe9a6" providerId="LiveId" clId="{7E71211E-0C66-432F-9B4F-6BB683EAEF3A}" dt="2024-05-03T00:06:02.156" v="180" actId="20577"/>
          <ac:spMkLst>
            <pc:docMk/>
            <pc:sldMk cId="3274647172" sldId="276"/>
            <ac:spMk id="2" creationId="{A0A65C01-2837-2D71-254F-BAEEC669F389}"/>
          </ac:spMkLst>
        </pc:spChg>
        <pc:spChg chg="mod">
          <ac:chgData name="Parth Nawkar" userId="16b520edfeefe9a6" providerId="LiveId" clId="{7E71211E-0C66-432F-9B4F-6BB683EAEF3A}" dt="2024-05-03T00:06:48.980" v="215" actId="14100"/>
          <ac:spMkLst>
            <pc:docMk/>
            <pc:sldMk cId="3274647172" sldId="276"/>
            <ac:spMk id="3" creationId="{3C23C4BE-E1DD-7EED-DB71-4D5F3B63E693}"/>
          </ac:spMkLst>
        </pc:spChg>
        <pc:spChg chg="mod">
          <ac:chgData name="Parth Nawkar" userId="16b520edfeefe9a6" providerId="LiveId" clId="{7E71211E-0C66-432F-9B4F-6BB683EAEF3A}" dt="2024-05-03T00:07:41.344" v="270" actId="20577"/>
          <ac:spMkLst>
            <pc:docMk/>
            <pc:sldMk cId="3274647172" sldId="276"/>
            <ac:spMk id="4" creationId="{A4168C84-B182-4E7D-56FB-01EE4B11DC8B}"/>
          </ac:spMkLst>
        </pc:spChg>
        <pc:spChg chg="mod">
          <ac:chgData name="Parth Nawkar" userId="16b520edfeefe9a6" providerId="LiveId" clId="{7E71211E-0C66-432F-9B4F-6BB683EAEF3A}" dt="2024-05-03T00:11:21.681" v="512" actId="20577"/>
          <ac:spMkLst>
            <pc:docMk/>
            <pc:sldMk cId="3274647172" sldId="276"/>
            <ac:spMk id="5" creationId="{43DF41ED-5729-1B31-0C04-21385523D7E1}"/>
          </ac:spMkLst>
        </pc:spChg>
        <pc:spChg chg="del mod">
          <ac:chgData name="Parth Nawkar" userId="16b520edfeefe9a6" providerId="LiveId" clId="{7E71211E-0C66-432F-9B4F-6BB683EAEF3A}" dt="2024-05-03T00:07:53.796" v="272" actId="478"/>
          <ac:spMkLst>
            <pc:docMk/>
            <pc:sldMk cId="3274647172" sldId="276"/>
            <ac:spMk id="6" creationId="{D180BD75-0796-C71E-07C4-224B63C0CEEF}"/>
          </ac:spMkLst>
        </pc:spChg>
        <pc:spChg chg="del">
          <ac:chgData name="Parth Nawkar" userId="16b520edfeefe9a6" providerId="LiveId" clId="{7E71211E-0C66-432F-9B4F-6BB683EAEF3A}" dt="2024-05-03T00:08:01.518" v="274" actId="478"/>
          <ac:spMkLst>
            <pc:docMk/>
            <pc:sldMk cId="3274647172" sldId="276"/>
            <ac:spMk id="9" creationId="{61D0E0AB-8606-6162-6199-39EB73854F40}"/>
          </ac:spMkLst>
        </pc:spChg>
        <pc:spChg chg="mod">
          <ac:chgData name="Parth Nawkar" userId="16b520edfeefe9a6" providerId="LiveId" clId="{7E71211E-0C66-432F-9B4F-6BB683EAEF3A}" dt="2024-05-03T01:23:13.914" v="1663"/>
          <ac:spMkLst>
            <pc:docMk/>
            <pc:sldMk cId="3274647172" sldId="276"/>
            <ac:spMk id="12" creationId="{CEED6286-6851-6DDB-6D9B-9B02A607B361}"/>
          </ac:spMkLst>
        </pc:spChg>
        <pc:spChg chg="add del mod">
          <ac:chgData name="Parth Nawkar" userId="16b520edfeefe9a6" providerId="LiveId" clId="{7E71211E-0C66-432F-9B4F-6BB683EAEF3A}" dt="2024-05-03T00:07:59.826" v="273" actId="478"/>
          <ac:spMkLst>
            <pc:docMk/>
            <pc:sldMk cId="3274647172" sldId="276"/>
            <ac:spMk id="14" creationId="{62F04935-5ACE-DAF0-DE46-B993F8C7952A}"/>
          </ac:spMkLst>
        </pc:spChg>
        <pc:spChg chg="add mod">
          <ac:chgData name="Parth Nawkar" userId="16b520edfeefe9a6" providerId="LiveId" clId="{7E71211E-0C66-432F-9B4F-6BB683EAEF3A}" dt="2024-05-03T00:10:10.782" v="430" actId="20577"/>
          <ac:spMkLst>
            <pc:docMk/>
            <pc:sldMk cId="3274647172" sldId="276"/>
            <ac:spMk id="17" creationId="{3C86A66B-F06C-C4FB-A7F0-083AE3AE741C}"/>
          </ac:spMkLst>
        </pc:spChg>
        <pc:picChg chg="del">
          <ac:chgData name="Parth Nawkar" userId="16b520edfeefe9a6" providerId="LiveId" clId="{7E71211E-0C66-432F-9B4F-6BB683EAEF3A}" dt="2024-05-03T00:06:06.093" v="181" actId="478"/>
          <ac:picMkLst>
            <pc:docMk/>
            <pc:sldMk cId="3274647172" sldId="276"/>
            <ac:picMk id="8" creationId="{A5BB961E-DACA-3F6D-E71F-00E548D49814}"/>
          </ac:picMkLst>
        </pc:picChg>
        <pc:picChg chg="add mod">
          <ac:chgData name="Parth Nawkar" userId="16b520edfeefe9a6" providerId="LiveId" clId="{7E71211E-0C66-432F-9B4F-6BB683EAEF3A}" dt="2024-05-03T00:14:06.579" v="596" actId="208"/>
          <ac:picMkLst>
            <pc:docMk/>
            <pc:sldMk cId="3274647172" sldId="276"/>
            <ac:picMk id="10" creationId="{9431CEEB-8BDA-C4AC-B8BE-08EA8698B45B}"/>
          </ac:picMkLst>
        </pc:picChg>
        <pc:picChg chg="add mod">
          <ac:chgData name="Parth Nawkar" userId="16b520edfeefe9a6" providerId="LiveId" clId="{7E71211E-0C66-432F-9B4F-6BB683EAEF3A}" dt="2024-05-03T00:14:13.540" v="597" actId="208"/>
          <ac:picMkLst>
            <pc:docMk/>
            <pc:sldMk cId="3274647172" sldId="276"/>
            <ac:picMk id="16" creationId="{6B91A6AE-9937-4886-0B0D-A4B7C5F01D8F}"/>
          </ac:picMkLst>
        </pc:picChg>
      </pc:sldChg>
      <pc:sldChg chg="addSp modSp mod">
        <pc:chgData name="Parth Nawkar" userId="16b520edfeefe9a6" providerId="LiveId" clId="{7E71211E-0C66-432F-9B4F-6BB683EAEF3A}" dt="2024-05-03T01:23:01.211" v="1660"/>
        <pc:sldMkLst>
          <pc:docMk/>
          <pc:sldMk cId="616355143" sldId="279"/>
        </pc:sldMkLst>
        <pc:spChg chg="mod">
          <ac:chgData name="Parth Nawkar" userId="16b520edfeefe9a6" providerId="LiveId" clId="{7E71211E-0C66-432F-9B4F-6BB683EAEF3A}" dt="2024-05-03T01:12:57.860" v="1510" actId="14100"/>
          <ac:spMkLst>
            <pc:docMk/>
            <pc:sldMk cId="616355143" sldId="279"/>
            <ac:spMk id="6" creationId="{7F8B4CE7-99C9-BD2D-17D0-2B34D13B367F}"/>
          </ac:spMkLst>
        </pc:spChg>
        <pc:spChg chg="mod">
          <ac:chgData name="Parth Nawkar" userId="16b520edfeefe9a6" providerId="LiveId" clId="{7E71211E-0C66-432F-9B4F-6BB683EAEF3A}" dt="2024-05-03T01:23:01.211" v="1660"/>
          <ac:spMkLst>
            <pc:docMk/>
            <pc:sldMk cId="616355143" sldId="279"/>
            <ac:spMk id="12" creationId="{BEC1259C-0A50-37A0-081E-E36D391D7A08}"/>
          </ac:spMkLst>
        </pc:spChg>
        <pc:picChg chg="add mod">
          <ac:chgData name="Parth Nawkar" userId="16b520edfeefe9a6" providerId="LiveId" clId="{7E71211E-0C66-432F-9B4F-6BB683EAEF3A}" dt="2024-05-03T01:11:44.136" v="1453" actId="208"/>
          <ac:picMkLst>
            <pc:docMk/>
            <pc:sldMk cId="616355143" sldId="279"/>
            <ac:picMk id="4" creationId="{951C79CD-3145-7C86-1AE1-42DDF50CC26C}"/>
          </ac:picMkLst>
        </pc:picChg>
        <pc:picChg chg="add mod">
          <ac:chgData name="Parth Nawkar" userId="16b520edfeefe9a6" providerId="LiveId" clId="{7E71211E-0C66-432F-9B4F-6BB683EAEF3A}" dt="2024-05-03T01:12:18.944" v="1462" actId="208"/>
          <ac:picMkLst>
            <pc:docMk/>
            <pc:sldMk cId="616355143" sldId="279"/>
            <ac:picMk id="7" creationId="{A860C637-9F55-089E-68B4-CAD661869719}"/>
          </ac:picMkLst>
        </pc:picChg>
      </pc:sldChg>
      <pc:sldChg chg="modSp mod">
        <pc:chgData name="Parth Nawkar" userId="16b520edfeefe9a6" providerId="LiveId" clId="{7E71211E-0C66-432F-9B4F-6BB683EAEF3A}" dt="2024-05-03T09:26:32.839" v="2545" actId="20577"/>
        <pc:sldMkLst>
          <pc:docMk/>
          <pc:sldMk cId="4122396240" sldId="280"/>
        </pc:sldMkLst>
        <pc:spChg chg="mod">
          <ac:chgData name="Parth Nawkar" userId="16b520edfeefe9a6" providerId="LiveId" clId="{7E71211E-0C66-432F-9B4F-6BB683EAEF3A}" dt="2024-05-03T09:26:32.839" v="2545" actId="20577"/>
          <ac:spMkLst>
            <pc:docMk/>
            <pc:sldMk cId="4122396240" sldId="280"/>
            <ac:spMk id="6" creationId="{FC51C3F1-54D5-8F63-473C-F7876B8CE120}"/>
          </ac:spMkLst>
        </pc:spChg>
        <pc:spChg chg="mod">
          <ac:chgData name="Parth Nawkar" userId="16b520edfeefe9a6" providerId="LiveId" clId="{7E71211E-0C66-432F-9B4F-6BB683EAEF3A}" dt="2024-05-03T01:22:45.213" v="1656"/>
          <ac:spMkLst>
            <pc:docMk/>
            <pc:sldMk cId="4122396240" sldId="280"/>
            <ac:spMk id="12" creationId="{0D74F0DD-9277-50B0-68E1-220BA8344883}"/>
          </ac:spMkLst>
        </pc:spChg>
      </pc:sldChg>
      <pc:sldChg chg="modSp mod">
        <pc:chgData name="Parth Nawkar" userId="16b520edfeefe9a6" providerId="LiveId" clId="{7E71211E-0C66-432F-9B4F-6BB683EAEF3A}" dt="2024-05-03T01:22:48.027" v="1657"/>
        <pc:sldMkLst>
          <pc:docMk/>
          <pc:sldMk cId="901526237" sldId="281"/>
        </pc:sldMkLst>
        <pc:spChg chg="mod">
          <ac:chgData name="Parth Nawkar" userId="16b520edfeefe9a6" providerId="LiveId" clId="{7E71211E-0C66-432F-9B4F-6BB683EAEF3A}" dt="2024-05-03T01:22:48.027" v="1657"/>
          <ac:spMkLst>
            <pc:docMk/>
            <pc:sldMk cId="901526237" sldId="281"/>
            <ac:spMk id="10" creationId="{15C361D4-2114-E276-681B-0EDACAD8E3D4}"/>
          </ac:spMkLst>
        </pc:spChg>
        <pc:picChg chg="mod">
          <ac:chgData name="Parth Nawkar" userId="16b520edfeefe9a6" providerId="LiveId" clId="{7E71211E-0C66-432F-9B4F-6BB683EAEF3A}" dt="2024-05-03T00:00:13.358" v="100" actId="208"/>
          <ac:picMkLst>
            <pc:docMk/>
            <pc:sldMk cId="901526237" sldId="281"/>
            <ac:picMk id="6" creationId="{94C3C706-6461-B2AA-EA85-A2F94EE3FFF8}"/>
          </ac:picMkLst>
        </pc:picChg>
        <pc:picChg chg="mod">
          <ac:chgData name="Parth Nawkar" userId="16b520edfeefe9a6" providerId="LiveId" clId="{7E71211E-0C66-432F-9B4F-6BB683EAEF3A}" dt="2024-05-02T23:59:58.870" v="96" actId="208"/>
          <ac:picMkLst>
            <pc:docMk/>
            <pc:sldMk cId="901526237" sldId="281"/>
            <ac:picMk id="18" creationId="{247C8D3F-0445-C20D-839B-E5360C0DD71A}"/>
          </ac:picMkLst>
        </pc:picChg>
        <pc:picChg chg="mod">
          <ac:chgData name="Parth Nawkar" userId="16b520edfeefe9a6" providerId="LiveId" clId="{7E71211E-0C66-432F-9B4F-6BB683EAEF3A}" dt="2024-05-03T00:00:06.635" v="98" actId="208"/>
          <ac:picMkLst>
            <pc:docMk/>
            <pc:sldMk cId="901526237" sldId="281"/>
            <ac:picMk id="25" creationId="{5AF07A78-A457-8B24-9BD9-BA72C5E5C339}"/>
          </ac:picMkLst>
        </pc:picChg>
      </pc:sldChg>
      <pc:sldChg chg="addSp delSp modSp mod">
        <pc:chgData name="Parth Nawkar" userId="16b520edfeefe9a6" providerId="LiveId" clId="{7E71211E-0C66-432F-9B4F-6BB683EAEF3A}" dt="2024-05-03T05:34:16.710" v="2350" actId="1076"/>
        <pc:sldMkLst>
          <pc:docMk/>
          <pc:sldMk cId="1125054511" sldId="282"/>
        </pc:sldMkLst>
        <pc:spChg chg="del mod">
          <ac:chgData name="Parth Nawkar" userId="16b520edfeefe9a6" providerId="LiveId" clId="{7E71211E-0C66-432F-9B4F-6BB683EAEF3A}" dt="2024-05-03T05:33:50.315" v="2345" actId="478"/>
          <ac:spMkLst>
            <pc:docMk/>
            <pc:sldMk cId="1125054511" sldId="282"/>
            <ac:spMk id="4" creationId="{EF31757D-D960-563E-13D7-10BC6A04122D}"/>
          </ac:spMkLst>
        </pc:spChg>
        <pc:spChg chg="del mod">
          <ac:chgData name="Parth Nawkar" userId="16b520edfeefe9a6" providerId="LiveId" clId="{7E71211E-0C66-432F-9B4F-6BB683EAEF3A}" dt="2024-05-03T05:30:55.025" v="2066" actId="478"/>
          <ac:spMkLst>
            <pc:docMk/>
            <pc:sldMk cId="1125054511" sldId="282"/>
            <ac:spMk id="5" creationId="{11D7CDBE-3B02-5AB5-E827-307839805592}"/>
          </ac:spMkLst>
        </pc:spChg>
        <pc:spChg chg="del mod">
          <ac:chgData name="Parth Nawkar" userId="16b520edfeefe9a6" providerId="LiveId" clId="{7E71211E-0C66-432F-9B4F-6BB683EAEF3A}" dt="2024-05-03T05:30:48.373" v="2065" actId="478"/>
          <ac:spMkLst>
            <pc:docMk/>
            <pc:sldMk cId="1125054511" sldId="282"/>
            <ac:spMk id="6" creationId="{BFE1F326-65DA-D1D2-BADE-C228E0696D1C}"/>
          </ac:spMkLst>
        </pc:spChg>
        <pc:spChg chg="del mod">
          <ac:chgData name="Parth Nawkar" userId="16b520edfeefe9a6" providerId="LiveId" clId="{7E71211E-0C66-432F-9B4F-6BB683EAEF3A}" dt="2024-05-03T05:30:58.945" v="2067" actId="478"/>
          <ac:spMkLst>
            <pc:docMk/>
            <pc:sldMk cId="1125054511" sldId="282"/>
            <ac:spMk id="7" creationId="{3F33DEEB-3296-0AFB-2C98-5D37AC21B10C}"/>
          </ac:spMkLst>
        </pc:spChg>
        <pc:spChg chg="add del">
          <ac:chgData name="Parth Nawkar" userId="16b520edfeefe9a6" providerId="LiveId" clId="{7E71211E-0C66-432F-9B4F-6BB683EAEF3A}" dt="2024-05-03T05:04:04.078" v="1926" actId="478"/>
          <ac:spMkLst>
            <pc:docMk/>
            <pc:sldMk cId="1125054511" sldId="282"/>
            <ac:spMk id="8" creationId="{14C7ABEF-662C-3244-05A5-BCFC9DA8B96B}"/>
          </ac:spMkLst>
        </pc:spChg>
        <pc:spChg chg="add">
          <ac:chgData name="Parth Nawkar" userId="16b520edfeefe9a6" providerId="LiveId" clId="{7E71211E-0C66-432F-9B4F-6BB683EAEF3A}" dt="2024-05-03T05:04:04.773" v="1927" actId="22"/>
          <ac:spMkLst>
            <pc:docMk/>
            <pc:sldMk cId="1125054511" sldId="282"/>
            <ac:spMk id="10" creationId="{9EA22C71-B3EE-964D-76CC-D0CE8F882124}"/>
          </ac:spMkLst>
        </pc:spChg>
        <pc:spChg chg="add">
          <ac:chgData name="Parth Nawkar" userId="16b520edfeefe9a6" providerId="LiveId" clId="{7E71211E-0C66-432F-9B4F-6BB683EAEF3A}" dt="2024-05-03T05:04:14.576" v="1928"/>
          <ac:spMkLst>
            <pc:docMk/>
            <pc:sldMk cId="1125054511" sldId="282"/>
            <ac:spMk id="11" creationId="{9B4CFEE2-211C-AED6-33BC-3C464181DBCE}"/>
          </ac:spMkLst>
        </pc:spChg>
        <pc:spChg chg="mod">
          <ac:chgData name="Parth Nawkar" userId="16b520edfeefe9a6" providerId="LiveId" clId="{7E71211E-0C66-432F-9B4F-6BB683EAEF3A}" dt="2024-05-03T01:22:55.866" v="1659"/>
          <ac:spMkLst>
            <pc:docMk/>
            <pc:sldMk cId="1125054511" sldId="282"/>
            <ac:spMk id="12" creationId="{E9C9137C-4C2A-3985-8399-B6159A8C5A3E}"/>
          </ac:spMkLst>
        </pc:spChg>
        <pc:spChg chg="add mod">
          <ac:chgData name="Parth Nawkar" userId="16b520edfeefe9a6" providerId="LiveId" clId="{7E71211E-0C66-432F-9B4F-6BB683EAEF3A}" dt="2024-05-03T05:04:16.214" v="1929"/>
          <ac:spMkLst>
            <pc:docMk/>
            <pc:sldMk cId="1125054511" sldId="282"/>
            <ac:spMk id="14" creationId="{6AEA607F-34BF-6E68-840A-029FA4DF2C51}"/>
          </ac:spMkLst>
        </pc:spChg>
        <pc:spChg chg="add mod">
          <ac:chgData name="Parth Nawkar" userId="16b520edfeefe9a6" providerId="LiveId" clId="{7E71211E-0C66-432F-9B4F-6BB683EAEF3A}" dt="2024-05-03T05:04:27.283" v="1930"/>
          <ac:spMkLst>
            <pc:docMk/>
            <pc:sldMk cId="1125054511" sldId="282"/>
            <ac:spMk id="15" creationId="{F5230E2F-237E-C870-78E7-C848641E78F7}"/>
          </ac:spMkLst>
        </pc:spChg>
        <pc:spChg chg="add mod">
          <ac:chgData name="Parth Nawkar" userId="16b520edfeefe9a6" providerId="LiveId" clId="{7E71211E-0C66-432F-9B4F-6BB683EAEF3A}" dt="2024-05-03T05:06:55.814" v="1961"/>
          <ac:spMkLst>
            <pc:docMk/>
            <pc:sldMk cId="1125054511" sldId="282"/>
            <ac:spMk id="20" creationId="{B7ADE3A9-3176-083F-7585-BCD1434B8401}"/>
          </ac:spMkLst>
        </pc:spChg>
        <pc:spChg chg="add mod">
          <ac:chgData name="Parth Nawkar" userId="16b520edfeefe9a6" providerId="LiveId" clId="{7E71211E-0C66-432F-9B4F-6BB683EAEF3A}" dt="2024-05-03T05:34:16.710" v="2350" actId="1076"/>
          <ac:spMkLst>
            <pc:docMk/>
            <pc:sldMk cId="1125054511" sldId="282"/>
            <ac:spMk id="22" creationId="{C614FEB5-5B74-F377-F817-A75EF9FA9994}"/>
          </ac:spMkLst>
        </pc:spChg>
        <pc:spChg chg="add del mod">
          <ac:chgData name="Parth Nawkar" userId="16b520edfeefe9a6" providerId="LiveId" clId="{7E71211E-0C66-432F-9B4F-6BB683EAEF3A}" dt="2024-05-03T05:31:03.787" v="2068" actId="478"/>
          <ac:spMkLst>
            <pc:docMk/>
            <pc:sldMk cId="1125054511" sldId="282"/>
            <ac:spMk id="24" creationId="{988280B1-B791-6167-420C-C81B4FEB343B}"/>
          </ac:spMkLst>
        </pc:spChg>
        <pc:spChg chg="add del mod">
          <ac:chgData name="Parth Nawkar" userId="16b520edfeefe9a6" providerId="LiveId" clId="{7E71211E-0C66-432F-9B4F-6BB683EAEF3A}" dt="2024-05-03T05:31:08.081" v="2069" actId="478"/>
          <ac:spMkLst>
            <pc:docMk/>
            <pc:sldMk cId="1125054511" sldId="282"/>
            <ac:spMk id="26" creationId="{5F929062-A0D1-A873-E320-442041502868}"/>
          </ac:spMkLst>
        </pc:spChg>
        <pc:spChg chg="add del mod">
          <ac:chgData name="Parth Nawkar" userId="16b520edfeefe9a6" providerId="LiveId" clId="{7E71211E-0C66-432F-9B4F-6BB683EAEF3A}" dt="2024-05-03T05:33:52.109" v="2346" actId="478"/>
          <ac:spMkLst>
            <pc:docMk/>
            <pc:sldMk cId="1125054511" sldId="282"/>
            <ac:spMk id="28" creationId="{2E2E24E6-4509-D399-FBBA-022824E32762}"/>
          </ac:spMkLst>
        </pc:spChg>
        <pc:picChg chg="add del mod">
          <ac:chgData name="Parth Nawkar" userId="16b520edfeefe9a6" providerId="LiveId" clId="{7E71211E-0C66-432F-9B4F-6BB683EAEF3A}" dt="2024-05-03T05:30:41.931" v="2063" actId="478"/>
          <ac:picMkLst>
            <pc:docMk/>
            <pc:sldMk cId="1125054511" sldId="282"/>
            <ac:picMk id="17" creationId="{41A6265C-1B35-C82D-7316-AE225FC9CF15}"/>
          </ac:picMkLst>
        </pc:picChg>
        <pc:picChg chg="add del mod">
          <ac:chgData name="Parth Nawkar" userId="16b520edfeefe9a6" providerId="LiveId" clId="{7E71211E-0C66-432F-9B4F-6BB683EAEF3A}" dt="2024-05-03T05:30:43.540" v="2064" actId="478"/>
          <ac:picMkLst>
            <pc:docMk/>
            <pc:sldMk cId="1125054511" sldId="282"/>
            <ac:picMk id="19" creationId="{83854441-DFD9-8DB9-80FF-0DBB05A5A9B8}"/>
          </ac:picMkLst>
        </pc:picChg>
      </pc:sldChg>
      <pc:sldChg chg="modSp mod">
        <pc:chgData name="Parth Nawkar" userId="16b520edfeefe9a6" providerId="LiveId" clId="{7E71211E-0C66-432F-9B4F-6BB683EAEF3A}" dt="2024-05-03T01:22:37.880" v="1654"/>
        <pc:sldMkLst>
          <pc:docMk/>
          <pc:sldMk cId="2323349188" sldId="284"/>
        </pc:sldMkLst>
        <pc:spChg chg="mod">
          <ac:chgData name="Parth Nawkar" userId="16b520edfeefe9a6" providerId="LiveId" clId="{7E71211E-0C66-432F-9B4F-6BB683EAEF3A}" dt="2024-05-03T01:22:37.880" v="1654"/>
          <ac:spMkLst>
            <pc:docMk/>
            <pc:sldMk cId="2323349188" sldId="284"/>
            <ac:spMk id="12" creationId="{119D6C7A-A7F7-E063-9A09-611D1FB1DBE6}"/>
          </ac:spMkLst>
        </pc:spChg>
        <pc:picChg chg="mod">
          <ac:chgData name="Parth Nawkar" userId="16b520edfeefe9a6" providerId="LiveId" clId="{7E71211E-0C66-432F-9B4F-6BB683EAEF3A}" dt="2024-05-02T23:59:06.111" v="91" actId="208"/>
          <ac:picMkLst>
            <pc:docMk/>
            <pc:sldMk cId="2323349188" sldId="284"/>
            <ac:picMk id="1026" creationId="{45C30531-DAAA-48B9-F290-A4F94AEFA46C}"/>
          </ac:picMkLst>
        </pc:picChg>
        <pc:picChg chg="mod">
          <ac:chgData name="Parth Nawkar" userId="16b520edfeefe9a6" providerId="LiveId" clId="{7E71211E-0C66-432F-9B4F-6BB683EAEF3A}" dt="2024-05-02T23:59:11.817" v="92" actId="208"/>
          <ac:picMkLst>
            <pc:docMk/>
            <pc:sldMk cId="2323349188" sldId="284"/>
            <ac:picMk id="1028" creationId="{4C533163-561B-BD54-D894-FB5B3E6A61DD}"/>
          </ac:picMkLst>
        </pc:picChg>
      </pc:sldChg>
      <pc:sldChg chg="modSp mod">
        <pc:chgData name="Parth Nawkar" userId="16b520edfeefe9a6" providerId="LiveId" clId="{7E71211E-0C66-432F-9B4F-6BB683EAEF3A}" dt="2024-05-03T01:22:41.303" v="1655"/>
        <pc:sldMkLst>
          <pc:docMk/>
          <pc:sldMk cId="3998147924" sldId="285"/>
        </pc:sldMkLst>
        <pc:spChg chg="mod">
          <ac:chgData name="Parth Nawkar" userId="16b520edfeefe9a6" providerId="LiveId" clId="{7E71211E-0C66-432F-9B4F-6BB683EAEF3A}" dt="2024-05-03T01:22:41.303" v="1655"/>
          <ac:spMkLst>
            <pc:docMk/>
            <pc:sldMk cId="3998147924" sldId="285"/>
            <ac:spMk id="12" creationId="{119D6C7A-A7F7-E063-9A09-611D1FB1DBE6}"/>
          </ac:spMkLst>
        </pc:spChg>
      </pc:sldChg>
      <pc:sldChg chg="addSp delSp modSp mod">
        <pc:chgData name="Parth Nawkar" userId="16b520edfeefe9a6" providerId="LiveId" clId="{7E71211E-0C66-432F-9B4F-6BB683EAEF3A}" dt="2024-05-03T01:23:09.423" v="1662"/>
        <pc:sldMkLst>
          <pc:docMk/>
          <pc:sldMk cId="4011372766" sldId="287"/>
        </pc:sldMkLst>
        <pc:spChg chg="mod">
          <ac:chgData name="Parth Nawkar" userId="16b520edfeefe9a6" providerId="LiveId" clId="{7E71211E-0C66-432F-9B4F-6BB683EAEF3A}" dt="2024-05-03T01:23:09.423" v="1662"/>
          <ac:spMkLst>
            <pc:docMk/>
            <pc:sldMk cId="4011372766" sldId="287"/>
            <ac:spMk id="2" creationId="{4CEA3CB1-AF25-EA4C-A297-4DDC6E0EDC13}"/>
          </ac:spMkLst>
        </pc:spChg>
        <pc:spChg chg="del mod">
          <ac:chgData name="Parth Nawkar" userId="16b520edfeefe9a6" providerId="LiveId" clId="{7E71211E-0C66-432F-9B4F-6BB683EAEF3A}" dt="2024-05-03T00:00:47.648" v="105" actId="478"/>
          <ac:spMkLst>
            <pc:docMk/>
            <pc:sldMk cId="4011372766" sldId="287"/>
            <ac:spMk id="5" creationId="{6D4C7CBA-BE77-048A-DED3-BCCB5936C564}"/>
          </ac:spMkLst>
        </pc:spChg>
        <pc:spChg chg="del mod">
          <ac:chgData name="Parth Nawkar" userId="16b520edfeefe9a6" providerId="LiveId" clId="{7E71211E-0C66-432F-9B4F-6BB683EAEF3A}" dt="2024-05-03T00:00:56.141" v="109" actId="478"/>
          <ac:spMkLst>
            <pc:docMk/>
            <pc:sldMk cId="4011372766" sldId="287"/>
            <ac:spMk id="6" creationId="{19E02B69-8EDA-C137-FEEF-12D4F89D01CD}"/>
          </ac:spMkLst>
        </pc:spChg>
        <pc:spChg chg="del mod">
          <ac:chgData name="Parth Nawkar" userId="16b520edfeefe9a6" providerId="LiveId" clId="{7E71211E-0C66-432F-9B4F-6BB683EAEF3A}" dt="2024-05-03T00:00:44.510" v="103" actId="478"/>
          <ac:spMkLst>
            <pc:docMk/>
            <pc:sldMk cId="4011372766" sldId="287"/>
            <ac:spMk id="7" creationId="{2749D3A3-A012-454F-EFFD-30D72C9C8AE7}"/>
          </ac:spMkLst>
        </pc:spChg>
        <pc:spChg chg="del mod">
          <ac:chgData name="Parth Nawkar" userId="16b520edfeefe9a6" providerId="LiveId" clId="{7E71211E-0C66-432F-9B4F-6BB683EAEF3A}" dt="2024-05-03T00:04:33.947" v="160" actId="478"/>
          <ac:spMkLst>
            <pc:docMk/>
            <pc:sldMk cId="4011372766" sldId="287"/>
            <ac:spMk id="8" creationId="{2E8CFB77-E581-1F31-1982-4BCD0EDD38DE}"/>
          </ac:spMkLst>
        </pc:spChg>
        <pc:spChg chg="del">
          <ac:chgData name="Parth Nawkar" userId="16b520edfeefe9a6" providerId="LiveId" clId="{7E71211E-0C66-432F-9B4F-6BB683EAEF3A}" dt="2024-05-03T00:01:09.243" v="113" actId="478"/>
          <ac:spMkLst>
            <pc:docMk/>
            <pc:sldMk cId="4011372766" sldId="287"/>
            <ac:spMk id="11" creationId="{7C2060F3-3D58-DE3C-04C3-AE902495E348}"/>
          </ac:spMkLst>
        </pc:spChg>
        <pc:spChg chg="del">
          <ac:chgData name="Parth Nawkar" userId="16b520edfeefe9a6" providerId="LiveId" clId="{7E71211E-0C66-432F-9B4F-6BB683EAEF3A}" dt="2024-05-03T00:01:06.515" v="112" actId="478"/>
          <ac:spMkLst>
            <pc:docMk/>
            <pc:sldMk cId="4011372766" sldId="287"/>
            <ac:spMk id="12" creationId="{656123F1-C326-D71F-FD47-BD9226497DD5}"/>
          </ac:spMkLst>
        </pc:spChg>
        <pc:spChg chg="add del mod">
          <ac:chgData name="Parth Nawkar" userId="16b520edfeefe9a6" providerId="LiveId" clId="{7E71211E-0C66-432F-9B4F-6BB683EAEF3A}" dt="2024-05-03T00:00:51.506" v="107" actId="478"/>
          <ac:spMkLst>
            <pc:docMk/>
            <pc:sldMk cId="4011372766" sldId="287"/>
            <ac:spMk id="13" creationId="{982F3559-BBF2-E9AF-584F-DB662215D97B}"/>
          </ac:spMkLst>
        </pc:spChg>
        <pc:spChg chg="add del mod">
          <ac:chgData name="Parth Nawkar" userId="16b520edfeefe9a6" providerId="LiveId" clId="{7E71211E-0C66-432F-9B4F-6BB683EAEF3A}" dt="2024-05-03T00:00:48.611" v="106" actId="478"/>
          <ac:spMkLst>
            <pc:docMk/>
            <pc:sldMk cId="4011372766" sldId="287"/>
            <ac:spMk id="15" creationId="{988CEC95-E7EC-40A0-A7B0-9F5E2AEAB8BA}"/>
          </ac:spMkLst>
        </pc:spChg>
        <pc:spChg chg="add del mod">
          <ac:chgData name="Parth Nawkar" userId="16b520edfeefe9a6" providerId="LiveId" clId="{7E71211E-0C66-432F-9B4F-6BB683EAEF3A}" dt="2024-05-03T00:01:00.759" v="110" actId="478"/>
          <ac:spMkLst>
            <pc:docMk/>
            <pc:sldMk cId="4011372766" sldId="287"/>
            <ac:spMk id="17" creationId="{49B6D6EA-C00E-507E-FE02-20A4C23B218E}"/>
          </ac:spMkLst>
        </pc:spChg>
        <pc:spChg chg="add mod">
          <ac:chgData name="Parth Nawkar" userId="16b520edfeefe9a6" providerId="LiveId" clId="{7E71211E-0C66-432F-9B4F-6BB683EAEF3A}" dt="2024-05-03T00:13:03.018" v="591" actId="14100"/>
          <ac:spMkLst>
            <pc:docMk/>
            <pc:sldMk cId="4011372766" sldId="287"/>
            <ac:spMk id="20" creationId="{9D252BB4-9808-234E-74AC-6BCA408BD055}"/>
          </ac:spMkLst>
        </pc:spChg>
        <pc:spChg chg="add mod">
          <ac:chgData name="Parth Nawkar" userId="16b520edfeefe9a6" providerId="LiveId" clId="{7E71211E-0C66-432F-9B4F-6BB683EAEF3A}" dt="2024-05-03T00:12:18.131" v="521"/>
          <ac:spMkLst>
            <pc:docMk/>
            <pc:sldMk cId="4011372766" sldId="287"/>
            <ac:spMk id="23" creationId="{2FCD4929-0B2B-5D9F-C421-C279AEE9A0B0}"/>
          </ac:spMkLst>
        </pc:spChg>
        <pc:graphicFrameChg chg="del">
          <ac:chgData name="Parth Nawkar" userId="16b520edfeefe9a6" providerId="LiveId" clId="{7E71211E-0C66-432F-9B4F-6BB683EAEF3A}" dt="2024-05-03T00:01:03.681" v="111" actId="478"/>
          <ac:graphicFrameMkLst>
            <pc:docMk/>
            <pc:sldMk cId="4011372766" sldId="287"/>
            <ac:graphicFrameMk id="10" creationId="{AEA88029-883E-97D4-053F-37C73F167D26}"/>
          </ac:graphicFrameMkLst>
        </pc:graphicFrameChg>
        <pc:picChg chg="add mod">
          <ac:chgData name="Parth Nawkar" userId="16b520edfeefe9a6" providerId="LiveId" clId="{7E71211E-0C66-432F-9B4F-6BB683EAEF3A}" dt="2024-05-03T00:04:21.797" v="157" actId="208"/>
          <ac:picMkLst>
            <pc:docMk/>
            <pc:sldMk cId="4011372766" sldId="287"/>
            <ac:picMk id="19" creationId="{3A00FFAD-FBC1-6E23-B89F-21A737300187}"/>
          </ac:picMkLst>
        </pc:picChg>
        <pc:picChg chg="add mod">
          <ac:chgData name="Parth Nawkar" userId="16b520edfeefe9a6" providerId="LiveId" clId="{7E71211E-0C66-432F-9B4F-6BB683EAEF3A}" dt="2024-05-03T00:13:06.016" v="592" actId="1076"/>
          <ac:picMkLst>
            <pc:docMk/>
            <pc:sldMk cId="4011372766" sldId="287"/>
            <ac:picMk id="22" creationId="{3F6A90A3-BEAE-58E3-44B0-8413AF229190}"/>
          </ac:picMkLst>
        </pc:picChg>
      </pc:sldChg>
      <pc:sldChg chg="del">
        <pc:chgData name="Parth Nawkar" userId="16b520edfeefe9a6" providerId="LiveId" clId="{7E71211E-0C66-432F-9B4F-6BB683EAEF3A}" dt="2024-05-03T00:17:00.863" v="598" actId="47"/>
        <pc:sldMkLst>
          <pc:docMk/>
          <pc:sldMk cId="3943508851" sldId="289"/>
        </pc:sldMkLst>
      </pc:sldChg>
      <pc:sldChg chg="modSp mod">
        <pc:chgData name="Parth Nawkar" userId="16b520edfeefe9a6" providerId="LiveId" clId="{7E71211E-0C66-432F-9B4F-6BB683EAEF3A}" dt="2024-05-03T01:23:18.123" v="1664"/>
        <pc:sldMkLst>
          <pc:docMk/>
          <pc:sldMk cId="2774460325" sldId="290"/>
        </pc:sldMkLst>
        <pc:spChg chg="mod">
          <ac:chgData name="Parth Nawkar" userId="16b520edfeefe9a6" providerId="LiveId" clId="{7E71211E-0C66-432F-9B4F-6BB683EAEF3A}" dt="2024-05-03T00:22:25.719" v="912" actId="313"/>
          <ac:spMkLst>
            <pc:docMk/>
            <pc:sldMk cId="2774460325" sldId="290"/>
            <ac:spMk id="2" creationId="{4379103A-7E0F-A503-491C-874CA2A16BC0}"/>
          </ac:spMkLst>
        </pc:spChg>
        <pc:spChg chg="mod">
          <ac:chgData name="Parth Nawkar" userId="16b520edfeefe9a6" providerId="LiveId" clId="{7E71211E-0C66-432F-9B4F-6BB683EAEF3A}" dt="2024-05-03T01:23:18.123" v="1664"/>
          <ac:spMkLst>
            <pc:docMk/>
            <pc:sldMk cId="2774460325" sldId="290"/>
            <ac:spMk id="3" creationId="{4E79730E-E638-275F-6C74-85FDCE30C43F}"/>
          </ac:spMkLst>
        </pc:spChg>
        <pc:spChg chg="mod">
          <ac:chgData name="Parth Nawkar" userId="16b520edfeefe9a6" providerId="LiveId" clId="{7E71211E-0C66-432F-9B4F-6BB683EAEF3A}" dt="2024-05-03T00:28:06.624" v="1447" actId="20577"/>
          <ac:spMkLst>
            <pc:docMk/>
            <pc:sldMk cId="2774460325" sldId="290"/>
            <ac:spMk id="5" creationId="{DA7A49E4-DCE3-62DE-B6D1-539EBFFFE689}"/>
          </ac:spMkLst>
        </pc:spChg>
      </pc:sldChg>
      <pc:sldChg chg="modSp mod">
        <pc:chgData name="Parth Nawkar" userId="16b520edfeefe9a6" providerId="LiveId" clId="{7E71211E-0C66-432F-9B4F-6BB683EAEF3A}" dt="2024-05-03T01:23:23.142" v="1665"/>
        <pc:sldMkLst>
          <pc:docMk/>
          <pc:sldMk cId="2883164581" sldId="291"/>
        </pc:sldMkLst>
        <pc:spChg chg="mod">
          <ac:chgData name="Parth Nawkar" userId="16b520edfeefe9a6" providerId="LiveId" clId="{7E71211E-0C66-432F-9B4F-6BB683EAEF3A}" dt="2024-05-03T01:21:40.427" v="1652" actId="1076"/>
          <ac:spMkLst>
            <pc:docMk/>
            <pc:sldMk cId="2883164581" sldId="291"/>
            <ac:spMk id="2" creationId="{4379103A-7E0F-A503-491C-874CA2A16BC0}"/>
          </ac:spMkLst>
        </pc:spChg>
        <pc:spChg chg="mod">
          <ac:chgData name="Parth Nawkar" userId="16b520edfeefe9a6" providerId="LiveId" clId="{7E71211E-0C66-432F-9B4F-6BB683EAEF3A}" dt="2024-05-03T01:23:23.142" v="1665"/>
          <ac:spMkLst>
            <pc:docMk/>
            <pc:sldMk cId="2883164581" sldId="291"/>
            <ac:spMk id="3" creationId="{4E79730E-E638-275F-6C74-85FDCE30C43F}"/>
          </ac:spMkLst>
        </pc:spChg>
        <pc:spChg chg="mod">
          <ac:chgData name="Parth Nawkar" userId="16b520edfeefe9a6" providerId="LiveId" clId="{7E71211E-0C66-432F-9B4F-6BB683EAEF3A}" dt="2024-05-03T01:21:47.517" v="1653" actId="1076"/>
          <ac:spMkLst>
            <pc:docMk/>
            <pc:sldMk cId="2883164581" sldId="291"/>
            <ac:spMk id="5" creationId="{DA7A49E4-DCE3-62DE-B6D1-539EBFFFE689}"/>
          </ac:spMkLst>
        </pc:spChg>
      </pc:sldChg>
      <pc:sldChg chg="delSp modSp mod">
        <pc:chgData name="Parth Nawkar" userId="16b520edfeefe9a6" providerId="LiveId" clId="{7E71211E-0C66-432F-9B4F-6BB683EAEF3A}" dt="2024-05-03T01:22:51.078" v="1658"/>
        <pc:sldMkLst>
          <pc:docMk/>
          <pc:sldMk cId="4040911555" sldId="292"/>
        </pc:sldMkLst>
        <pc:spChg chg="mod">
          <ac:chgData name="Parth Nawkar" userId="16b520edfeefe9a6" providerId="LiveId" clId="{7E71211E-0C66-432F-9B4F-6BB683EAEF3A}" dt="2024-05-02T23:52:48.892" v="3" actId="1076"/>
          <ac:spMkLst>
            <pc:docMk/>
            <pc:sldMk cId="4040911555" sldId="292"/>
            <ac:spMk id="2" creationId="{F7291133-2B2D-CB5C-25A3-A6BBC6AC48F6}"/>
          </ac:spMkLst>
        </pc:spChg>
        <pc:spChg chg="mod">
          <ac:chgData name="Parth Nawkar" userId="16b520edfeefe9a6" providerId="LiveId" clId="{7E71211E-0C66-432F-9B4F-6BB683EAEF3A}" dt="2024-05-03T01:22:51.078" v="1658"/>
          <ac:spMkLst>
            <pc:docMk/>
            <pc:sldMk cId="4040911555" sldId="292"/>
            <ac:spMk id="10" creationId="{15C361D4-2114-E276-681B-0EDACAD8E3D4}"/>
          </ac:spMkLst>
        </pc:spChg>
        <pc:spChg chg="mod">
          <ac:chgData name="Parth Nawkar" userId="16b520edfeefe9a6" providerId="LiveId" clId="{7E71211E-0C66-432F-9B4F-6BB683EAEF3A}" dt="2024-05-02T23:53:52.787" v="36" actId="1076"/>
          <ac:spMkLst>
            <pc:docMk/>
            <pc:sldMk cId="4040911555" sldId="292"/>
            <ac:spMk id="19" creationId="{B5EFC61F-F598-CDF0-50A0-EA3F3F780DA0}"/>
          </ac:spMkLst>
        </pc:spChg>
        <pc:picChg chg="del">
          <ac:chgData name="Parth Nawkar" userId="16b520edfeefe9a6" providerId="LiveId" clId="{7E71211E-0C66-432F-9B4F-6BB683EAEF3A}" dt="2024-05-02T23:52:35.561" v="0" actId="478"/>
          <ac:picMkLst>
            <pc:docMk/>
            <pc:sldMk cId="4040911555" sldId="292"/>
            <ac:picMk id="4" creationId="{AC42AD3D-E847-5129-B709-C2B287BCFC19}"/>
          </ac:picMkLst>
        </pc:picChg>
        <pc:picChg chg="mod">
          <ac:chgData name="Parth Nawkar" userId="16b520edfeefe9a6" providerId="LiveId" clId="{7E71211E-0C66-432F-9B4F-6BB683EAEF3A}" dt="2024-05-03T00:00:22.627" v="101" actId="1440"/>
          <ac:picMkLst>
            <pc:docMk/>
            <pc:sldMk cId="4040911555" sldId="292"/>
            <ac:picMk id="7" creationId="{60E4B803-B515-684E-0C58-60C91EF257CB}"/>
          </ac:picMkLst>
        </pc:picChg>
      </pc:sldChg>
      <pc:sldChg chg="addSp modSp mod">
        <pc:chgData name="Parth Nawkar" userId="16b520edfeefe9a6" providerId="LiveId" clId="{7E71211E-0C66-432F-9B4F-6BB683EAEF3A}" dt="2024-05-03T01:23:06.184" v="1661"/>
        <pc:sldMkLst>
          <pc:docMk/>
          <pc:sldMk cId="3809772514" sldId="294"/>
        </pc:sldMkLst>
        <pc:spChg chg="mod">
          <ac:chgData name="Parth Nawkar" userId="16b520edfeefe9a6" providerId="LiveId" clId="{7E71211E-0C66-432F-9B4F-6BB683EAEF3A}" dt="2024-05-03T01:14:36.081" v="1547" actId="313"/>
          <ac:spMkLst>
            <pc:docMk/>
            <pc:sldMk cId="3809772514" sldId="294"/>
            <ac:spMk id="6" creationId="{7F8B4CE7-99C9-BD2D-17D0-2B34D13B367F}"/>
          </ac:spMkLst>
        </pc:spChg>
        <pc:spChg chg="mod">
          <ac:chgData name="Parth Nawkar" userId="16b520edfeefe9a6" providerId="LiveId" clId="{7E71211E-0C66-432F-9B4F-6BB683EAEF3A}" dt="2024-05-03T01:23:06.184" v="1661"/>
          <ac:spMkLst>
            <pc:docMk/>
            <pc:sldMk cId="3809772514" sldId="294"/>
            <ac:spMk id="12" creationId="{BEC1259C-0A50-37A0-081E-E36D391D7A08}"/>
          </ac:spMkLst>
        </pc:spChg>
        <pc:picChg chg="add mod">
          <ac:chgData name="Parth Nawkar" userId="16b520edfeefe9a6" providerId="LiveId" clId="{7E71211E-0C66-432F-9B4F-6BB683EAEF3A}" dt="2024-05-03T01:13:29.756" v="1516" actId="208"/>
          <ac:picMkLst>
            <pc:docMk/>
            <pc:sldMk cId="3809772514" sldId="294"/>
            <ac:picMk id="4" creationId="{DA6DF264-7A5D-BCB4-8E5F-72E1B9B5BE23}"/>
          </ac:picMkLst>
        </pc:picChg>
        <pc:picChg chg="add mod">
          <ac:chgData name="Parth Nawkar" userId="16b520edfeefe9a6" providerId="LiveId" clId="{7E71211E-0C66-432F-9B4F-6BB683EAEF3A}" dt="2024-05-03T01:14:08.886" v="1541" actId="208"/>
          <ac:picMkLst>
            <pc:docMk/>
            <pc:sldMk cId="3809772514" sldId="294"/>
            <ac:picMk id="7" creationId="{C1668DA3-7139-D8C9-CA92-95F1E7C01555}"/>
          </ac:picMkLst>
        </pc:picChg>
      </pc:sldChg>
      <pc:sldChg chg="addSp delSp modSp add mod">
        <pc:chgData name="Parth Nawkar" userId="16b520edfeefe9a6" providerId="LiveId" clId="{7E71211E-0C66-432F-9B4F-6BB683EAEF3A}" dt="2024-05-03T05:29:37.040" v="2061" actId="403"/>
        <pc:sldMkLst>
          <pc:docMk/>
          <pc:sldMk cId="3418107642" sldId="295"/>
        </pc:sldMkLst>
        <pc:spChg chg="del mod">
          <ac:chgData name="Parth Nawkar" userId="16b520edfeefe9a6" providerId="LiveId" clId="{7E71211E-0C66-432F-9B4F-6BB683EAEF3A}" dt="2024-05-03T05:23:28.486" v="2002" actId="478"/>
          <ac:spMkLst>
            <pc:docMk/>
            <pc:sldMk cId="3418107642" sldId="295"/>
            <ac:spMk id="4" creationId="{EF31757D-D960-563E-13D7-10BC6A04122D}"/>
          </ac:spMkLst>
        </pc:spChg>
        <pc:spChg chg="del">
          <ac:chgData name="Parth Nawkar" userId="16b520edfeefe9a6" providerId="LiveId" clId="{7E71211E-0C66-432F-9B4F-6BB683EAEF3A}" dt="2024-05-03T05:23:07.985" v="1999" actId="478"/>
          <ac:spMkLst>
            <pc:docMk/>
            <pc:sldMk cId="3418107642" sldId="295"/>
            <ac:spMk id="5" creationId="{11D7CDBE-3B02-5AB5-E827-307839805592}"/>
          </ac:spMkLst>
        </pc:spChg>
        <pc:spChg chg="del">
          <ac:chgData name="Parth Nawkar" userId="16b520edfeefe9a6" providerId="LiveId" clId="{7E71211E-0C66-432F-9B4F-6BB683EAEF3A}" dt="2024-05-03T05:23:34.052" v="2004" actId="478"/>
          <ac:spMkLst>
            <pc:docMk/>
            <pc:sldMk cId="3418107642" sldId="295"/>
            <ac:spMk id="6" creationId="{BFE1F326-65DA-D1D2-BADE-C228E0696D1C}"/>
          </ac:spMkLst>
        </pc:spChg>
        <pc:spChg chg="del">
          <ac:chgData name="Parth Nawkar" userId="16b520edfeefe9a6" providerId="LiveId" clId="{7E71211E-0C66-432F-9B4F-6BB683EAEF3A}" dt="2024-05-03T05:23:05.150" v="1998" actId="478"/>
          <ac:spMkLst>
            <pc:docMk/>
            <pc:sldMk cId="3418107642" sldId="295"/>
            <ac:spMk id="7" creationId="{3F33DEEB-3296-0AFB-2C98-5D37AC21B10C}"/>
          </ac:spMkLst>
        </pc:spChg>
        <pc:spChg chg="add del mod">
          <ac:chgData name="Parth Nawkar" userId="16b520edfeefe9a6" providerId="LiveId" clId="{7E71211E-0C66-432F-9B4F-6BB683EAEF3A}" dt="2024-05-03T05:23:13.342" v="2001" actId="478"/>
          <ac:spMkLst>
            <pc:docMk/>
            <pc:sldMk cId="3418107642" sldId="295"/>
            <ac:spMk id="8" creationId="{B5B836E5-7B3A-A2A1-8E66-BEBD66CD86A8}"/>
          </ac:spMkLst>
        </pc:spChg>
        <pc:spChg chg="del mod">
          <ac:chgData name="Parth Nawkar" userId="16b520edfeefe9a6" providerId="LiveId" clId="{7E71211E-0C66-432F-9B4F-6BB683EAEF3A}" dt="2024-05-03T05:29:09.509" v="2043" actId="478"/>
          <ac:spMkLst>
            <pc:docMk/>
            <pc:sldMk cId="3418107642" sldId="295"/>
            <ac:spMk id="10" creationId="{9EA22C71-B3EE-964D-76CC-D0CE8F882124}"/>
          </ac:spMkLst>
        </pc:spChg>
        <pc:spChg chg="add del mod">
          <ac:chgData name="Parth Nawkar" userId="16b520edfeefe9a6" providerId="LiveId" clId="{7E71211E-0C66-432F-9B4F-6BB683EAEF3A}" dt="2024-05-03T05:23:10.426" v="2000" actId="478"/>
          <ac:spMkLst>
            <pc:docMk/>
            <pc:sldMk cId="3418107642" sldId="295"/>
            <ac:spMk id="16" creationId="{1D11DD5C-8EF6-D2E0-1414-8A4A71FFCB17}"/>
          </ac:spMkLst>
        </pc:spChg>
        <pc:spChg chg="add del mod">
          <ac:chgData name="Parth Nawkar" userId="16b520edfeefe9a6" providerId="LiveId" clId="{7E71211E-0C66-432F-9B4F-6BB683EAEF3A}" dt="2024-05-03T05:23:31.356" v="2003" actId="478"/>
          <ac:spMkLst>
            <pc:docMk/>
            <pc:sldMk cId="3418107642" sldId="295"/>
            <ac:spMk id="21" creationId="{93F8D1A2-F2EE-8534-DF66-D656E4CF69A9}"/>
          </ac:spMkLst>
        </pc:spChg>
        <pc:spChg chg="add del mod">
          <ac:chgData name="Parth Nawkar" userId="16b520edfeefe9a6" providerId="LiveId" clId="{7E71211E-0C66-432F-9B4F-6BB683EAEF3A}" dt="2024-05-03T05:23:37.576" v="2005" actId="478"/>
          <ac:spMkLst>
            <pc:docMk/>
            <pc:sldMk cId="3418107642" sldId="295"/>
            <ac:spMk id="23" creationId="{BE6390B7-1D82-98EF-6620-0EF50B692201}"/>
          </ac:spMkLst>
        </pc:spChg>
        <pc:spChg chg="add del">
          <ac:chgData name="Parth Nawkar" userId="16b520edfeefe9a6" providerId="LiveId" clId="{7E71211E-0C66-432F-9B4F-6BB683EAEF3A}" dt="2024-05-03T05:23:58.758" v="2010" actId="22"/>
          <ac:spMkLst>
            <pc:docMk/>
            <pc:sldMk cId="3418107642" sldId="295"/>
            <ac:spMk id="27" creationId="{B5EE2E02-7C44-BCB5-A2F5-C114F684ECE6}"/>
          </ac:spMkLst>
        </pc:spChg>
        <pc:spChg chg="add mod">
          <ac:chgData name="Parth Nawkar" userId="16b520edfeefe9a6" providerId="LiveId" clId="{7E71211E-0C66-432F-9B4F-6BB683EAEF3A}" dt="2024-05-03T05:29:37.040" v="2061" actId="403"/>
          <ac:spMkLst>
            <pc:docMk/>
            <pc:sldMk cId="3418107642" sldId="295"/>
            <ac:spMk id="40" creationId="{4399E6AD-EC03-A4DB-774B-E7D83912FABF}"/>
          </ac:spMkLst>
        </pc:spChg>
        <pc:picChg chg="del">
          <ac:chgData name="Parth Nawkar" userId="16b520edfeefe9a6" providerId="LiveId" clId="{7E71211E-0C66-432F-9B4F-6BB683EAEF3A}" dt="2024-05-03T05:22:56.704" v="1996" actId="478"/>
          <ac:picMkLst>
            <pc:docMk/>
            <pc:sldMk cId="3418107642" sldId="295"/>
            <ac:picMk id="17" creationId="{41A6265C-1B35-C82D-7316-AE225FC9CF15}"/>
          </ac:picMkLst>
        </pc:picChg>
        <pc:picChg chg="del">
          <ac:chgData name="Parth Nawkar" userId="16b520edfeefe9a6" providerId="LiveId" clId="{7E71211E-0C66-432F-9B4F-6BB683EAEF3A}" dt="2024-05-03T05:22:58.567" v="1997" actId="478"/>
          <ac:picMkLst>
            <pc:docMk/>
            <pc:sldMk cId="3418107642" sldId="295"/>
            <ac:picMk id="19" creationId="{83854441-DFD9-8DB9-80FF-0DBB05A5A9B8}"/>
          </ac:picMkLst>
        </pc:picChg>
        <pc:picChg chg="add mod">
          <ac:chgData name="Parth Nawkar" userId="16b520edfeefe9a6" providerId="LiveId" clId="{7E71211E-0C66-432F-9B4F-6BB683EAEF3A}" dt="2024-05-03T05:29:16.206" v="2044" actId="1076"/>
          <ac:picMkLst>
            <pc:docMk/>
            <pc:sldMk cId="3418107642" sldId="295"/>
            <ac:picMk id="25" creationId="{F8E72662-2F50-40D8-7BC3-E29BDBE85EFB}"/>
          </ac:picMkLst>
        </pc:picChg>
        <pc:picChg chg="add mod">
          <ac:chgData name="Parth Nawkar" userId="16b520edfeefe9a6" providerId="LiveId" clId="{7E71211E-0C66-432F-9B4F-6BB683EAEF3A}" dt="2024-05-03T05:29:16.206" v="2044" actId="1076"/>
          <ac:picMkLst>
            <pc:docMk/>
            <pc:sldMk cId="3418107642" sldId="295"/>
            <ac:picMk id="29" creationId="{AF4D2F66-BBEB-EB1F-B168-819A77BA85B7}"/>
          </ac:picMkLst>
        </pc:picChg>
        <pc:picChg chg="add mod">
          <ac:chgData name="Parth Nawkar" userId="16b520edfeefe9a6" providerId="LiveId" clId="{7E71211E-0C66-432F-9B4F-6BB683EAEF3A}" dt="2024-05-03T05:29:16.206" v="2044" actId="1076"/>
          <ac:picMkLst>
            <pc:docMk/>
            <pc:sldMk cId="3418107642" sldId="295"/>
            <ac:picMk id="31" creationId="{9054B364-1EEE-728A-E1EB-0B8E216B4AB7}"/>
          </ac:picMkLst>
        </pc:picChg>
        <pc:picChg chg="add mod">
          <ac:chgData name="Parth Nawkar" userId="16b520edfeefe9a6" providerId="LiveId" clId="{7E71211E-0C66-432F-9B4F-6BB683EAEF3A}" dt="2024-05-03T05:29:16.206" v="2044" actId="1076"/>
          <ac:picMkLst>
            <pc:docMk/>
            <pc:sldMk cId="3418107642" sldId="295"/>
            <ac:picMk id="33" creationId="{483B64B7-89EF-314D-B9B0-DABF5F96E7A8}"/>
          </ac:picMkLst>
        </pc:picChg>
        <pc:picChg chg="add mod">
          <ac:chgData name="Parth Nawkar" userId="16b520edfeefe9a6" providerId="LiveId" clId="{7E71211E-0C66-432F-9B4F-6BB683EAEF3A}" dt="2024-05-03T05:29:16.206" v="2044" actId="1076"/>
          <ac:picMkLst>
            <pc:docMk/>
            <pc:sldMk cId="3418107642" sldId="295"/>
            <ac:picMk id="35" creationId="{E486B7BF-679C-8F31-E604-50E1628BAE08}"/>
          </ac:picMkLst>
        </pc:picChg>
        <pc:picChg chg="add mod">
          <ac:chgData name="Parth Nawkar" userId="16b520edfeefe9a6" providerId="LiveId" clId="{7E71211E-0C66-432F-9B4F-6BB683EAEF3A}" dt="2024-05-03T05:29:16.206" v="2044" actId="1076"/>
          <ac:picMkLst>
            <pc:docMk/>
            <pc:sldMk cId="3418107642" sldId="295"/>
            <ac:picMk id="37" creationId="{07383504-CE18-9672-B203-22C8A297E421}"/>
          </ac:picMkLst>
        </pc:picChg>
        <pc:picChg chg="add mod">
          <ac:chgData name="Parth Nawkar" userId="16b520edfeefe9a6" providerId="LiveId" clId="{7E71211E-0C66-432F-9B4F-6BB683EAEF3A}" dt="2024-05-03T05:29:16.206" v="2044" actId="1076"/>
          <ac:picMkLst>
            <pc:docMk/>
            <pc:sldMk cId="3418107642" sldId="295"/>
            <ac:picMk id="39" creationId="{FC6391FE-349C-24F6-02EC-6F1B38C47C3B}"/>
          </ac:picMkLst>
        </pc:picChg>
      </pc:sldChg>
      <pc:sldChg chg="add">
        <pc:chgData name="Parth Nawkar" userId="16b520edfeefe9a6" providerId="LiveId" clId="{7E71211E-0C66-432F-9B4F-6BB683EAEF3A}" dt="2024-05-03T05:30:36.888" v="2062" actId="2890"/>
        <pc:sldMkLst>
          <pc:docMk/>
          <pc:sldMk cId="2797775450" sldId="296"/>
        </pc:sldMkLst>
      </pc:sldChg>
      <pc:sldChg chg="addSp delSp modSp add mod">
        <pc:chgData name="Parth Nawkar" userId="16b520edfeefe9a6" providerId="LiveId" clId="{7E71211E-0C66-432F-9B4F-6BB683EAEF3A}" dt="2024-05-03T05:37:59.854" v="2519" actId="1076"/>
        <pc:sldMkLst>
          <pc:docMk/>
          <pc:sldMk cId="3100231979" sldId="297"/>
        </pc:sldMkLst>
        <pc:spChg chg="mod">
          <ac:chgData name="Parth Nawkar" userId="16b520edfeefe9a6" providerId="LiveId" clId="{7E71211E-0C66-432F-9B4F-6BB683EAEF3A}" dt="2024-05-03T05:34:42.169" v="2394" actId="20577"/>
          <ac:spMkLst>
            <pc:docMk/>
            <pc:sldMk cId="3100231979" sldId="297"/>
            <ac:spMk id="2" creationId="{4379103A-7E0F-A503-491C-874CA2A16BC0}"/>
          </ac:spMkLst>
        </pc:spChg>
        <pc:spChg chg="mod">
          <ac:chgData name="Parth Nawkar" userId="16b520edfeefe9a6" providerId="LiveId" clId="{7E71211E-0C66-432F-9B4F-6BB683EAEF3A}" dt="2024-05-03T05:37:59.854" v="2519" actId="1076"/>
          <ac:spMkLst>
            <pc:docMk/>
            <pc:sldMk cId="3100231979" sldId="297"/>
            <ac:spMk id="5" creationId="{DA7A49E4-DCE3-62DE-B6D1-539EBFFFE689}"/>
          </ac:spMkLst>
        </pc:spChg>
        <pc:spChg chg="add del mod">
          <ac:chgData name="Parth Nawkar" userId="16b520edfeefe9a6" providerId="LiveId" clId="{7E71211E-0C66-432F-9B4F-6BB683EAEF3A}" dt="2024-05-03T05:35:39.584" v="2426" actId="478"/>
          <ac:spMkLst>
            <pc:docMk/>
            <pc:sldMk cId="3100231979" sldId="297"/>
            <ac:spMk id="6" creationId="{28AB1D60-430B-63AF-7359-25D81607011E}"/>
          </ac:spMkLst>
        </pc:spChg>
      </pc:sldChg>
      <pc:sldChg chg="addSp delSp modSp add mod">
        <pc:chgData name="Parth Nawkar" userId="16b520edfeefe9a6" providerId="LiveId" clId="{7E71211E-0C66-432F-9B4F-6BB683EAEF3A}" dt="2024-05-03T05:41:56.382" v="2538" actId="14100"/>
        <pc:sldMkLst>
          <pc:docMk/>
          <pc:sldMk cId="1627793249" sldId="298"/>
        </pc:sldMkLst>
        <pc:spChg chg="del">
          <ac:chgData name="Parth Nawkar" userId="16b520edfeefe9a6" providerId="LiveId" clId="{7E71211E-0C66-432F-9B4F-6BB683EAEF3A}" dt="2024-05-03T05:40:40.996" v="2521" actId="478"/>
          <ac:spMkLst>
            <pc:docMk/>
            <pc:sldMk cId="1627793249" sldId="298"/>
            <ac:spMk id="4" creationId="{62C85805-79DB-07ED-6BDE-11B8962D463A}"/>
          </ac:spMkLst>
        </pc:spChg>
        <pc:spChg chg="add del mod">
          <ac:chgData name="Parth Nawkar" userId="16b520edfeefe9a6" providerId="LiveId" clId="{7E71211E-0C66-432F-9B4F-6BB683EAEF3A}" dt="2024-05-03T05:40:42.348" v="2522" actId="478"/>
          <ac:spMkLst>
            <pc:docMk/>
            <pc:sldMk cId="1627793249" sldId="298"/>
            <ac:spMk id="6" creationId="{62680A35-BE28-D639-5E41-E9A9EA54FA27}"/>
          </ac:spMkLst>
        </pc:spChg>
        <pc:spChg chg="del">
          <ac:chgData name="Parth Nawkar" userId="16b520edfeefe9a6" providerId="LiveId" clId="{7E71211E-0C66-432F-9B4F-6BB683EAEF3A}" dt="2024-05-03T05:40:51.203" v="2526" actId="478"/>
          <ac:spMkLst>
            <pc:docMk/>
            <pc:sldMk cId="1627793249" sldId="298"/>
            <ac:spMk id="20" creationId="{9D252BB4-9808-234E-74AC-6BCA408BD055}"/>
          </ac:spMkLst>
        </pc:spChg>
        <pc:spChg chg="del">
          <ac:chgData name="Parth Nawkar" userId="16b520edfeefe9a6" providerId="LiveId" clId="{7E71211E-0C66-432F-9B4F-6BB683EAEF3A}" dt="2024-05-03T05:40:45.246" v="2523" actId="478"/>
          <ac:spMkLst>
            <pc:docMk/>
            <pc:sldMk cId="1627793249" sldId="298"/>
            <ac:spMk id="23" creationId="{2FCD4929-0B2B-5D9F-C421-C279AEE9A0B0}"/>
          </ac:spMkLst>
        </pc:spChg>
        <pc:picChg chg="add mod">
          <ac:chgData name="Parth Nawkar" userId="16b520edfeefe9a6" providerId="LiveId" clId="{7E71211E-0C66-432F-9B4F-6BB683EAEF3A}" dt="2024-05-03T05:41:17.749" v="2532" actId="1076"/>
          <ac:picMkLst>
            <pc:docMk/>
            <pc:sldMk cId="1627793249" sldId="298"/>
            <ac:picMk id="8" creationId="{C5929454-CF07-2FEC-33EB-2415A4316B53}"/>
          </ac:picMkLst>
        </pc:picChg>
        <pc:picChg chg="add mod">
          <ac:chgData name="Parth Nawkar" userId="16b520edfeefe9a6" providerId="LiveId" clId="{7E71211E-0C66-432F-9B4F-6BB683EAEF3A}" dt="2024-05-03T05:41:56.382" v="2538" actId="14100"/>
          <ac:picMkLst>
            <pc:docMk/>
            <pc:sldMk cId="1627793249" sldId="298"/>
            <ac:picMk id="10" creationId="{9F760B32-86E1-D3BC-D967-5910F74A380C}"/>
          </ac:picMkLst>
        </pc:picChg>
        <pc:picChg chg="del">
          <ac:chgData name="Parth Nawkar" userId="16b520edfeefe9a6" providerId="LiveId" clId="{7E71211E-0C66-432F-9B4F-6BB683EAEF3A}" dt="2024-05-03T05:40:47.032" v="2524" actId="478"/>
          <ac:picMkLst>
            <pc:docMk/>
            <pc:sldMk cId="1627793249" sldId="298"/>
            <ac:picMk id="19" creationId="{3A00FFAD-FBC1-6E23-B89F-21A737300187}"/>
          </ac:picMkLst>
        </pc:picChg>
        <pc:picChg chg="del">
          <ac:chgData name="Parth Nawkar" userId="16b520edfeefe9a6" providerId="LiveId" clId="{7E71211E-0C66-432F-9B4F-6BB683EAEF3A}" dt="2024-05-03T05:40:48.319" v="2525" actId="478"/>
          <ac:picMkLst>
            <pc:docMk/>
            <pc:sldMk cId="1627793249" sldId="298"/>
            <ac:picMk id="22" creationId="{3F6A90A3-BEAE-58E3-44B0-8413AF229190}"/>
          </ac:picMkLst>
        </pc:picChg>
      </pc:sldChg>
    </pc:docChg>
  </pc:docChgLst>
  <pc:docChgLst>
    <pc:chgData name="Parth Nawkar" userId="16b520edfeefe9a6" providerId="LiveId" clId="{EC586880-C3F4-493D-8D4E-F8C572450252}"/>
    <pc:docChg chg="undo redo custSel addSld delSld modSld sldOrd">
      <pc:chgData name="Parth Nawkar" userId="16b520edfeefe9a6" providerId="LiveId" clId="{EC586880-C3F4-493D-8D4E-F8C572450252}" dt="2024-05-07T02:51:12.942" v="1789" actId="208"/>
      <pc:docMkLst>
        <pc:docMk/>
      </pc:docMkLst>
      <pc:sldChg chg="delSp modSp mod">
        <pc:chgData name="Parth Nawkar" userId="16b520edfeefe9a6" providerId="LiveId" clId="{EC586880-C3F4-493D-8D4E-F8C572450252}" dt="2024-05-07T01:52:37.999" v="119" actId="14100"/>
        <pc:sldMkLst>
          <pc:docMk/>
          <pc:sldMk cId="2863103940" sldId="273"/>
        </pc:sldMkLst>
        <pc:spChg chg="mod">
          <ac:chgData name="Parth Nawkar" userId="16b520edfeefe9a6" providerId="LiveId" clId="{EC586880-C3F4-493D-8D4E-F8C572450252}" dt="2024-05-07T01:51:54.721" v="54" actId="20577"/>
          <ac:spMkLst>
            <pc:docMk/>
            <pc:sldMk cId="2863103940" sldId="273"/>
            <ac:spMk id="3" creationId="{A19F099D-65B4-E1E8-58DC-F6BA9B846ABA}"/>
          </ac:spMkLst>
        </pc:spChg>
        <pc:spChg chg="del">
          <ac:chgData name="Parth Nawkar" userId="16b520edfeefe9a6" providerId="LiveId" clId="{EC586880-C3F4-493D-8D4E-F8C572450252}" dt="2024-05-07T01:51:28.388" v="18" actId="478"/>
          <ac:spMkLst>
            <pc:docMk/>
            <pc:sldMk cId="2863103940" sldId="273"/>
            <ac:spMk id="4" creationId="{1D9F9DAD-7255-0D87-4CAE-54DC63623FE7}"/>
          </ac:spMkLst>
        </pc:spChg>
        <pc:spChg chg="mod">
          <ac:chgData name="Parth Nawkar" userId="16b520edfeefe9a6" providerId="LiveId" clId="{EC586880-C3F4-493D-8D4E-F8C572450252}" dt="2024-05-07T01:52:37.999" v="119" actId="14100"/>
          <ac:spMkLst>
            <pc:docMk/>
            <pc:sldMk cId="2863103940" sldId="273"/>
            <ac:spMk id="6" creationId="{AC244D5C-2418-3B72-D4ED-608CDB35ABE8}"/>
          </ac:spMkLst>
        </pc:spChg>
        <pc:spChg chg="mod">
          <ac:chgData name="Parth Nawkar" userId="16b520edfeefe9a6" providerId="LiveId" clId="{EC586880-C3F4-493D-8D4E-F8C572450252}" dt="2024-05-07T01:52:00.736" v="55" actId="1076"/>
          <ac:spMkLst>
            <pc:docMk/>
            <pc:sldMk cId="2863103940" sldId="273"/>
            <ac:spMk id="7" creationId="{BA5AE4C9-E989-41EF-38EF-4253FB886C90}"/>
          </ac:spMkLst>
        </pc:spChg>
        <pc:spChg chg="mod">
          <ac:chgData name="Parth Nawkar" userId="16b520edfeefe9a6" providerId="LiveId" clId="{EC586880-C3F4-493D-8D4E-F8C572450252}" dt="2024-05-07T01:52:07.715" v="56" actId="1076"/>
          <ac:spMkLst>
            <pc:docMk/>
            <pc:sldMk cId="2863103940" sldId="273"/>
            <ac:spMk id="11" creationId="{EF3A7BFE-9123-98C4-791C-9A3FE773CF97}"/>
          </ac:spMkLst>
        </pc:spChg>
        <pc:spChg chg="mod">
          <ac:chgData name="Parth Nawkar" userId="16b520edfeefe9a6" providerId="LiveId" clId="{EC586880-C3F4-493D-8D4E-F8C572450252}" dt="2024-05-07T01:50:57.875" v="10" actId="14100"/>
          <ac:spMkLst>
            <pc:docMk/>
            <pc:sldMk cId="2863103940" sldId="273"/>
            <ac:spMk id="24" creationId="{04B07C7A-8E1D-7BF7-31C8-5C68C6D2F9CF}"/>
          </ac:spMkLst>
        </pc:spChg>
      </pc:sldChg>
      <pc:sldChg chg="modSp mod">
        <pc:chgData name="Parth Nawkar" userId="16b520edfeefe9a6" providerId="LiveId" clId="{EC586880-C3F4-493D-8D4E-F8C572450252}" dt="2024-05-07T02:40:47.392" v="1570" actId="20577"/>
        <pc:sldMkLst>
          <pc:docMk/>
          <pc:sldMk cId="226236345" sldId="274"/>
        </pc:sldMkLst>
        <pc:spChg chg="mod">
          <ac:chgData name="Parth Nawkar" userId="16b520edfeefe9a6" providerId="LiveId" clId="{EC586880-C3F4-493D-8D4E-F8C572450252}" dt="2024-05-07T02:40:47.392" v="1570" actId="20577"/>
          <ac:spMkLst>
            <pc:docMk/>
            <pc:sldMk cId="226236345" sldId="274"/>
            <ac:spMk id="3" creationId="{33FB47C1-128E-60DF-5281-30C3EFCAB395}"/>
          </ac:spMkLst>
        </pc:spChg>
      </pc:sldChg>
      <pc:sldChg chg="addSp delSp modSp mod">
        <pc:chgData name="Parth Nawkar" userId="16b520edfeefe9a6" providerId="LiveId" clId="{EC586880-C3F4-493D-8D4E-F8C572450252}" dt="2024-05-07T02:44:15.080" v="1656" actId="20577"/>
        <pc:sldMkLst>
          <pc:docMk/>
          <pc:sldMk cId="3551793469" sldId="275"/>
        </pc:sldMkLst>
        <pc:spChg chg="mod">
          <ac:chgData name="Parth Nawkar" userId="16b520edfeefe9a6" providerId="LiveId" clId="{EC586880-C3F4-493D-8D4E-F8C572450252}" dt="2024-05-07T01:54:14.570" v="136" actId="20577"/>
          <ac:spMkLst>
            <pc:docMk/>
            <pc:sldMk cId="3551793469" sldId="275"/>
            <ac:spMk id="2" creationId="{4379103A-7E0F-A503-491C-874CA2A16BC0}"/>
          </ac:spMkLst>
        </pc:spChg>
        <pc:spChg chg="del">
          <ac:chgData name="Parth Nawkar" userId="16b520edfeefe9a6" providerId="LiveId" clId="{EC586880-C3F4-493D-8D4E-F8C572450252}" dt="2024-05-07T01:54:29.486" v="137" actId="478"/>
          <ac:spMkLst>
            <pc:docMk/>
            <pc:sldMk cId="3551793469" sldId="275"/>
            <ac:spMk id="3" creationId="{4E79730E-E638-275F-6C74-85FDCE30C43F}"/>
          </ac:spMkLst>
        </pc:spChg>
        <pc:spChg chg="mod">
          <ac:chgData name="Parth Nawkar" userId="16b520edfeefe9a6" providerId="LiveId" clId="{EC586880-C3F4-493D-8D4E-F8C572450252}" dt="2024-05-07T02:44:15.080" v="1656" actId="20577"/>
          <ac:spMkLst>
            <pc:docMk/>
            <pc:sldMk cId="3551793469" sldId="275"/>
            <ac:spMk id="5" creationId="{DA7A49E4-DCE3-62DE-B6D1-539EBFFFE689}"/>
          </ac:spMkLst>
        </pc:spChg>
        <pc:spChg chg="add mod">
          <ac:chgData name="Parth Nawkar" userId="16b520edfeefe9a6" providerId="LiveId" clId="{EC586880-C3F4-493D-8D4E-F8C572450252}" dt="2024-05-07T01:54:43.486" v="139" actId="207"/>
          <ac:spMkLst>
            <pc:docMk/>
            <pc:sldMk cId="3551793469" sldId="275"/>
            <ac:spMk id="6" creationId="{467867CD-6B25-DB4C-D259-13433D350CFC}"/>
          </ac:spMkLst>
        </pc:spChg>
      </pc:sldChg>
      <pc:sldChg chg="addSp delSp modSp mod">
        <pc:chgData name="Parth Nawkar" userId="16b520edfeefe9a6" providerId="LiveId" clId="{EC586880-C3F4-493D-8D4E-F8C572450252}" dt="2024-05-07T02:51:12.942" v="1789" actId="208"/>
        <pc:sldMkLst>
          <pc:docMk/>
          <pc:sldMk cId="3274647172" sldId="276"/>
        </pc:sldMkLst>
        <pc:spChg chg="mod">
          <ac:chgData name="Parth Nawkar" userId="16b520edfeefe9a6" providerId="LiveId" clId="{EC586880-C3F4-493D-8D4E-F8C572450252}" dt="2024-05-07T02:35:24.915" v="1475" actId="1076"/>
          <ac:spMkLst>
            <pc:docMk/>
            <pc:sldMk cId="3274647172" sldId="276"/>
            <ac:spMk id="3" creationId="{3C23C4BE-E1DD-7EED-DB71-4D5F3B63E693}"/>
          </ac:spMkLst>
        </pc:spChg>
        <pc:spChg chg="mod">
          <ac:chgData name="Parth Nawkar" userId="16b520edfeefe9a6" providerId="LiveId" clId="{EC586880-C3F4-493D-8D4E-F8C572450252}" dt="2024-05-07T02:35:24.915" v="1475" actId="1076"/>
          <ac:spMkLst>
            <pc:docMk/>
            <pc:sldMk cId="3274647172" sldId="276"/>
            <ac:spMk id="4" creationId="{A4168C84-B182-4E7D-56FB-01EE4B11DC8B}"/>
          </ac:spMkLst>
        </pc:spChg>
        <pc:spChg chg="mod">
          <ac:chgData name="Parth Nawkar" userId="16b520edfeefe9a6" providerId="LiveId" clId="{EC586880-C3F4-493D-8D4E-F8C572450252}" dt="2024-05-07T02:35:59.708" v="1482" actId="1076"/>
          <ac:spMkLst>
            <pc:docMk/>
            <pc:sldMk cId="3274647172" sldId="276"/>
            <ac:spMk id="5" creationId="{43DF41ED-5729-1B31-0C04-21385523D7E1}"/>
          </ac:spMkLst>
        </pc:spChg>
        <pc:spChg chg="mod">
          <ac:chgData name="Parth Nawkar" userId="16b520edfeefe9a6" providerId="LiveId" clId="{EC586880-C3F4-493D-8D4E-F8C572450252}" dt="2024-05-07T02:39:36.346" v="1545"/>
          <ac:spMkLst>
            <pc:docMk/>
            <pc:sldMk cId="3274647172" sldId="276"/>
            <ac:spMk id="12" creationId="{CEED6286-6851-6DDB-6D9B-9B02A607B361}"/>
          </ac:spMkLst>
        </pc:spChg>
        <pc:spChg chg="mod">
          <ac:chgData name="Parth Nawkar" userId="16b520edfeefe9a6" providerId="LiveId" clId="{EC586880-C3F4-493D-8D4E-F8C572450252}" dt="2024-05-07T02:35:24.915" v="1475" actId="1076"/>
          <ac:spMkLst>
            <pc:docMk/>
            <pc:sldMk cId="3274647172" sldId="276"/>
            <ac:spMk id="17" creationId="{3C86A66B-F06C-C4FB-A7F0-083AE3AE741C}"/>
          </ac:spMkLst>
        </pc:spChg>
        <pc:picChg chg="add mod">
          <ac:chgData name="Parth Nawkar" userId="16b520edfeefe9a6" providerId="LiveId" clId="{EC586880-C3F4-493D-8D4E-F8C572450252}" dt="2024-05-07T02:51:09.823" v="1788" actId="208"/>
          <ac:picMkLst>
            <pc:docMk/>
            <pc:sldMk cId="3274647172" sldId="276"/>
            <ac:picMk id="7" creationId="{A4C11A82-EB12-870B-34AF-AFC894167357}"/>
          </ac:picMkLst>
        </pc:picChg>
        <pc:picChg chg="add mod modCrop">
          <ac:chgData name="Parth Nawkar" userId="16b520edfeefe9a6" providerId="LiveId" clId="{EC586880-C3F4-493D-8D4E-F8C572450252}" dt="2024-05-07T02:51:03.554" v="1786" actId="208"/>
          <ac:picMkLst>
            <pc:docMk/>
            <pc:sldMk cId="3274647172" sldId="276"/>
            <ac:picMk id="9" creationId="{446DE244-78E6-67D6-E7AB-F9273C4A95A1}"/>
          </ac:picMkLst>
        </pc:picChg>
        <pc:picChg chg="del">
          <ac:chgData name="Parth Nawkar" userId="16b520edfeefe9a6" providerId="LiveId" clId="{EC586880-C3F4-493D-8D4E-F8C572450252}" dt="2024-05-07T02:27:18.392" v="863" actId="478"/>
          <ac:picMkLst>
            <pc:docMk/>
            <pc:sldMk cId="3274647172" sldId="276"/>
            <ac:picMk id="10" creationId="{9431CEEB-8BDA-C4AC-B8BE-08EA8698B45B}"/>
          </ac:picMkLst>
        </pc:picChg>
        <pc:picChg chg="add mod modCrop">
          <ac:chgData name="Parth Nawkar" userId="16b520edfeefe9a6" providerId="LiveId" clId="{EC586880-C3F4-493D-8D4E-F8C572450252}" dt="2024-05-07T02:51:12.942" v="1789" actId="208"/>
          <ac:picMkLst>
            <pc:docMk/>
            <pc:sldMk cId="3274647172" sldId="276"/>
            <ac:picMk id="11" creationId="{A5126A86-F57A-4381-D866-1EE644A49C0A}"/>
          </ac:picMkLst>
        </pc:picChg>
        <pc:picChg chg="add mod">
          <ac:chgData name="Parth Nawkar" userId="16b520edfeefe9a6" providerId="LiveId" clId="{EC586880-C3F4-493D-8D4E-F8C572450252}" dt="2024-05-07T02:51:06.163" v="1787" actId="208"/>
          <ac:picMkLst>
            <pc:docMk/>
            <pc:sldMk cId="3274647172" sldId="276"/>
            <ac:picMk id="15" creationId="{4F99D198-B99C-093D-1F12-0915D4F9DD23}"/>
          </ac:picMkLst>
        </pc:picChg>
        <pc:picChg chg="del">
          <ac:chgData name="Parth Nawkar" userId="16b520edfeefe9a6" providerId="LiveId" clId="{EC586880-C3F4-493D-8D4E-F8C572450252}" dt="2024-05-07T02:27:22.222" v="865" actId="478"/>
          <ac:picMkLst>
            <pc:docMk/>
            <pc:sldMk cId="3274647172" sldId="276"/>
            <ac:picMk id="16" creationId="{6B91A6AE-9937-4886-0B0D-A4B7C5F01D8F}"/>
          </ac:picMkLst>
        </pc:picChg>
      </pc:sldChg>
      <pc:sldChg chg="modSp mod">
        <pc:chgData name="Parth Nawkar" userId="16b520edfeefe9a6" providerId="LiveId" clId="{EC586880-C3F4-493D-8D4E-F8C572450252}" dt="2024-05-07T02:38:48.781" v="1536"/>
        <pc:sldMkLst>
          <pc:docMk/>
          <pc:sldMk cId="3979194062" sldId="277"/>
        </pc:sldMkLst>
        <pc:spChg chg="mod">
          <ac:chgData name="Parth Nawkar" userId="16b520edfeefe9a6" providerId="LiveId" clId="{EC586880-C3F4-493D-8D4E-F8C572450252}" dt="2024-05-07T02:03:46.372" v="434" actId="313"/>
          <ac:spMkLst>
            <pc:docMk/>
            <pc:sldMk cId="3979194062" sldId="277"/>
            <ac:spMk id="2" creationId="{A98BDE3D-CB39-03D2-545F-5283024761BD}"/>
          </ac:spMkLst>
        </pc:spChg>
        <pc:spChg chg="mod">
          <ac:chgData name="Parth Nawkar" userId="16b520edfeefe9a6" providerId="LiveId" clId="{EC586880-C3F4-493D-8D4E-F8C572450252}" dt="2024-05-07T02:00:13.196" v="254" actId="1076"/>
          <ac:spMkLst>
            <pc:docMk/>
            <pc:sldMk cId="3979194062" sldId="277"/>
            <ac:spMk id="3" creationId="{F02F894F-23A1-85D4-2713-57D743F8086A}"/>
          </ac:spMkLst>
        </pc:spChg>
        <pc:spChg chg="mod">
          <ac:chgData name="Parth Nawkar" userId="16b520edfeefe9a6" providerId="LiveId" clId="{EC586880-C3F4-493D-8D4E-F8C572450252}" dt="2024-05-07T02:03:38.785" v="433" actId="14100"/>
          <ac:spMkLst>
            <pc:docMk/>
            <pc:sldMk cId="3979194062" sldId="277"/>
            <ac:spMk id="6" creationId="{846865D3-E9E5-FDDD-B091-FE6F9039C6EA}"/>
          </ac:spMkLst>
        </pc:spChg>
        <pc:spChg chg="mod">
          <ac:chgData name="Parth Nawkar" userId="16b520edfeefe9a6" providerId="LiveId" clId="{EC586880-C3F4-493D-8D4E-F8C572450252}" dt="2024-05-07T02:38:48.781" v="1536"/>
          <ac:spMkLst>
            <pc:docMk/>
            <pc:sldMk cId="3979194062" sldId="277"/>
            <ac:spMk id="12" creationId="{119D6C7A-A7F7-E063-9A09-611D1FB1DBE6}"/>
          </ac:spMkLst>
        </pc:spChg>
        <pc:spChg chg="mod">
          <ac:chgData name="Parth Nawkar" userId="16b520edfeefe9a6" providerId="LiveId" clId="{EC586880-C3F4-493D-8D4E-F8C572450252}" dt="2024-05-07T02:00:23.486" v="277" actId="20577"/>
          <ac:spMkLst>
            <pc:docMk/>
            <pc:sldMk cId="3979194062" sldId="277"/>
            <ac:spMk id="18" creationId="{370651F2-B498-3595-A637-27344ACF4D9B}"/>
          </ac:spMkLst>
        </pc:spChg>
        <pc:spChg chg="mod">
          <ac:chgData name="Parth Nawkar" userId="16b520edfeefe9a6" providerId="LiveId" clId="{EC586880-C3F4-493D-8D4E-F8C572450252}" dt="2024-05-07T02:05:10.758" v="558" actId="20577"/>
          <ac:spMkLst>
            <pc:docMk/>
            <pc:sldMk cId="3979194062" sldId="277"/>
            <ac:spMk id="19" creationId="{4D67B733-B673-E7AC-C4DA-0104C1D44CA4}"/>
          </ac:spMkLst>
        </pc:spChg>
      </pc:sldChg>
      <pc:sldChg chg="del">
        <pc:chgData name="Parth Nawkar" userId="16b520edfeefe9a6" providerId="LiveId" clId="{EC586880-C3F4-493D-8D4E-F8C572450252}" dt="2024-05-07T02:23:52.284" v="835" actId="47"/>
        <pc:sldMkLst>
          <pc:docMk/>
          <pc:sldMk cId="616355143" sldId="279"/>
        </pc:sldMkLst>
      </pc:sldChg>
      <pc:sldChg chg="del">
        <pc:chgData name="Parth Nawkar" userId="16b520edfeefe9a6" providerId="LiveId" clId="{EC586880-C3F4-493D-8D4E-F8C572450252}" dt="2024-05-07T02:17:18.576" v="798" actId="47"/>
        <pc:sldMkLst>
          <pc:docMk/>
          <pc:sldMk cId="4122396240" sldId="280"/>
        </pc:sldMkLst>
      </pc:sldChg>
      <pc:sldChg chg="addSp delSp modSp mod ord">
        <pc:chgData name="Parth Nawkar" userId="16b520edfeefe9a6" providerId="LiveId" clId="{EC586880-C3F4-493D-8D4E-F8C572450252}" dt="2024-05-07T02:49:07.356" v="1753" actId="208"/>
        <pc:sldMkLst>
          <pc:docMk/>
          <pc:sldMk cId="901526237" sldId="281"/>
        </pc:sldMkLst>
        <pc:spChg chg="mod">
          <ac:chgData name="Parth Nawkar" userId="16b520edfeefe9a6" providerId="LiveId" clId="{EC586880-C3F4-493D-8D4E-F8C572450252}" dt="2024-05-07T02:38:01.544" v="1528" actId="20577"/>
          <ac:spMkLst>
            <pc:docMk/>
            <pc:sldMk cId="901526237" sldId="281"/>
            <ac:spMk id="2" creationId="{F7291133-2B2D-CB5C-25A3-A6BBC6AC48F6}"/>
          </ac:spMkLst>
        </pc:spChg>
        <pc:spChg chg="add del mod">
          <ac:chgData name="Parth Nawkar" userId="16b520edfeefe9a6" providerId="LiveId" clId="{EC586880-C3F4-493D-8D4E-F8C572450252}" dt="2024-05-07T02:15:52.714" v="776" actId="22"/>
          <ac:spMkLst>
            <pc:docMk/>
            <pc:sldMk cId="901526237" sldId="281"/>
            <ac:spMk id="4" creationId="{FB012591-67EE-6A42-572A-136C8D173C63}"/>
          </ac:spMkLst>
        </pc:spChg>
        <pc:spChg chg="mod">
          <ac:chgData name="Parth Nawkar" userId="16b520edfeefe9a6" providerId="LiveId" clId="{EC586880-C3F4-493D-8D4E-F8C572450252}" dt="2024-05-07T02:38:59.345" v="1538" actId="207"/>
          <ac:spMkLst>
            <pc:docMk/>
            <pc:sldMk cId="901526237" sldId="281"/>
            <ac:spMk id="10" creationId="{15C361D4-2114-E276-681B-0EDACAD8E3D4}"/>
          </ac:spMkLst>
        </pc:spChg>
        <pc:spChg chg="mod">
          <ac:chgData name="Parth Nawkar" userId="16b520edfeefe9a6" providerId="LiveId" clId="{EC586880-C3F4-493D-8D4E-F8C572450252}" dt="2024-05-07T02:38:19.952" v="1532" actId="1076"/>
          <ac:spMkLst>
            <pc:docMk/>
            <pc:sldMk cId="901526237" sldId="281"/>
            <ac:spMk id="19" creationId="{B5EFC61F-F598-CDF0-50A0-EA3F3F780DA0}"/>
          </ac:spMkLst>
        </pc:spChg>
        <pc:spChg chg="del">
          <ac:chgData name="Parth Nawkar" userId="16b520edfeefe9a6" providerId="LiveId" clId="{EC586880-C3F4-493D-8D4E-F8C572450252}" dt="2024-05-07T02:37:52.734" v="1525" actId="478"/>
          <ac:spMkLst>
            <pc:docMk/>
            <pc:sldMk cId="901526237" sldId="281"/>
            <ac:spMk id="20" creationId="{AC567E98-9FD5-62E1-A16F-54A4007FF5A2}"/>
          </ac:spMkLst>
        </pc:spChg>
        <pc:spChg chg="del">
          <ac:chgData name="Parth Nawkar" userId="16b520edfeefe9a6" providerId="LiveId" clId="{EC586880-C3F4-493D-8D4E-F8C572450252}" dt="2024-05-07T02:37:56.442" v="1526" actId="478"/>
          <ac:spMkLst>
            <pc:docMk/>
            <pc:sldMk cId="901526237" sldId="281"/>
            <ac:spMk id="21" creationId="{B867A29A-DFE1-9611-D229-BAFE204945AE}"/>
          </ac:spMkLst>
        </pc:spChg>
        <pc:picChg chg="del">
          <ac:chgData name="Parth Nawkar" userId="16b520edfeefe9a6" providerId="LiveId" clId="{EC586880-C3F4-493D-8D4E-F8C572450252}" dt="2024-05-07T02:15:15.848" v="760" actId="478"/>
          <ac:picMkLst>
            <pc:docMk/>
            <pc:sldMk cId="901526237" sldId="281"/>
            <ac:picMk id="6" creationId="{94C3C706-6461-B2AA-EA85-A2F94EE3FFF8}"/>
          </ac:picMkLst>
        </pc:picChg>
        <pc:picChg chg="add del mod">
          <ac:chgData name="Parth Nawkar" userId="16b520edfeefe9a6" providerId="LiveId" clId="{EC586880-C3F4-493D-8D4E-F8C572450252}" dt="2024-05-07T02:37:07.653" v="1509" actId="478"/>
          <ac:picMkLst>
            <pc:docMk/>
            <pc:sldMk cId="901526237" sldId="281"/>
            <ac:picMk id="7" creationId="{95B4FFE8-3CE3-B522-E0C5-E24467450D98}"/>
          </ac:picMkLst>
        </pc:picChg>
        <pc:picChg chg="add del mod">
          <ac:chgData name="Parth Nawkar" userId="16b520edfeefe9a6" providerId="LiveId" clId="{EC586880-C3F4-493D-8D4E-F8C572450252}" dt="2024-05-07T02:37:08.961" v="1510" actId="478"/>
          <ac:picMkLst>
            <pc:docMk/>
            <pc:sldMk cId="901526237" sldId="281"/>
            <ac:picMk id="9" creationId="{AA618417-1B45-A278-0329-C651B1897D58}"/>
          </ac:picMkLst>
        </pc:picChg>
        <pc:picChg chg="del">
          <ac:chgData name="Parth Nawkar" userId="16b520edfeefe9a6" providerId="LiveId" clId="{EC586880-C3F4-493D-8D4E-F8C572450252}" dt="2024-05-07T02:15:13.149" v="758" actId="478"/>
          <ac:picMkLst>
            <pc:docMk/>
            <pc:sldMk cId="901526237" sldId="281"/>
            <ac:picMk id="18" creationId="{247C8D3F-0445-C20D-839B-E5360C0DD71A}"/>
          </ac:picMkLst>
        </pc:picChg>
        <pc:picChg chg="del">
          <ac:chgData name="Parth Nawkar" userId="16b520edfeefe9a6" providerId="LiveId" clId="{EC586880-C3F4-493D-8D4E-F8C572450252}" dt="2024-05-07T02:15:14.480" v="759" actId="478"/>
          <ac:picMkLst>
            <pc:docMk/>
            <pc:sldMk cId="901526237" sldId="281"/>
            <ac:picMk id="25" creationId="{5AF07A78-A457-8B24-9BD9-BA72C5E5C339}"/>
          </ac:picMkLst>
        </pc:picChg>
        <pc:picChg chg="add mod">
          <ac:chgData name="Parth Nawkar" userId="16b520edfeefe9a6" providerId="LiveId" clId="{EC586880-C3F4-493D-8D4E-F8C572450252}" dt="2024-05-07T02:49:07.356" v="1753" actId="208"/>
          <ac:picMkLst>
            <pc:docMk/>
            <pc:sldMk cId="901526237" sldId="281"/>
            <ac:picMk id="3074" creationId="{0AC82B49-52BF-0E5D-FEA2-C24FB87CECC1}"/>
          </ac:picMkLst>
        </pc:picChg>
      </pc:sldChg>
      <pc:sldChg chg="del">
        <pc:chgData name="Parth Nawkar" userId="16b520edfeefe9a6" providerId="LiveId" clId="{EC586880-C3F4-493D-8D4E-F8C572450252}" dt="2024-05-07T02:23:52.284" v="835" actId="47"/>
        <pc:sldMkLst>
          <pc:docMk/>
          <pc:sldMk cId="1125054511" sldId="282"/>
        </pc:sldMkLst>
      </pc:sldChg>
      <pc:sldChg chg="addSp delSp modSp mod ord">
        <pc:chgData name="Parth Nawkar" userId="16b520edfeefe9a6" providerId="LiveId" clId="{EC586880-C3F4-493D-8D4E-F8C572450252}" dt="2024-05-07T02:48:15.665" v="1749"/>
        <pc:sldMkLst>
          <pc:docMk/>
          <pc:sldMk cId="2323349188" sldId="284"/>
        </pc:sldMkLst>
        <pc:spChg chg="del">
          <ac:chgData name="Parth Nawkar" userId="16b520edfeefe9a6" providerId="LiveId" clId="{EC586880-C3F4-493D-8D4E-F8C572450252}" dt="2024-05-07T01:56:16.765" v="145" actId="478"/>
          <ac:spMkLst>
            <pc:docMk/>
            <pc:sldMk cId="2323349188" sldId="284"/>
            <ac:spMk id="3" creationId="{F02F894F-23A1-85D4-2713-57D743F8086A}"/>
          </ac:spMkLst>
        </pc:spChg>
        <pc:spChg chg="add mod">
          <ac:chgData name="Parth Nawkar" userId="16b520edfeefe9a6" providerId="LiveId" clId="{EC586880-C3F4-493D-8D4E-F8C572450252}" dt="2024-05-07T01:54:54.118" v="141"/>
          <ac:spMkLst>
            <pc:docMk/>
            <pc:sldMk cId="2323349188" sldId="284"/>
            <ac:spMk id="4" creationId="{6475CD86-D4F3-E24E-518B-ADCFBF60E24B}"/>
          </ac:spMkLst>
        </pc:spChg>
        <pc:spChg chg="mod">
          <ac:chgData name="Parth Nawkar" userId="16b520edfeefe9a6" providerId="LiveId" clId="{EC586880-C3F4-493D-8D4E-F8C572450252}" dt="2024-05-07T01:58:30.607" v="198" actId="15"/>
          <ac:spMkLst>
            <pc:docMk/>
            <pc:sldMk cId="2323349188" sldId="284"/>
            <ac:spMk id="5" creationId="{51683C73-2637-AC0E-5A6B-47B6C6CB9E2A}"/>
          </ac:spMkLst>
        </pc:spChg>
        <pc:spChg chg="add mod">
          <ac:chgData name="Parth Nawkar" userId="16b520edfeefe9a6" providerId="LiveId" clId="{EC586880-C3F4-493D-8D4E-F8C572450252}" dt="2024-05-07T01:54:58.800" v="143"/>
          <ac:spMkLst>
            <pc:docMk/>
            <pc:sldMk cId="2323349188" sldId="284"/>
            <ac:spMk id="6" creationId="{99C2C5C9-1E37-A5E3-C4D6-245F9E2848AA}"/>
          </ac:spMkLst>
        </pc:spChg>
        <pc:spChg chg="add del mod">
          <ac:chgData name="Parth Nawkar" userId="16b520edfeefe9a6" providerId="LiveId" clId="{EC586880-C3F4-493D-8D4E-F8C572450252}" dt="2024-05-07T01:56:19.853" v="146" actId="478"/>
          <ac:spMkLst>
            <pc:docMk/>
            <pc:sldMk cId="2323349188" sldId="284"/>
            <ac:spMk id="8" creationId="{3A87AEC8-5EF9-0397-F4E9-3688A320C259}"/>
          </ac:spMkLst>
        </pc:spChg>
        <pc:spChg chg="add del mod">
          <ac:chgData name="Parth Nawkar" userId="16b520edfeefe9a6" providerId="LiveId" clId="{EC586880-C3F4-493D-8D4E-F8C572450252}" dt="2024-05-07T01:55:06.525" v="144"/>
          <ac:spMkLst>
            <pc:docMk/>
            <pc:sldMk cId="2323349188" sldId="284"/>
            <ac:spMk id="12" creationId="{119D6C7A-A7F7-E063-9A09-611D1FB1DBE6}"/>
          </ac:spMkLst>
        </pc:spChg>
        <pc:picChg chg="add mod">
          <ac:chgData name="Parth Nawkar" userId="16b520edfeefe9a6" providerId="LiveId" clId="{EC586880-C3F4-493D-8D4E-F8C572450252}" dt="2024-05-07T02:02:13.447" v="285" actId="208"/>
          <ac:picMkLst>
            <pc:docMk/>
            <pc:sldMk cId="2323349188" sldId="284"/>
            <ac:picMk id="9" creationId="{67D7795B-42EA-5A59-AD49-FCECDFEE8EFB}"/>
          </ac:picMkLst>
        </pc:picChg>
        <pc:picChg chg="del">
          <ac:chgData name="Parth Nawkar" userId="16b520edfeefe9a6" providerId="LiveId" clId="{EC586880-C3F4-493D-8D4E-F8C572450252}" dt="2024-05-07T01:56:38.707" v="158" actId="478"/>
          <ac:picMkLst>
            <pc:docMk/>
            <pc:sldMk cId="2323349188" sldId="284"/>
            <ac:picMk id="1026" creationId="{45C30531-DAAA-48B9-F290-A4F94AEFA46C}"/>
          </ac:picMkLst>
        </pc:picChg>
        <pc:picChg chg="del">
          <ac:chgData name="Parth Nawkar" userId="16b520edfeefe9a6" providerId="LiveId" clId="{EC586880-C3F4-493D-8D4E-F8C572450252}" dt="2024-05-07T01:56:40.166" v="159" actId="478"/>
          <ac:picMkLst>
            <pc:docMk/>
            <pc:sldMk cId="2323349188" sldId="284"/>
            <ac:picMk id="1028" creationId="{4C533163-561B-BD54-D894-FB5B3E6A61DD}"/>
          </ac:picMkLst>
        </pc:picChg>
      </pc:sldChg>
      <pc:sldChg chg="addSp delSp modSp mod">
        <pc:chgData name="Parth Nawkar" userId="16b520edfeefe9a6" providerId="LiveId" clId="{EC586880-C3F4-493D-8D4E-F8C572450252}" dt="2024-05-07T02:49:44.944" v="1762" actId="208"/>
        <pc:sldMkLst>
          <pc:docMk/>
          <pc:sldMk cId="3998147924" sldId="285"/>
        </pc:sldMkLst>
        <pc:spChg chg="mod">
          <ac:chgData name="Parth Nawkar" userId="16b520edfeefe9a6" providerId="LiveId" clId="{EC586880-C3F4-493D-8D4E-F8C572450252}" dt="2024-05-07T02:11:49.983" v="754" actId="20577"/>
          <ac:spMkLst>
            <pc:docMk/>
            <pc:sldMk cId="3998147924" sldId="285"/>
            <ac:spMk id="2" creationId="{A98BDE3D-CB39-03D2-545F-5283024761BD}"/>
          </ac:spMkLst>
        </pc:spChg>
        <pc:spChg chg="mod">
          <ac:chgData name="Parth Nawkar" userId="16b520edfeefe9a6" providerId="LiveId" clId="{EC586880-C3F4-493D-8D4E-F8C572450252}" dt="2024-05-07T02:09:42.721" v="734" actId="20577"/>
          <ac:spMkLst>
            <pc:docMk/>
            <pc:sldMk cId="3998147924" sldId="285"/>
            <ac:spMk id="3" creationId="{F02F894F-23A1-85D4-2713-57D743F8086A}"/>
          </ac:spMkLst>
        </pc:spChg>
        <pc:spChg chg="mod">
          <ac:chgData name="Parth Nawkar" userId="16b520edfeefe9a6" providerId="LiveId" clId="{EC586880-C3F4-493D-8D4E-F8C572450252}" dt="2024-05-07T02:39:14.125" v="1541"/>
          <ac:spMkLst>
            <pc:docMk/>
            <pc:sldMk cId="3998147924" sldId="285"/>
            <ac:spMk id="12" creationId="{119D6C7A-A7F7-E063-9A09-611D1FB1DBE6}"/>
          </ac:spMkLst>
        </pc:spChg>
        <pc:picChg chg="add del mod modCrop">
          <ac:chgData name="Parth Nawkar" userId="16b520edfeefe9a6" providerId="LiveId" clId="{EC586880-C3F4-493D-8D4E-F8C572450252}" dt="2024-05-07T02:11:17.653" v="742" actId="478"/>
          <ac:picMkLst>
            <pc:docMk/>
            <pc:sldMk cId="3998147924" sldId="285"/>
            <ac:picMk id="5" creationId="{CA37C801-28B9-8C86-8B81-1416D94024B2}"/>
          </ac:picMkLst>
        </pc:picChg>
        <pc:picChg chg="add del mod">
          <ac:chgData name="Parth Nawkar" userId="16b520edfeefe9a6" providerId="LiveId" clId="{EC586880-C3F4-493D-8D4E-F8C572450252}" dt="2024-05-07T02:11:19.670" v="743" actId="478"/>
          <ac:picMkLst>
            <pc:docMk/>
            <pc:sldMk cId="3998147924" sldId="285"/>
            <ac:picMk id="7" creationId="{20F8452C-2F50-0D15-2BDD-0E352E6633CC}"/>
          </ac:picMkLst>
        </pc:picChg>
        <pc:picChg chg="add del">
          <ac:chgData name="Parth Nawkar" userId="16b520edfeefe9a6" providerId="LiveId" clId="{EC586880-C3F4-493D-8D4E-F8C572450252}" dt="2024-05-07T02:11:21.975" v="745" actId="22"/>
          <ac:picMkLst>
            <pc:docMk/>
            <pc:sldMk cId="3998147924" sldId="285"/>
            <ac:picMk id="9" creationId="{0A321E52-C628-076A-5951-F4244B21F936}"/>
          </ac:picMkLst>
        </pc:picChg>
        <pc:picChg chg="add mod">
          <ac:chgData name="Parth Nawkar" userId="16b520edfeefe9a6" providerId="LiveId" clId="{EC586880-C3F4-493D-8D4E-F8C572450252}" dt="2024-05-07T02:49:44.944" v="1762" actId="208"/>
          <ac:picMkLst>
            <pc:docMk/>
            <pc:sldMk cId="3998147924" sldId="285"/>
            <ac:picMk id="2050" creationId="{D23351E3-36AB-9285-86FE-BA61E80430DC}"/>
          </ac:picMkLst>
        </pc:picChg>
      </pc:sldChg>
      <pc:sldChg chg="del">
        <pc:chgData name="Parth Nawkar" userId="16b520edfeefe9a6" providerId="LiveId" clId="{EC586880-C3F4-493D-8D4E-F8C572450252}" dt="2024-05-07T02:23:52.284" v="835" actId="47"/>
        <pc:sldMkLst>
          <pc:docMk/>
          <pc:sldMk cId="4011372766" sldId="287"/>
        </pc:sldMkLst>
      </pc:sldChg>
      <pc:sldChg chg="addSp delSp modSp mod ord">
        <pc:chgData name="Parth Nawkar" userId="16b520edfeefe9a6" providerId="LiveId" clId="{EC586880-C3F4-493D-8D4E-F8C572450252}" dt="2024-05-07T02:48:56.232" v="1751" actId="208"/>
        <pc:sldMkLst>
          <pc:docMk/>
          <pc:sldMk cId="2774460325" sldId="290"/>
        </pc:sldMkLst>
        <pc:spChg chg="mod">
          <ac:chgData name="Parth Nawkar" userId="16b520edfeefe9a6" providerId="LiveId" clId="{EC586880-C3F4-493D-8D4E-F8C572450252}" dt="2024-05-07T02:47:51.802" v="1746" actId="1076"/>
          <ac:spMkLst>
            <pc:docMk/>
            <pc:sldMk cId="2774460325" sldId="290"/>
            <ac:spMk id="2" creationId="{4379103A-7E0F-A503-491C-874CA2A16BC0}"/>
          </ac:spMkLst>
        </pc:spChg>
        <pc:spChg chg="mod">
          <ac:chgData name="Parth Nawkar" userId="16b520edfeefe9a6" providerId="LiveId" clId="{EC586880-C3F4-493D-8D4E-F8C572450252}" dt="2024-05-07T02:48:09.823" v="1747"/>
          <ac:spMkLst>
            <pc:docMk/>
            <pc:sldMk cId="2774460325" sldId="290"/>
            <ac:spMk id="3" creationId="{4E79730E-E638-275F-6C74-85FDCE30C43F}"/>
          </ac:spMkLst>
        </pc:spChg>
        <pc:spChg chg="add del mod">
          <ac:chgData name="Parth Nawkar" userId="16b520edfeefe9a6" providerId="LiveId" clId="{EC586880-C3F4-493D-8D4E-F8C572450252}" dt="2024-05-07T02:46:52.970" v="1710" actId="1076"/>
          <ac:spMkLst>
            <pc:docMk/>
            <pc:sldMk cId="2774460325" sldId="290"/>
            <ac:spMk id="5" creationId="{DA7A49E4-DCE3-62DE-B6D1-539EBFFFE689}"/>
          </ac:spMkLst>
        </pc:spChg>
        <pc:spChg chg="add">
          <ac:chgData name="Parth Nawkar" userId="16b520edfeefe9a6" providerId="LiveId" clId="{EC586880-C3F4-493D-8D4E-F8C572450252}" dt="2024-05-07T02:42:51.613" v="1591"/>
          <ac:spMkLst>
            <pc:docMk/>
            <pc:sldMk cId="2774460325" sldId="290"/>
            <ac:spMk id="6" creationId="{C4DD5BB3-9A13-1CF9-50ED-1B1F94E5718D}"/>
          </ac:spMkLst>
        </pc:spChg>
        <pc:spChg chg="add mod">
          <ac:chgData name="Parth Nawkar" userId="16b520edfeefe9a6" providerId="LiveId" clId="{EC586880-C3F4-493D-8D4E-F8C572450252}" dt="2024-05-07T02:43:02.331" v="1594" actId="1076"/>
          <ac:spMkLst>
            <pc:docMk/>
            <pc:sldMk cId="2774460325" sldId="290"/>
            <ac:spMk id="7" creationId="{A5278A5E-FB57-DBA1-1FCC-9F6B3A722F2E}"/>
          </ac:spMkLst>
        </pc:spChg>
        <pc:spChg chg="add">
          <ac:chgData name="Parth Nawkar" userId="16b520edfeefe9a6" providerId="LiveId" clId="{EC586880-C3F4-493D-8D4E-F8C572450252}" dt="2024-05-07T02:43:06.531" v="1595"/>
          <ac:spMkLst>
            <pc:docMk/>
            <pc:sldMk cId="2774460325" sldId="290"/>
            <ac:spMk id="8" creationId="{747843CC-FE18-1E80-CF14-FA5233B1BA65}"/>
          </ac:spMkLst>
        </pc:spChg>
        <pc:spChg chg="add mod">
          <ac:chgData name="Parth Nawkar" userId="16b520edfeefe9a6" providerId="LiveId" clId="{EC586880-C3F4-493D-8D4E-F8C572450252}" dt="2024-05-07T02:43:14.429" v="1600"/>
          <ac:spMkLst>
            <pc:docMk/>
            <pc:sldMk cId="2774460325" sldId="290"/>
            <ac:spMk id="9" creationId="{904652EA-A166-67FC-B61C-47F674963CC4}"/>
          </ac:spMkLst>
        </pc:spChg>
        <pc:spChg chg="add del">
          <ac:chgData name="Parth Nawkar" userId="16b520edfeefe9a6" providerId="LiveId" clId="{EC586880-C3F4-493D-8D4E-F8C572450252}" dt="2024-05-07T02:46:32.383" v="1705" actId="22"/>
          <ac:spMkLst>
            <pc:docMk/>
            <pc:sldMk cId="2774460325" sldId="290"/>
            <ac:spMk id="11" creationId="{1C6C4D27-55BD-1C24-C029-578D40AEBD86}"/>
          </ac:spMkLst>
        </pc:spChg>
        <pc:spChg chg="add mod">
          <ac:chgData name="Parth Nawkar" userId="16b520edfeefe9a6" providerId="LiveId" clId="{EC586880-C3F4-493D-8D4E-F8C572450252}" dt="2024-05-07T02:46:57.078" v="1711" actId="1076"/>
          <ac:spMkLst>
            <pc:docMk/>
            <pc:sldMk cId="2774460325" sldId="290"/>
            <ac:spMk id="13" creationId="{ECCB33EE-FD78-73EB-098B-CB6BA6411AE3}"/>
          </ac:spMkLst>
        </pc:spChg>
        <pc:picChg chg="add mod">
          <ac:chgData name="Parth Nawkar" userId="16b520edfeefe9a6" providerId="LiveId" clId="{EC586880-C3F4-493D-8D4E-F8C572450252}" dt="2024-05-07T02:48:56.232" v="1751" actId="208"/>
          <ac:picMkLst>
            <pc:docMk/>
            <pc:sldMk cId="2774460325" sldId="290"/>
            <ac:picMk id="4102" creationId="{748C7615-B1FB-228B-536F-842C5598FA13}"/>
          </ac:picMkLst>
        </pc:picChg>
      </pc:sldChg>
      <pc:sldChg chg="del">
        <pc:chgData name="Parth Nawkar" userId="16b520edfeefe9a6" providerId="LiveId" clId="{EC586880-C3F4-493D-8D4E-F8C572450252}" dt="2024-05-07T02:39:45.087" v="1547" actId="47"/>
        <pc:sldMkLst>
          <pc:docMk/>
          <pc:sldMk cId="2883164581" sldId="291"/>
        </pc:sldMkLst>
      </pc:sldChg>
      <pc:sldChg chg="del">
        <pc:chgData name="Parth Nawkar" userId="16b520edfeefe9a6" providerId="LiveId" clId="{EC586880-C3F4-493D-8D4E-F8C572450252}" dt="2024-05-07T02:17:15.317" v="797" actId="47"/>
        <pc:sldMkLst>
          <pc:docMk/>
          <pc:sldMk cId="4040911555" sldId="292"/>
        </pc:sldMkLst>
      </pc:sldChg>
      <pc:sldChg chg="del">
        <pc:chgData name="Parth Nawkar" userId="16b520edfeefe9a6" providerId="LiveId" clId="{EC586880-C3F4-493D-8D4E-F8C572450252}" dt="2024-05-07T02:36:35.625" v="1483" actId="47"/>
        <pc:sldMkLst>
          <pc:docMk/>
          <pc:sldMk cId="3809772514" sldId="294"/>
        </pc:sldMkLst>
      </pc:sldChg>
      <pc:sldChg chg="del">
        <pc:chgData name="Parth Nawkar" userId="16b520edfeefe9a6" providerId="LiveId" clId="{EC586880-C3F4-493D-8D4E-F8C572450252}" dt="2024-05-07T02:23:52.284" v="835" actId="47"/>
        <pc:sldMkLst>
          <pc:docMk/>
          <pc:sldMk cId="3418107642" sldId="295"/>
        </pc:sldMkLst>
      </pc:sldChg>
      <pc:sldChg chg="del">
        <pc:chgData name="Parth Nawkar" userId="16b520edfeefe9a6" providerId="LiveId" clId="{EC586880-C3F4-493D-8D4E-F8C572450252}" dt="2024-05-07T02:23:52.284" v="835" actId="47"/>
        <pc:sldMkLst>
          <pc:docMk/>
          <pc:sldMk cId="2797775450" sldId="296"/>
        </pc:sldMkLst>
      </pc:sldChg>
      <pc:sldChg chg="del">
        <pc:chgData name="Parth Nawkar" userId="16b520edfeefe9a6" providerId="LiveId" clId="{EC586880-C3F4-493D-8D4E-F8C572450252}" dt="2024-05-07T02:39:43.646" v="1546" actId="47"/>
        <pc:sldMkLst>
          <pc:docMk/>
          <pc:sldMk cId="3100231979" sldId="297"/>
        </pc:sldMkLst>
      </pc:sldChg>
      <pc:sldChg chg="del">
        <pc:chgData name="Parth Nawkar" userId="16b520edfeefe9a6" providerId="LiveId" clId="{EC586880-C3F4-493D-8D4E-F8C572450252}" dt="2024-05-07T02:23:52.284" v="835" actId="47"/>
        <pc:sldMkLst>
          <pc:docMk/>
          <pc:sldMk cId="1627793249" sldId="298"/>
        </pc:sldMkLst>
      </pc:sldChg>
      <pc:sldChg chg="modSp add mod ord">
        <pc:chgData name="Parth Nawkar" userId="16b520edfeefe9a6" providerId="LiveId" clId="{EC586880-C3F4-493D-8D4E-F8C572450252}" dt="2024-05-07T02:49:57.815" v="1766" actId="208"/>
        <pc:sldMkLst>
          <pc:docMk/>
          <pc:sldMk cId="3906252659" sldId="299"/>
        </pc:sldMkLst>
        <pc:spChg chg="mod">
          <ac:chgData name="Parth Nawkar" userId="16b520edfeefe9a6" providerId="LiveId" clId="{EC586880-C3F4-493D-8D4E-F8C572450252}" dt="2024-05-07T02:11:57.601" v="755" actId="20577"/>
          <ac:spMkLst>
            <pc:docMk/>
            <pc:sldMk cId="3906252659" sldId="299"/>
            <ac:spMk id="2" creationId="{A98BDE3D-CB39-03D2-545F-5283024761BD}"/>
          </ac:spMkLst>
        </pc:spChg>
        <pc:spChg chg="mod">
          <ac:chgData name="Parth Nawkar" userId="16b520edfeefe9a6" providerId="LiveId" clId="{EC586880-C3F4-493D-8D4E-F8C572450252}" dt="2024-05-07T02:39:19.999" v="1542"/>
          <ac:spMkLst>
            <pc:docMk/>
            <pc:sldMk cId="3906252659" sldId="299"/>
            <ac:spMk id="12" creationId="{119D6C7A-A7F7-E063-9A09-611D1FB1DBE6}"/>
          </ac:spMkLst>
        </pc:spChg>
        <pc:picChg chg="mod">
          <ac:chgData name="Parth Nawkar" userId="16b520edfeefe9a6" providerId="LiveId" clId="{EC586880-C3F4-493D-8D4E-F8C572450252}" dt="2024-05-07T02:49:57.815" v="1766" actId="208"/>
          <ac:picMkLst>
            <pc:docMk/>
            <pc:sldMk cId="3906252659" sldId="299"/>
            <ac:picMk id="5" creationId="{CA37C801-28B9-8C86-8B81-1416D94024B2}"/>
          </ac:picMkLst>
        </pc:picChg>
        <pc:picChg chg="mod">
          <ac:chgData name="Parth Nawkar" userId="16b520edfeefe9a6" providerId="LiveId" clId="{EC586880-C3F4-493D-8D4E-F8C572450252}" dt="2024-05-07T02:49:54.651" v="1765" actId="208"/>
          <ac:picMkLst>
            <pc:docMk/>
            <pc:sldMk cId="3906252659" sldId="299"/>
            <ac:picMk id="7" creationId="{20F8452C-2F50-0D15-2BDD-0E352E6633CC}"/>
          </ac:picMkLst>
        </pc:picChg>
      </pc:sldChg>
      <pc:sldChg chg="addSp delSp modSp add mod">
        <pc:chgData name="Parth Nawkar" userId="16b520edfeefe9a6" providerId="LiveId" clId="{EC586880-C3F4-493D-8D4E-F8C572450252}" dt="2024-05-07T02:50:15.216" v="1772" actId="1038"/>
        <pc:sldMkLst>
          <pc:docMk/>
          <pc:sldMk cId="312696662" sldId="300"/>
        </pc:sldMkLst>
        <pc:spChg chg="mod">
          <ac:chgData name="Parth Nawkar" userId="16b520edfeefe9a6" providerId="LiveId" clId="{EC586880-C3F4-493D-8D4E-F8C572450252}" dt="2024-05-07T02:50:15.216" v="1772" actId="1038"/>
          <ac:spMkLst>
            <pc:docMk/>
            <pc:sldMk cId="312696662" sldId="300"/>
            <ac:spMk id="2" creationId="{A98BDE3D-CB39-03D2-545F-5283024761BD}"/>
          </ac:spMkLst>
        </pc:spChg>
        <pc:spChg chg="mod">
          <ac:chgData name="Parth Nawkar" userId="16b520edfeefe9a6" providerId="LiveId" clId="{EC586880-C3F4-493D-8D4E-F8C572450252}" dt="2024-05-07T02:39:25.597" v="1543"/>
          <ac:spMkLst>
            <pc:docMk/>
            <pc:sldMk cId="312696662" sldId="300"/>
            <ac:spMk id="12" creationId="{119D6C7A-A7F7-E063-9A09-611D1FB1DBE6}"/>
          </ac:spMkLst>
        </pc:spChg>
        <pc:picChg chg="add mod">
          <ac:chgData name="Parth Nawkar" userId="16b520edfeefe9a6" providerId="LiveId" clId="{EC586880-C3F4-493D-8D4E-F8C572450252}" dt="2024-05-07T02:50:05.872" v="1768" actId="208"/>
          <ac:picMkLst>
            <pc:docMk/>
            <pc:sldMk cId="312696662" sldId="300"/>
            <ac:picMk id="5" creationId="{4FD60CA2-A3E0-67F6-FCBE-B40572947B05}"/>
          </ac:picMkLst>
        </pc:picChg>
        <pc:picChg chg="add mod">
          <ac:chgData name="Parth Nawkar" userId="16b520edfeefe9a6" providerId="LiveId" clId="{EC586880-C3F4-493D-8D4E-F8C572450252}" dt="2024-05-07T02:50:13.505" v="1771" actId="1076"/>
          <ac:picMkLst>
            <pc:docMk/>
            <pc:sldMk cId="312696662" sldId="300"/>
            <ac:picMk id="7" creationId="{4AAE857D-B5C8-EF22-0701-E3C788A7AB4F}"/>
          </ac:picMkLst>
        </pc:picChg>
        <pc:picChg chg="del">
          <ac:chgData name="Parth Nawkar" userId="16b520edfeefe9a6" providerId="LiveId" clId="{EC586880-C3F4-493D-8D4E-F8C572450252}" dt="2024-05-07T02:18:33.931" v="809" actId="478"/>
          <ac:picMkLst>
            <pc:docMk/>
            <pc:sldMk cId="312696662" sldId="300"/>
            <ac:picMk id="2050" creationId="{D23351E3-36AB-9285-86FE-BA61E80430DC}"/>
          </ac:picMkLst>
        </pc:picChg>
      </pc:sldChg>
      <pc:sldChg chg="addSp delSp modSp add mod">
        <pc:chgData name="Parth Nawkar" userId="16b520edfeefe9a6" providerId="LiveId" clId="{EC586880-C3F4-493D-8D4E-F8C572450252}" dt="2024-05-07T02:50:28.652" v="1776" actId="208"/>
        <pc:sldMkLst>
          <pc:docMk/>
          <pc:sldMk cId="3371459340" sldId="301"/>
        </pc:sldMkLst>
        <pc:spChg chg="mod">
          <ac:chgData name="Parth Nawkar" userId="16b520edfeefe9a6" providerId="LiveId" clId="{EC586880-C3F4-493D-8D4E-F8C572450252}" dt="2024-05-07T02:39:29.211" v="1544"/>
          <ac:spMkLst>
            <pc:docMk/>
            <pc:sldMk cId="3371459340" sldId="301"/>
            <ac:spMk id="12" creationId="{119D6C7A-A7F7-E063-9A09-611D1FB1DBE6}"/>
          </ac:spMkLst>
        </pc:spChg>
        <pc:picChg chg="del">
          <ac:chgData name="Parth Nawkar" userId="16b520edfeefe9a6" providerId="LiveId" clId="{EC586880-C3F4-493D-8D4E-F8C572450252}" dt="2024-05-07T02:20:31.010" v="820" actId="478"/>
          <ac:picMkLst>
            <pc:docMk/>
            <pc:sldMk cId="3371459340" sldId="301"/>
            <ac:picMk id="5" creationId="{4FD60CA2-A3E0-67F6-FCBE-B40572947B05}"/>
          </ac:picMkLst>
        </pc:picChg>
        <pc:picChg chg="add mod modCrop">
          <ac:chgData name="Parth Nawkar" userId="16b520edfeefe9a6" providerId="LiveId" clId="{EC586880-C3F4-493D-8D4E-F8C572450252}" dt="2024-05-07T02:50:24.657" v="1774" actId="208"/>
          <ac:picMkLst>
            <pc:docMk/>
            <pc:sldMk cId="3371459340" sldId="301"/>
            <ac:picMk id="6" creationId="{62634295-B886-0F47-7BEA-4E9A9B3178DD}"/>
          </ac:picMkLst>
        </pc:picChg>
        <pc:picChg chg="del">
          <ac:chgData name="Parth Nawkar" userId="16b520edfeefe9a6" providerId="LiveId" clId="{EC586880-C3F4-493D-8D4E-F8C572450252}" dt="2024-05-07T02:20:32.344" v="821" actId="478"/>
          <ac:picMkLst>
            <pc:docMk/>
            <pc:sldMk cId="3371459340" sldId="301"/>
            <ac:picMk id="7" creationId="{4AAE857D-B5C8-EF22-0701-E3C788A7AB4F}"/>
          </ac:picMkLst>
        </pc:picChg>
        <pc:picChg chg="add mod">
          <ac:chgData name="Parth Nawkar" userId="16b520edfeefe9a6" providerId="LiveId" clId="{EC586880-C3F4-493D-8D4E-F8C572450252}" dt="2024-05-07T02:50:28.652" v="1776" actId="208"/>
          <ac:picMkLst>
            <pc:docMk/>
            <pc:sldMk cId="3371459340" sldId="301"/>
            <ac:picMk id="9" creationId="{8E989030-9ADB-5D29-355B-0161780AABCF}"/>
          </ac:picMkLst>
        </pc:picChg>
      </pc:sldChg>
      <pc:sldChg chg="modSp add mod">
        <pc:chgData name="Parth Nawkar" userId="16b520edfeefe9a6" providerId="LiveId" clId="{EC586880-C3F4-493D-8D4E-F8C572450252}" dt="2024-05-07T02:49:34.534" v="1760" actId="208"/>
        <pc:sldMkLst>
          <pc:docMk/>
          <pc:sldMk cId="25955928" sldId="302"/>
        </pc:sldMkLst>
        <pc:spChg chg="mod">
          <ac:chgData name="Parth Nawkar" userId="16b520edfeefe9a6" providerId="LiveId" clId="{EC586880-C3F4-493D-8D4E-F8C572450252}" dt="2024-05-07T02:39:06.992" v="1540" actId="207"/>
          <ac:spMkLst>
            <pc:docMk/>
            <pc:sldMk cId="25955928" sldId="302"/>
            <ac:spMk id="10" creationId="{15C361D4-2114-E276-681B-0EDACAD8E3D4}"/>
          </ac:spMkLst>
        </pc:spChg>
        <pc:picChg chg="mod">
          <ac:chgData name="Parth Nawkar" userId="16b520edfeefe9a6" providerId="LiveId" clId="{EC586880-C3F4-493D-8D4E-F8C572450252}" dt="2024-05-07T02:49:20.198" v="1757" actId="1076"/>
          <ac:picMkLst>
            <pc:docMk/>
            <pc:sldMk cId="25955928" sldId="302"/>
            <ac:picMk id="7" creationId="{95B4FFE8-3CE3-B522-E0C5-E24467450D98}"/>
          </ac:picMkLst>
        </pc:picChg>
        <pc:picChg chg="mod">
          <ac:chgData name="Parth Nawkar" userId="16b520edfeefe9a6" providerId="LiveId" clId="{EC586880-C3F4-493D-8D4E-F8C572450252}" dt="2024-05-07T02:49:34.534" v="1760" actId="208"/>
          <ac:picMkLst>
            <pc:docMk/>
            <pc:sldMk cId="25955928" sldId="302"/>
            <ac:picMk id="9" creationId="{AA618417-1B45-A278-0329-C651B1897D58}"/>
          </ac:picMkLst>
        </pc:picChg>
      </pc:sldChg>
      <pc:sldChg chg="add del">
        <pc:chgData name="Parth Nawkar" userId="16b520edfeefe9a6" providerId="LiveId" clId="{EC586880-C3F4-493D-8D4E-F8C572450252}" dt="2024-05-07T02:22:59.540" v="834" actId="2890"/>
        <pc:sldMkLst>
          <pc:docMk/>
          <pc:sldMk cId="1605435056" sldId="30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384739-269E-E1F1-8ABC-69E6FF0B24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7E762C-8F56-4D66-7FDD-AEC906335A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268699-2479-4C0A-8A94-0691180AD901}" type="datetimeFigureOut">
              <a:rPr lang="en-US" smtClean="0"/>
              <a:t>5/7/2024</a:t>
            </a:fld>
            <a:endParaRPr lang="en-US"/>
          </a:p>
        </p:txBody>
      </p:sp>
      <p:sp>
        <p:nvSpPr>
          <p:cNvPr id="4" name="Footer Placeholder 3">
            <a:extLst>
              <a:ext uri="{FF2B5EF4-FFF2-40B4-BE49-F238E27FC236}">
                <a16:creationId xmlns:a16="http://schemas.microsoft.com/office/drawing/2014/main" id="{1021BBEC-2A52-4B1C-EAC4-F2506E89EF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ECE0FC2-0147-D8D1-D79B-AFEA881A33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8931F5-0986-448A-BDF9-01DB8071207B}" type="slidenum">
              <a:rPr lang="en-US" smtClean="0"/>
              <a:t>‹#›</a:t>
            </a:fld>
            <a:endParaRPr lang="en-US"/>
          </a:p>
        </p:txBody>
      </p:sp>
    </p:spTree>
    <p:extLst>
      <p:ext uri="{BB962C8B-B14F-4D97-AF65-F5344CB8AC3E}">
        <p14:creationId xmlns:p14="http://schemas.microsoft.com/office/powerpoint/2010/main" val="41100568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5/7/2024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highlight>
                  <a:srgbClr val="212121"/>
                </a:highlight>
                <a:latin typeface="Söhne"/>
              </a:rPr>
              <a:t>Studying Flow over circular cylinders provides a simplified but accurate model that represents the complex patterns of fluid movement over bluff bodies</a:t>
            </a:r>
          </a:p>
        </p:txBody>
      </p:sp>
      <p:sp>
        <p:nvSpPr>
          <p:cNvPr id="4" name="Slide Number Placeholder 3"/>
          <p:cNvSpPr>
            <a:spLocks noGrp="1"/>
          </p:cNvSpPr>
          <p:nvPr>
            <p:ph type="sldNum" sz="quarter" idx="5"/>
          </p:nvPr>
        </p:nvSpPr>
        <p:spPr/>
        <p:txBody>
          <a:bodyPr/>
          <a:lstStyle/>
          <a:p>
            <a:fld id="{DECDE012-9E2E-4477-8B5C-4E7D4E9BCBA6}" type="slidenum">
              <a:rPr lang="en-US" noProof="0" smtClean="0"/>
              <a:t>1</a:t>
            </a:fld>
            <a:endParaRPr lang="en-US" noProof="0"/>
          </a:p>
        </p:txBody>
      </p:sp>
    </p:spTree>
    <p:extLst>
      <p:ext uri="{BB962C8B-B14F-4D97-AF65-F5344CB8AC3E}">
        <p14:creationId xmlns:p14="http://schemas.microsoft.com/office/powerpoint/2010/main" val="1527773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Our Re = 41000</a:t>
            </a:r>
          </a:p>
          <a:p>
            <a:r>
              <a:rPr lang="en-IN" dirty="0"/>
              <a:t>Sub-critical region </a:t>
            </a:r>
          </a:p>
        </p:txBody>
      </p:sp>
      <p:sp>
        <p:nvSpPr>
          <p:cNvPr id="4" name="Slide Number Placeholder 3"/>
          <p:cNvSpPr>
            <a:spLocks noGrp="1"/>
          </p:cNvSpPr>
          <p:nvPr>
            <p:ph type="sldNum" sz="quarter" idx="5"/>
          </p:nvPr>
        </p:nvSpPr>
        <p:spPr/>
        <p:txBody>
          <a:bodyPr/>
          <a:lstStyle/>
          <a:p>
            <a:fld id="{DECDE012-9E2E-4477-8B5C-4E7D4E9BCBA6}" type="slidenum">
              <a:rPr lang="en-US" noProof="0" smtClean="0"/>
              <a:t>2</a:t>
            </a:fld>
            <a:endParaRPr lang="en-US" noProof="0"/>
          </a:p>
        </p:txBody>
      </p:sp>
    </p:spTree>
    <p:extLst>
      <p:ext uri="{BB962C8B-B14F-4D97-AF65-F5344CB8AC3E}">
        <p14:creationId xmlns:p14="http://schemas.microsoft.com/office/powerpoint/2010/main" val="3709249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St = 0.2</a:t>
            </a:r>
          </a:p>
          <a:p>
            <a:r>
              <a:rPr lang="en-IN" dirty="0"/>
              <a:t>F =98.46</a:t>
            </a:r>
          </a:p>
          <a:p>
            <a:r>
              <a:rPr lang="en-IN" dirty="0"/>
              <a:t>D = 32.5 mm</a:t>
            </a:r>
          </a:p>
          <a:p>
            <a:r>
              <a:rPr lang="en-IN" dirty="0"/>
              <a:t>U = 16 m/s</a:t>
            </a:r>
          </a:p>
        </p:txBody>
      </p:sp>
      <p:sp>
        <p:nvSpPr>
          <p:cNvPr id="4" name="Slide Number Placeholder 3"/>
          <p:cNvSpPr>
            <a:spLocks noGrp="1"/>
          </p:cNvSpPr>
          <p:nvPr>
            <p:ph type="sldNum" sz="quarter" idx="5"/>
          </p:nvPr>
        </p:nvSpPr>
        <p:spPr/>
        <p:txBody>
          <a:bodyPr/>
          <a:lstStyle/>
          <a:p>
            <a:fld id="{DECDE012-9E2E-4477-8B5C-4E7D4E9BCBA6}" type="slidenum">
              <a:rPr lang="en-US" noProof="0" smtClean="0"/>
              <a:t>5</a:t>
            </a:fld>
            <a:endParaRPr lang="en-US" noProof="0"/>
          </a:p>
        </p:txBody>
      </p:sp>
    </p:spTree>
    <p:extLst>
      <p:ext uri="{BB962C8B-B14F-4D97-AF65-F5344CB8AC3E}">
        <p14:creationId xmlns:p14="http://schemas.microsoft.com/office/powerpoint/2010/main" val="174366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noProof="0"/>
              <a:t>Click to edit Master title style</a:t>
            </a:r>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3181475669"/>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noProof="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1525968320"/>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5763343"/>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noProof="0"/>
              <a:t>Presentation title</a:t>
            </a:r>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noProof="0"/>
              <a:t>Click to edit Master text styles</a:t>
            </a:r>
          </a:p>
          <a:p>
            <a:pPr lvl="1"/>
            <a:r>
              <a:rPr lang="en-US" noProof="0"/>
              <a:t>Second level</a:t>
            </a:r>
          </a:p>
          <a:p>
            <a:pPr lvl="2"/>
            <a:r>
              <a:rPr lang="en-US" noProof="0"/>
              <a:t>Third level</a:t>
            </a:r>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noProof="0"/>
              <a:t>Presentation title</a:t>
            </a:r>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noProof="0"/>
              <a:t>Click to edit Master title style</a:t>
            </a:r>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noProof="0"/>
              <a:t>Presentation title</a:t>
            </a:r>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a:xfrm>
            <a:off x="1070793" y="2263221"/>
            <a:ext cx="7725108" cy="2387600"/>
          </a:xfrm>
        </p:spPr>
        <p:txBody>
          <a:bodyPr>
            <a:noAutofit/>
          </a:bodyPr>
          <a:lstStyle/>
          <a:p>
            <a:r>
              <a:rPr lang="en-US" sz="4800" b="0" i="0" cap="none" dirty="0">
                <a:solidFill>
                  <a:srgbClr val="FFFFFF"/>
                </a:solidFill>
                <a:effectLst/>
                <a:latin typeface="+mn-lt"/>
              </a:rPr>
              <a:t>Learning “Dark Knowledge” from Teacher</a:t>
            </a:r>
            <a:endParaRPr lang="en-US" sz="4800" cap="none" dirty="0">
              <a:latin typeface="+mn-lt"/>
            </a:endParaRPr>
          </a:p>
        </p:txBody>
      </p:sp>
      <p:sp>
        <p:nvSpPr>
          <p:cNvPr id="11" name="Subtitle 10">
            <a:extLst>
              <a:ext uri="{FF2B5EF4-FFF2-40B4-BE49-F238E27FC236}">
                <a16:creationId xmlns:a16="http://schemas.microsoft.com/office/drawing/2014/main" id="{EF3A7BFE-9123-98C4-791C-9A3FE773CF97}"/>
              </a:ext>
            </a:extLst>
          </p:cNvPr>
          <p:cNvSpPr>
            <a:spLocks noGrp="1"/>
          </p:cNvSpPr>
          <p:nvPr>
            <p:ph type="subTitle" idx="1"/>
          </p:nvPr>
        </p:nvSpPr>
        <p:spPr>
          <a:xfrm>
            <a:off x="8289516" y="4826510"/>
            <a:ext cx="5486400" cy="279886"/>
          </a:xfrm>
        </p:spPr>
        <p:txBody>
          <a:bodyPr/>
          <a:lstStyle/>
          <a:p>
            <a:r>
              <a:rPr lang="en-US" sz="1800" dirty="0"/>
              <a:t>: 210010044, 22B2463, 22B3314</a:t>
            </a:r>
          </a:p>
          <a:p>
            <a:endParaRPr lang="en-PK" sz="2000" dirty="0"/>
          </a:p>
        </p:txBody>
      </p:sp>
      <p:sp>
        <p:nvSpPr>
          <p:cNvPr id="3" name="Subtitle 10">
            <a:extLst>
              <a:ext uri="{FF2B5EF4-FFF2-40B4-BE49-F238E27FC236}">
                <a16:creationId xmlns:a16="http://schemas.microsoft.com/office/drawing/2014/main" id="{A19F099D-65B4-E1E8-58DC-F6BA9B846ABA}"/>
              </a:ext>
            </a:extLst>
          </p:cNvPr>
          <p:cNvSpPr txBox="1">
            <a:spLocks/>
          </p:cNvSpPr>
          <p:nvPr/>
        </p:nvSpPr>
        <p:spPr>
          <a:xfrm>
            <a:off x="7154859" y="5230078"/>
            <a:ext cx="5486400" cy="279886"/>
          </a:xfrm>
          <a:prstGeom prst="rect">
            <a:avLst/>
          </a:prstGeom>
        </p:spPr>
        <p:txBody>
          <a:bodyPr vert="horz" lIns="91440" tIns="45720" rIns="91440" bIns="45720" rtlCol="0">
            <a:noAutofit/>
          </a:bodyPr>
          <a:lstStyle>
            <a:lvl1pPr marL="0" indent="0" algn="l" defTabSz="914400" rtl="0" eaLnBrk="1" latinLnBrk="0" hangingPunct="1">
              <a:lnSpc>
                <a:spcPct val="80000"/>
              </a:lnSpc>
              <a:spcBef>
                <a:spcPts val="0"/>
              </a:spcBef>
              <a:buFont typeface="Arial" panose="020B0604020202020204" pitchFamily="34" charset="0"/>
              <a:buNone/>
              <a:defRPr sz="2400" b="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t>Guided by:    Prof. </a:t>
            </a:r>
            <a:r>
              <a:rPr lang="en-US" sz="1800" dirty="0" err="1"/>
              <a:t>Abir</a:t>
            </a:r>
            <a:r>
              <a:rPr lang="en-US" sz="1800" dirty="0"/>
              <a:t> De</a:t>
            </a:r>
            <a:endParaRPr lang="en-PK" dirty="0"/>
          </a:p>
        </p:txBody>
      </p:sp>
      <p:pic>
        <p:nvPicPr>
          <p:cNvPr id="5" name="Picture 2" descr="IITB logo">
            <a:extLst>
              <a:ext uri="{FF2B5EF4-FFF2-40B4-BE49-F238E27FC236}">
                <a16:creationId xmlns:a16="http://schemas.microsoft.com/office/drawing/2014/main" id="{EAE9A68F-EB71-493A-D5D7-1F9C042C2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873" y="138806"/>
            <a:ext cx="1050159" cy="100614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2">
            <a:extLst>
              <a:ext uri="{FF2B5EF4-FFF2-40B4-BE49-F238E27FC236}">
                <a16:creationId xmlns:a16="http://schemas.microsoft.com/office/drawing/2014/main" id="{AC244D5C-2418-3B72-D4ED-608CDB35ABE8}"/>
              </a:ext>
            </a:extLst>
          </p:cNvPr>
          <p:cNvSpPr txBox="1">
            <a:spLocks/>
          </p:cNvSpPr>
          <p:nvPr/>
        </p:nvSpPr>
        <p:spPr>
          <a:xfrm>
            <a:off x="411479" y="301752"/>
            <a:ext cx="2852831" cy="474996"/>
          </a:xfrm>
          <a:prstGeom prst="rect">
            <a:avLst/>
          </a:prstGeom>
        </p:spPr>
        <p:txBody>
          <a:bodyPr/>
          <a:ls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bg1">
                    <a:lumMod val="75000"/>
                  </a:schemeClr>
                </a:solidFill>
              </a:rPr>
              <a:t>CS 419: Introduction to Machine Learning</a:t>
            </a:r>
          </a:p>
        </p:txBody>
      </p:sp>
      <p:sp>
        <p:nvSpPr>
          <p:cNvPr id="7" name="Subtitle 10">
            <a:extLst>
              <a:ext uri="{FF2B5EF4-FFF2-40B4-BE49-F238E27FC236}">
                <a16:creationId xmlns:a16="http://schemas.microsoft.com/office/drawing/2014/main" id="{BA5AE4C9-E989-41EF-38EF-4253FB886C90}"/>
              </a:ext>
            </a:extLst>
          </p:cNvPr>
          <p:cNvSpPr txBox="1">
            <a:spLocks/>
          </p:cNvSpPr>
          <p:nvPr/>
        </p:nvSpPr>
        <p:spPr>
          <a:xfrm>
            <a:off x="7154860" y="4826510"/>
            <a:ext cx="1641041" cy="536611"/>
          </a:xfrm>
          <a:prstGeom prst="rect">
            <a:avLst/>
          </a:prstGeom>
        </p:spPr>
        <p:txBody>
          <a:bodyPr vert="horz" lIns="91440" tIns="45720" rIns="91440" bIns="45720" rtlCol="0">
            <a:noAutofit/>
          </a:bodyPr>
          <a:lstStyle>
            <a:lvl1pPr marL="0" indent="0" algn="l" defTabSz="914400" rtl="0" eaLnBrk="1" latinLnBrk="0" hangingPunct="1">
              <a:lnSpc>
                <a:spcPct val="80000"/>
              </a:lnSpc>
              <a:spcBef>
                <a:spcPts val="0"/>
              </a:spcBef>
              <a:buFont typeface="Arial" panose="020B0604020202020204" pitchFamily="34" charset="0"/>
              <a:buNone/>
              <a:defRPr sz="2400" b="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t>Group 23</a:t>
            </a:r>
          </a:p>
          <a:p>
            <a:endParaRPr lang="en-PK" dirty="0"/>
          </a:p>
        </p:txBody>
      </p:sp>
    </p:spTree>
    <p:extLst>
      <p:ext uri="{BB962C8B-B14F-4D97-AF65-F5344CB8AC3E}">
        <p14:creationId xmlns:p14="http://schemas.microsoft.com/office/powerpoint/2010/main" val="2863103940"/>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a:xfrm>
            <a:off x="613443" y="1463040"/>
            <a:ext cx="10515600" cy="575321"/>
          </a:xfrm>
        </p:spPr>
        <p:txBody>
          <a:bodyPr/>
          <a:lstStyle/>
          <a:p>
            <a:r>
              <a:rPr lang="en-US" dirty="0"/>
              <a:t>Deep NN:</a:t>
            </a:r>
          </a:p>
        </p:txBody>
      </p:sp>
      <p:sp>
        <p:nvSpPr>
          <p:cNvPr id="12" name="Footer Placeholder 11">
            <a:extLst>
              <a:ext uri="{FF2B5EF4-FFF2-40B4-BE49-F238E27FC236}">
                <a16:creationId xmlns:a16="http://schemas.microsoft.com/office/drawing/2014/main" id="{119D6C7A-A7F7-E063-9A09-611D1FB1DBE6}"/>
              </a:ext>
            </a:extLst>
          </p:cNvPr>
          <p:cNvSpPr>
            <a:spLocks noGrp="1"/>
          </p:cNvSpPr>
          <p:nvPr>
            <p:ph type="ftr" sz="quarter" idx="11"/>
          </p:nvPr>
        </p:nvSpPr>
        <p:spPr/>
        <p:txBody>
          <a:bodyPr/>
          <a:lstStyle/>
          <a:p>
            <a:r>
              <a:rPr lang="en-US" sz="1200" b="1" dirty="0">
                <a:solidFill>
                  <a:schemeClr val="tx1">
                    <a:lumMod val="75000"/>
                    <a:lumOff val="25000"/>
                  </a:schemeClr>
                </a:solidFill>
              </a:rPr>
              <a:t>CS 419: Introduction to Machine Learning</a:t>
            </a:r>
          </a:p>
        </p:txBody>
      </p:sp>
      <p:sp>
        <p:nvSpPr>
          <p:cNvPr id="3" name="Text Placeholder 2">
            <a:extLst>
              <a:ext uri="{FF2B5EF4-FFF2-40B4-BE49-F238E27FC236}">
                <a16:creationId xmlns:a16="http://schemas.microsoft.com/office/drawing/2014/main" id="{F02F894F-23A1-85D4-2713-57D743F8086A}"/>
              </a:ext>
            </a:extLst>
          </p:cNvPr>
          <p:cNvSpPr>
            <a:spLocks noGrp="1"/>
          </p:cNvSpPr>
          <p:nvPr>
            <p:ph type="body" sz="quarter" idx="13"/>
          </p:nvPr>
        </p:nvSpPr>
        <p:spPr>
          <a:xfrm>
            <a:off x="603504" y="2746409"/>
            <a:ext cx="6522853" cy="490538"/>
          </a:xfrm>
        </p:spPr>
        <p:txBody>
          <a:bodyPr/>
          <a:lstStyle/>
          <a:p>
            <a:pPr>
              <a:lnSpc>
                <a:spcPct val="150000"/>
              </a:lnSpc>
            </a:pPr>
            <a:endParaRPr lang="en-US" sz="2000" b="0" dirty="0">
              <a:latin typeface="Times New Roman" panose="02020603050405020304" pitchFamily="18" charset="0"/>
              <a:cs typeface="Times New Roman" panose="02020603050405020304" pitchFamily="18" charset="0"/>
            </a:endParaRP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10</a:t>
            </a:fld>
            <a:endParaRPr lang="en-US"/>
          </a:p>
        </p:txBody>
      </p:sp>
      <p:pic>
        <p:nvPicPr>
          <p:cNvPr id="5" name="Picture 4">
            <a:extLst>
              <a:ext uri="{FF2B5EF4-FFF2-40B4-BE49-F238E27FC236}">
                <a16:creationId xmlns:a16="http://schemas.microsoft.com/office/drawing/2014/main" id="{4FD60CA2-A3E0-67F6-FCBE-B40572947B05}"/>
              </a:ext>
            </a:extLst>
          </p:cNvPr>
          <p:cNvPicPr>
            <a:picLocks noChangeAspect="1"/>
          </p:cNvPicPr>
          <p:nvPr/>
        </p:nvPicPr>
        <p:blipFill>
          <a:blip r:embed="rId2"/>
          <a:stretch>
            <a:fillRect/>
          </a:stretch>
        </p:blipFill>
        <p:spPr>
          <a:xfrm>
            <a:off x="603504" y="2140122"/>
            <a:ext cx="5030778" cy="3992322"/>
          </a:xfrm>
          <a:prstGeom prst="rect">
            <a:avLst/>
          </a:prstGeom>
          <a:ln>
            <a:solidFill>
              <a:schemeClr val="tx1"/>
            </a:solid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4AAE857D-B5C8-EF22-0701-E3C788A7AB4F}"/>
              </a:ext>
            </a:extLst>
          </p:cNvPr>
          <p:cNvPicPr>
            <a:picLocks noChangeAspect="1"/>
          </p:cNvPicPr>
          <p:nvPr/>
        </p:nvPicPr>
        <p:blipFill>
          <a:blip r:embed="rId3"/>
          <a:stretch>
            <a:fillRect/>
          </a:stretch>
        </p:blipFill>
        <p:spPr>
          <a:xfrm>
            <a:off x="5861304" y="2140122"/>
            <a:ext cx="5518797" cy="3992322"/>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696662"/>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dirty="0"/>
              <a:t>Deep NN:</a:t>
            </a:r>
          </a:p>
        </p:txBody>
      </p:sp>
      <p:sp>
        <p:nvSpPr>
          <p:cNvPr id="12" name="Footer Placeholder 11">
            <a:extLst>
              <a:ext uri="{FF2B5EF4-FFF2-40B4-BE49-F238E27FC236}">
                <a16:creationId xmlns:a16="http://schemas.microsoft.com/office/drawing/2014/main" id="{119D6C7A-A7F7-E063-9A09-611D1FB1DBE6}"/>
              </a:ext>
            </a:extLst>
          </p:cNvPr>
          <p:cNvSpPr>
            <a:spLocks noGrp="1"/>
          </p:cNvSpPr>
          <p:nvPr>
            <p:ph type="ftr" sz="quarter" idx="11"/>
          </p:nvPr>
        </p:nvSpPr>
        <p:spPr/>
        <p:txBody>
          <a:bodyPr/>
          <a:lstStyle/>
          <a:p>
            <a:r>
              <a:rPr lang="en-US" sz="1200" b="1" dirty="0">
                <a:solidFill>
                  <a:schemeClr val="tx1">
                    <a:lumMod val="75000"/>
                    <a:lumOff val="25000"/>
                  </a:schemeClr>
                </a:solidFill>
              </a:rPr>
              <a:t>CS 419: Introduction to Machine Learning</a:t>
            </a:r>
          </a:p>
        </p:txBody>
      </p:sp>
      <p:sp>
        <p:nvSpPr>
          <p:cNvPr id="3" name="Text Placeholder 2">
            <a:extLst>
              <a:ext uri="{FF2B5EF4-FFF2-40B4-BE49-F238E27FC236}">
                <a16:creationId xmlns:a16="http://schemas.microsoft.com/office/drawing/2014/main" id="{F02F894F-23A1-85D4-2713-57D743F8086A}"/>
              </a:ext>
            </a:extLst>
          </p:cNvPr>
          <p:cNvSpPr>
            <a:spLocks noGrp="1"/>
          </p:cNvSpPr>
          <p:nvPr>
            <p:ph type="body" sz="quarter" idx="13"/>
          </p:nvPr>
        </p:nvSpPr>
        <p:spPr>
          <a:xfrm>
            <a:off x="603504" y="2746409"/>
            <a:ext cx="6522853" cy="490538"/>
          </a:xfrm>
        </p:spPr>
        <p:txBody>
          <a:bodyPr/>
          <a:lstStyle/>
          <a:p>
            <a:pPr>
              <a:lnSpc>
                <a:spcPct val="150000"/>
              </a:lnSpc>
            </a:pPr>
            <a:endParaRPr lang="en-US" sz="2000" b="0" dirty="0">
              <a:latin typeface="Times New Roman" panose="02020603050405020304" pitchFamily="18" charset="0"/>
              <a:cs typeface="Times New Roman" panose="02020603050405020304" pitchFamily="18" charset="0"/>
            </a:endParaRP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11</a:t>
            </a:fld>
            <a:endParaRPr lang="en-US"/>
          </a:p>
        </p:txBody>
      </p:sp>
      <p:pic>
        <p:nvPicPr>
          <p:cNvPr id="6" name="Picture 5">
            <a:extLst>
              <a:ext uri="{FF2B5EF4-FFF2-40B4-BE49-F238E27FC236}">
                <a16:creationId xmlns:a16="http://schemas.microsoft.com/office/drawing/2014/main" id="{62634295-B886-0F47-7BEA-4E9A9B3178DD}"/>
              </a:ext>
            </a:extLst>
          </p:cNvPr>
          <p:cNvPicPr>
            <a:picLocks noChangeAspect="1"/>
          </p:cNvPicPr>
          <p:nvPr/>
        </p:nvPicPr>
        <p:blipFill rotWithShape="1">
          <a:blip r:embed="rId2"/>
          <a:srcRect t="22141" b="14933"/>
          <a:stretch/>
        </p:blipFill>
        <p:spPr>
          <a:xfrm>
            <a:off x="683017" y="2493197"/>
            <a:ext cx="5777418" cy="3598046"/>
          </a:xfrm>
          <a:prstGeom prst="rect">
            <a:avLst/>
          </a:prstGeom>
          <a:ln>
            <a:solidFill>
              <a:schemeClr val="tx1"/>
            </a:solid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8E989030-9ADB-5D29-355B-0161780AABCF}"/>
              </a:ext>
            </a:extLst>
          </p:cNvPr>
          <p:cNvPicPr>
            <a:picLocks noChangeAspect="1"/>
          </p:cNvPicPr>
          <p:nvPr/>
        </p:nvPicPr>
        <p:blipFill>
          <a:blip r:embed="rId3"/>
          <a:stretch>
            <a:fillRect/>
          </a:stretch>
        </p:blipFill>
        <p:spPr>
          <a:xfrm>
            <a:off x="6696009" y="3116104"/>
            <a:ext cx="5356984" cy="1593438"/>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1459340"/>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5C01-2837-2D71-254F-BAEEC669F389}"/>
              </a:ext>
            </a:extLst>
          </p:cNvPr>
          <p:cNvSpPr>
            <a:spLocks noGrp="1"/>
          </p:cNvSpPr>
          <p:nvPr>
            <p:ph type="title"/>
          </p:nvPr>
        </p:nvSpPr>
        <p:spPr/>
        <p:txBody>
          <a:bodyPr/>
          <a:lstStyle/>
          <a:p>
            <a:r>
              <a:rPr lang="en-US" dirty="0"/>
              <a:t>Result Comparison  </a:t>
            </a:r>
          </a:p>
        </p:txBody>
      </p:sp>
      <p:sp>
        <p:nvSpPr>
          <p:cNvPr id="12" name="Footer Placeholder 11">
            <a:extLst>
              <a:ext uri="{FF2B5EF4-FFF2-40B4-BE49-F238E27FC236}">
                <a16:creationId xmlns:a16="http://schemas.microsoft.com/office/drawing/2014/main" id="{CEED6286-6851-6DDB-6D9B-9B02A607B361}"/>
              </a:ext>
            </a:extLst>
          </p:cNvPr>
          <p:cNvSpPr>
            <a:spLocks noGrp="1"/>
          </p:cNvSpPr>
          <p:nvPr>
            <p:ph type="ftr" sz="quarter" idx="11"/>
          </p:nvPr>
        </p:nvSpPr>
        <p:spPr/>
        <p:txBody>
          <a:bodyPr/>
          <a:lstStyle/>
          <a:p>
            <a:r>
              <a:rPr lang="en-US" sz="1200" b="1" dirty="0">
                <a:solidFill>
                  <a:schemeClr val="tx1">
                    <a:lumMod val="75000"/>
                    <a:lumOff val="25000"/>
                  </a:schemeClr>
                </a:solidFill>
              </a:rPr>
              <a:t>CS 419: Introduction to Machine Learning</a:t>
            </a:r>
          </a:p>
        </p:txBody>
      </p:sp>
      <p:sp>
        <p:nvSpPr>
          <p:cNvPr id="13" name="Slide Number Placeholder 12">
            <a:extLst>
              <a:ext uri="{FF2B5EF4-FFF2-40B4-BE49-F238E27FC236}">
                <a16:creationId xmlns:a16="http://schemas.microsoft.com/office/drawing/2014/main" id="{A783BE29-9226-E728-BAD0-B02DEADFB9C6}"/>
              </a:ext>
            </a:extLst>
          </p:cNvPr>
          <p:cNvSpPr>
            <a:spLocks noGrp="1"/>
          </p:cNvSpPr>
          <p:nvPr>
            <p:ph type="sldNum" sz="quarter" idx="12"/>
          </p:nvPr>
        </p:nvSpPr>
        <p:spPr/>
        <p:txBody>
          <a:bodyPr/>
          <a:lstStyle/>
          <a:p>
            <a:fld id="{5BFCF61C-3B18-4C03-8326-CC3B32D710C9}" type="slidenum">
              <a:rPr lang="en-US" smtClean="0"/>
              <a:pPr/>
              <a:t>12</a:t>
            </a:fld>
            <a:endParaRPr lang="en-US"/>
          </a:p>
        </p:txBody>
      </p:sp>
      <p:sp>
        <p:nvSpPr>
          <p:cNvPr id="3" name="Text Placeholder 2">
            <a:extLst>
              <a:ext uri="{FF2B5EF4-FFF2-40B4-BE49-F238E27FC236}">
                <a16:creationId xmlns:a16="http://schemas.microsoft.com/office/drawing/2014/main" id="{3C23C4BE-E1DD-7EED-DB71-4D5F3B63E693}"/>
              </a:ext>
            </a:extLst>
          </p:cNvPr>
          <p:cNvSpPr>
            <a:spLocks noGrp="1"/>
          </p:cNvSpPr>
          <p:nvPr>
            <p:ph type="body" sz="quarter" idx="13"/>
          </p:nvPr>
        </p:nvSpPr>
        <p:spPr>
          <a:xfrm>
            <a:off x="688135" y="2631332"/>
            <a:ext cx="2412028" cy="490538"/>
          </a:xfrm>
        </p:spPr>
        <p:txBody>
          <a:bodyPr/>
          <a:lstStyle/>
          <a:p>
            <a:r>
              <a:rPr lang="en-US" dirty="0"/>
              <a:t>Resnet18:</a:t>
            </a:r>
          </a:p>
        </p:txBody>
      </p:sp>
      <p:sp>
        <p:nvSpPr>
          <p:cNvPr id="4" name="Text Placeholder 3">
            <a:extLst>
              <a:ext uri="{FF2B5EF4-FFF2-40B4-BE49-F238E27FC236}">
                <a16:creationId xmlns:a16="http://schemas.microsoft.com/office/drawing/2014/main" id="{A4168C84-B182-4E7D-56FB-01EE4B11DC8B}"/>
              </a:ext>
            </a:extLst>
          </p:cNvPr>
          <p:cNvSpPr>
            <a:spLocks noGrp="1"/>
          </p:cNvSpPr>
          <p:nvPr>
            <p:ph type="body" sz="quarter" idx="14"/>
          </p:nvPr>
        </p:nvSpPr>
        <p:spPr>
          <a:xfrm>
            <a:off x="5982511" y="2600950"/>
            <a:ext cx="4828032" cy="490538"/>
          </a:xfrm>
        </p:spPr>
        <p:txBody>
          <a:bodyPr/>
          <a:lstStyle/>
          <a:p>
            <a:r>
              <a:rPr lang="en-US" dirty="0" err="1"/>
              <a:t>DeepNN</a:t>
            </a:r>
            <a:endParaRPr lang="en-US" dirty="0"/>
          </a:p>
          <a:p>
            <a:endParaRPr lang="en-US" dirty="0"/>
          </a:p>
        </p:txBody>
      </p:sp>
      <p:sp>
        <p:nvSpPr>
          <p:cNvPr id="5" name="Text Placeholder 4">
            <a:extLst>
              <a:ext uri="{FF2B5EF4-FFF2-40B4-BE49-F238E27FC236}">
                <a16:creationId xmlns:a16="http://schemas.microsoft.com/office/drawing/2014/main" id="{43DF41ED-5729-1B31-0C04-21385523D7E1}"/>
              </a:ext>
            </a:extLst>
          </p:cNvPr>
          <p:cNvSpPr>
            <a:spLocks noGrp="1"/>
          </p:cNvSpPr>
          <p:nvPr>
            <p:ph type="body" sz="quarter" idx="15"/>
          </p:nvPr>
        </p:nvSpPr>
        <p:spPr>
          <a:xfrm>
            <a:off x="603504" y="4986664"/>
            <a:ext cx="11320634" cy="575321"/>
          </a:xfrm>
        </p:spPr>
        <p:txBody>
          <a:bodyPr/>
          <a:lstStyle/>
          <a:p>
            <a:pPr marL="0" indent="0">
              <a:buNone/>
            </a:pPr>
            <a:r>
              <a:rPr lang="en-US" dirty="0">
                <a:latin typeface="Times New Roman" panose="02020603050405020304" pitchFamily="18" charset="0"/>
                <a:cs typeface="Times New Roman" panose="02020603050405020304" pitchFamily="18" charset="0"/>
              </a:rPr>
              <a:t>ResNet18 has 10x the parameters as </a:t>
            </a:r>
            <a:r>
              <a:rPr lang="en-US" dirty="0" err="1">
                <a:latin typeface="Times New Roman" panose="02020603050405020304" pitchFamily="18" charset="0"/>
                <a:cs typeface="Times New Roman" panose="02020603050405020304" pitchFamily="18" charset="0"/>
              </a:rPr>
              <a:t>DeepNN</a:t>
            </a:r>
            <a:r>
              <a:rPr lang="en-US" dirty="0">
                <a:latin typeface="Times New Roman" panose="02020603050405020304" pitchFamily="18" charset="0"/>
                <a:cs typeface="Times New Roman" panose="02020603050405020304" pitchFamily="18" charset="0"/>
              </a:rPr>
              <a:t> hence it performs better individually, ideally accuracy of student of resnet18 should be higher but that isn’t observed that might be because Resnet being originally trained on </a:t>
            </a:r>
            <a:r>
              <a:rPr lang="en-US" dirty="0" err="1">
                <a:latin typeface="Times New Roman" panose="02020603050405020304" pitchFamily="18" charset="0"/>
                <a:cs typeface="Times New Roman" panose="02020603050405020304" pitchFamily="18" charset="0"/>
              </a:rPr>
              <a:t>Imagenet</a:t>
            </a:r>
            <a:r>
              <a:rPr lang="en-US" dirty="0">
                <a:latin typeface="Times New Roman" panose="02020603050405020304" pitchFamily="18" charset="0"/>
                <a:cs typeface="Times New Roman" panose="02020603050405020304" pitchFamily="18" charset="0"/>
              </a:rPr>
              <a:t> Dataset while we used CIFAR10 hence it might cause  student with KD accuracy to drop, we can also observe that in case of </a:t>
            </a:r>
            <a:r>
              <a:rPr lang="en-US" dirty="0" err="1">
                <a:latin typeface="Times New Roman" panose="02020603050405020304" pitchFamily="18" charset="0"/>
                <a:cs typeface="Times New Roman" panose="02020603050405020304" pitchFamily="18" charset="0"/>
              </a:rPr>
              <a:t>DeepNN</a:t>
            </a:r>
            <a:r>
              <a:rPr lang="en-US" dirty="0">
                <a:latin typeface="Times New Roman" panose="02020603050405020304" pitchFamily="18" charset="0"/>
                <a:cs typeface="Times New Roman" panose="02020603050405020304" pitchFamily="18" charset="0"/>
              </a:rPr>
              <a:t> accuracy is increasing as expected</a:t>
            </a:r>
          </a:p>
        </p:txBody>
      </p:sp>
      <p:sp>
        <p:nvSpPr>
          <p:cNvPr id="17" name="Text Placeholder 4">
            <a:extLst>
              <a:ext uri="{FF2B5EF4-FFF2-40B4-BE49-F238E27FC236}">
                <a16:creationId xmlns:a16="http://schemas.microsoft.com/office/drawing/2014/main" id="{3C86A66B-F06C-C4FB-A7F0-083AE3AE741C}"/>
              </a:ext>
            </a:extLst>
          </p:cNvPr>
          <p:cNvSpPr txBox="1">
            <a:spLocks/>
          </p:cNvSpPr>
          <p:nvPr/>
        </p:nvSpPr>
        <p:spPr>
          <a:xfrm>
            <a:off x="6028080" y="4329447"/>
            <a:ext cx="4969915" cy="575321"/>
          </a:xfrm>
          <a:prstGeom prst="rect">
            <a:avLst/>
          </a:prstGeom>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bg1"/>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bg1"/>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bg1"/>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bg1"/>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4C11A82-EB12-870B-34AF-AFC894167357}"/>
              </a:ext>
            </a:extLst>
          </p:cNvPr>
          <p:cNvPicPr>
            <a:picLocks noChangeAspect="1"/>
          </p:cNvPicPr>
          <p:nvPr/>
        </p:nvPicPr>
        <p:blipFill>
          <a:blip r:embed="rId2"/>
          <a:stretch>
            <a:fillRect/>
          </a:stretch>
        </p:blipFill>
        <p:spPr>
          <a:xfrm>
            <a:off x="6096000" y="3044174"/>
            <a:ext cx="5175505" cy="939258"/>
          </a:xfrm>
          <a:prstGeom prst="rect">
            <a:avLst/>
          </a:prstGeom>
          <a:ln>
            <a:solidFill>
              <a:schemeClr val="bg1"/>
            </a:solid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446DE244-78E6-67D6-E7AB-F9273C4A95A1}"/>
              </a:ext>
            </a:extLst>
          </p:cNvPr>
          <p:cNvPicPr>
            <a:picLocks noChangeAspect="1"/>
          </p:cNvPicPr>
          <p:nvPr/>
        </p:nvPicPr>
        <p:blipFill rotWithShape="1">
          <a:blip r:embed="rId3"/>
          <a:srcRect r="35590"/>
          <a:stretch/>
        </p:blipFill>
        <p:spPr>
          <a:xfrm>
            <a:off x="688135" y="3034158"/>
            <a:ext cx="4399431" cy="1143160"/>
          </a:xfrm>
          <a:prstGeom prst="rect">
            <a:avLst/>
          </a:prstGeom>
          <a:ln>
            <a:solidFill>
              <a:schemeClr val="bg1"/>
            </a:solid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A5126A86-F57A-4381-D866-1EE644A49C0A}"/>
              </a:ext>
            </a:extLst>
          </p:cNvPr>
          <p:cNvPicPr>
            <a:picLocks noChangeAspect="1"/>
          </p:cNvPicPr>
          <p:nvPr/>
        </p:nvPicPr>
        <p:blipFill rotWithShape="1">
          <a:blip r:embed="rId4"/>
          <a:srcRect l="3398" t="22232" r="3258" b="18334"/>
          <a:stretch/>
        </p:blipFill>
        <p:spPr>
          <a:xfrm>
            <a:off x="6096000" y="4069070"/>
            <a:ext cx="4364416" cy="831956"/>
          </a:xfrm>
          <a:prstGeom prst="rect">
            <a:avLst/>
          </a:prstGeom>
          <a:ln>
            <a:solidFill>
              <a:schemeClr val="bg1"/>
            </a:solid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4F99D198-B99C-093D-1F12-0915D4F9DD23}"/>
              </a:ext>
            </a:extLst>
          </p:cNvPr>
          <p:cNvPicPr>
            <a:picLocks noChangeAspect="1"/>
          </p:cNvPicPr>
          <p:nvPr/>
        </p:nvPicPr>
        <p:blipFill>
          <a:blip r:embed="rId5"/>
          <a:stretch>
            <a:fillRect/>
          </a:stretch>
        </p:blipFill>
        <p:spPr>
          <a:xfrm>
            <a:off x="688135" y="4220816"/>
            <a:ext cx="4364416" cy="830598"/>
          </a:xfrm>
          <a:prstGeom prst="rect">
            <a:avLst/>
          </a:prstGeom>
          <a:ln>
            <a:solidFill>
              <a:schemeClr val="bg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74647172"/>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a:xfrm>
            <a:off x="1009000" y="1796202"/>
            <a:ext cx="7840032" cy="1702816"/>
          </a:xfrm>
        </p:spPr>
        <p:txBody>
          <a:bodyPr/>
          <a:lstStyle/>
          <a:p>
            <a:r>
              <a:rPr lang="en-US" dirty="0"/>
              <a:t>Thank You</a:t>
            </a:r>
          </a:p>
        </p:txBody>
      </p:sp>
      <p:sp>
        <p:nvSpPr>
          <p:cNvPr id="3" name="Text Placeholder 2">
            <a:extLst>
              <a:ext uri="{FF2B5EF4-FFF2-40B4-BE49-F238E27FC236}">
                <a16:creationId xmlns:a16="http://schemas.microsoft.com/office/drawing/2014/main" id="{33FB47C1-128E-60DF-5281-30C3EFCAB395}"/>
              </a:ext>
            </a:extLst>
          </p:cNvPr>
          <p:cNvSpPr>
            <a:spLocks noGrp="1"/>
          </p:cNvSpPr>
          <p:nvPr>
            <p:ph type="body" sz="quarter" idx="10"/>
          </p:nvPr>
        </p:nvSpPr>
        <p:spPr>
          <a:xfrm>
            <a:off x="3847559" y="3650055"/>
            <a:ext cx="5111496" cy="2057400"/>
          </a:xfrm>
        </p:spPr>
        <p:txBody>
          <a:bodyPr/>
          <a:lstStyle/>
          <a:p>
            <a:pPr lvl="1"/>
            <a:r>
              <a:rPr lang="en-US" dirty="0"/>
              <a:t>210010044</a:t>
            </a:r>
          </a:p>
          <a:p>
            <a:pPr lvl="1"/>
            <a:r>
              <a:rPr lang="en-US" dirty="0"/>
              <a:t>22B2463</a:t>
            </a:r>
          </a:p>
          <a:p>
            <a:pPr lvl="1"/>
            <a:r>
              <a:rPr lang="en-US" dirty="0"/>
              <a:t>22B3314</a:t>
            </a:r>
          </a:p>
          <a:p>
            <a:pPr lvl="1"/>
            <a:r>
              <a:rPr lang="en-US" dirty="0"/>
              <a:t>Indian Institute of Technology Bombay</a:t>
            </a:r>
          </a:p>
          <a:p>
            <a:endParaRPr lang="en-US" dirty="0"/>
          </a:p>
        </p:txBody>
      </p:sp>
      <p:pic>
        <p:nvPicPr>
          <p:cNvPr id="4" name="Picture 2" descr="IITB logo">
            <a:extLst>
              <a:ext uri="{FF2B5EF4-FFF2-40B4-BE49-F238E27FC236}">
                <a16:creationId xmlns:a16="http://schemas.microsoft.com/office/drawing/2014/main" id="{AF8403C9-D9D5-76A4-B0EF-5D5FA81265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000" y="3429000"/>
            <a:ext cx="2608864" cy="2499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36345"/>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dirty="0"/>
              <a:t>Problem Statement</a:t>
            </a:r>
          </a:p>
        </p:txBody>
      </p:sp>
      <p:sp>
        <p:nvSpPr>
          <p:cNvPr id="12" name="Footer Placeholder 11">
            <a:extLst>
              <a:ext uri="{FF2B5EF4-FFF2-40B4-BE49-F238E27FC236}">
                <a16:creationId xmlns:a16="http://schemas.microsoft.com/office/drawing/2014/main" id="{119D6C7A-A7F7-E063-9A09-611D1FB1DBE6}"/>
              </a:ext>
            </a:extLst>
          </p:cNvPr>
          <p:cNvSpPr>
            <a:spLocks noGrp="1"/>
          </p:cNvSpPr>
          <p:nvPr>
            <p:ph type="ftr" sz="quarter" idx="11"/>
          </p:nvPr>
        </p:nvSpPr>
        <p:spPr/>
        <p:txBody>
          <a:bodyPr/>
          <a:lstStyle/>
          <a:p>
            <a:r>
              <a:rPr lang="en-US" sz="1200" b="1" dirty="0">
                <a:solidFill>
                  <a:schemeClr val="tx1">
                    <a:lumMod val="75000"/>
                    <a:lumOff val="25000"/>
                  </a:schemeClr>
                </a:solidFill>
              </a:rPr>
              <a:t>CS 419: Introduction to Machine Learning</a:t>
            </a:r>
          </a:p>
        </p:txBody>
      </p:sp>
      <p:sp>
        <p:nvSpPr>
          <p:cNvPr id="5" name="Text Placeholder 4">
            <a:extLst>
              <a:ext uri="{FF2B5EF4-FFF2-40B4-BE49-F238E27FC236}">
                <a16:creationId xmlns:a16="http://schemas.microsoft.com/office/drawing/2014/main" id="{51683C73-2637-AC0E-5A6B-47B6C6CB9E2A}"/>
              </a:ext>
            </a:extLst>
          </p:cNvPr>
          <p:cNvSpPr>
            <a:spLocks noGrp="1"/>
          </p:cNvSpPr>
          <p:nvPr>
            <p:ph type="body" sz="quarter" idx="15"/>
          </p:nvPr>
        </p:nvSpPr>
        <p:spPr>
          <a:xfrm>
            <a:off x="603504" y="2627139"/>
            <a:ext cx="6334009" cy="3505304"/>
          </a:xfrm>
        </p:spPr>
        <p:txBody>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Take a large pre-trained model (teacher) from </a:t>
            </a:r>
            <a:r>
              <a:rPr lang="en-US" dirty="0" err="1">
                <a:latin typeface="Times New Roman" panose="02020603050405020304" pitchFamily="18" charset="0"/>
                <a:cs typeface="Times New Roman" panose="02020603050405020304" pitchFamily="18" charset="0"/>
              </a:rPr>
              <a:t>PyTorch</a:t>
            </a:r>
            <a:r>
              <a:rPr lang="en-US" dirty="0">
                <a:latin typeface="Times New Roman" panose="02020603050405020304" pitchFamily="18" charset="0"/>
                <a:cs typeface="Times New Roman" panose="02020603050405020304" pitchFamily="18" charset="0"/>
              </a:rPr>
              <a:t> CNN pre-trained models (choose </a:t>
            </a:r>
            <a:r>
              <a:rPr lang="en-US" dirty="0" err="1">
                <a:latin typeface="Times New Roman" panose="02020603050405020304" pitchFamily="18" charset="0"/>
                <a:cs typeface="Times New Roman" panose="02020603050405020304" pitchFamily="18" charset="0"/>
              </a:rPr>
              <a:t>ResNet</a:t>
            </a:r>
            <a:r>
              <a:rPr lang="en-US" dirty="0">
                <a:latin typeface="Times New Roman" panose="02020603050405020304" pitchFamily="18" charset="0"/>
                <a:cs typeface="Times New Roman" panose="02020603050405020304" pitchFamily="18" charset="0"/>
              </a:rPr>
              <a:t> models preferably) and a smaller CNN model (code up a custom model in </a:t>
            </a:r>
            <a:r>
              <a:rPr lang="en-US" dirty="0" err="1">
                <a:latin typeface="Times New Roman" panose="02020603050405020304" pitchFamily="18" charset="0"/>
                <a:cs typeface="Times New Roman" panose="02020603050405020304" pitchFamily="18" charset="0"/>
              </a:rPr>
              <a:t>PyTorch</a:t>
            </a:r>
            <a:r>
              <a:rPr lang="en-US" dirty="0">
                <a:latin typeface="Times New Roman" panose="02020603050405020304" pitchFamily="18" charset="0"/>
                <a:cs typeface="Times New Roman" panose="02020603050405020304" pitchFamily="18" charset="0"/>
              </a:rPr>
              <a:t>). Choose one or more datasets from among the popular image classification datasets - CIFAR100, CIFAR10, TinyImageNet200. Code up the knowledge distillation loss function and train the smaller model with and without KD.</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Observe KD helps in improving the accuracy of the smaller model. Experiment to see the effectiveness of KD on the following parameters:</a:t>
            </a:r>
          </a:p>
          <a:p>
            <a:pPr lvl="1" algn="just">
              <a:lnSpc>
                <a:spcPct val="100000"/>
              </a:lnSpc>
            </a:pPr>
            <a:r>
              <a:rPr lang="en-US" dirty="0">
                <a:latin typeface="Times New Roman" panose="02020603050405020304" pitchFamily="18" charset="0"/>
                <a:cs typeface="Times New Roman" panose="02020603050405020304" pitchFamily="18" charset="0"/>
              </a:rPr>
              <a:t>Model Size Gap between teacher and student</a:t>
            </a:r>
          </a:p>
          <a:p>
            <a:pPr lvl="1" algn="just">
              <a:lnSpc>
                <a:spcPct val="100000"/>
              </a:lnSpc>
            </a:pPr>
            <a:r>
              <a:rPr lang="en-US" dirty="0">
                <a:latin typeface="Times New Roman" panose="02020603050405020304" pitchFamily="18" charset="0"/>
                <a:cs typeface="Times New Roman" panose="02020603050405020304" pitchFamily="18" charset="0"/>
              </a:rPr>
              <a:t>Accuracy of the teacher model </a:t>
            </a: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2</a:t>
            </a:fld>
            <a:endParaRPr lang="en-US"/>
          </a:p>
        </p:txBody>
      </p:sp>
      <p:pic>
        <p:nvPicPr>
          <p:cNvPr id="9" name="Picture 2" descr="EnVision: Model Distillation">
            <a:extLst>
              <a:ext uri="{FF2B5EF4-FFF2-40B4-BE49-F238E27FC236}">
                <a16:creationId xmlns:a16="http://schemas.microsoft.com/office/drawing/2014/main" id="{67D7795B-42EA-5A59-AD49-FCECDFEE8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0379" y="2716591"/>
            <a:ext cx="4806456" cy="2988470"/>
          </a:xfrm>
          <a:prstGeom prst="rect">
            <a:avLst/>
          </a:prstGeom>
          <a:ln>
            <a:solidFill>
              <a:schemeClr val="tx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49188"/>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03A-7E0F-A503-491C-874CA2A16BC0}"/>
              </a:ext>
            </a:extLst>
          </p:cNvPr>
          <p:cNvSpPr>
            <a:spLocks noGrp="1"/>
          </p:cNvSpPr>
          <p:nvPr>
            <p:ph type="title"/>
          </p:nvPr>
        </p:nvSpPr>
        <p:spPr/>
        <p:txBody>
          <a:bodyPr/>
          <a:lstStyle/>
          <a:p>
            <a:r>
              <a:rPr lang="en-US" dirty="0"/>
              <a:t>Introduction</a:t>
            </a:r>
          </a:p>
        </p:txBody>
      </p:sp>
      <p:sp>
        <p:nvSpPr>
          <p:cNvPr id="4" name="Slide Number Placeholder 3">
            <a:extLst>
              <a:ext uri="{FF2B5EF4-FFF2-40B4-BE49-F238E27FC236}">
                <a16:creationId xmlns:a16="http://schemas.microsoft.com/office/drawing/2014/main" id="{C0B85CC1-CC9E-26A5-C05A-E64ABEDD931D}"/>
              </a:ext>
            </a:extLst>
          </p:cNvPr>
          <p:cNvSpPr>
            <a:spLocks noGrp="1"/>
          </p:cNvSpPr>
          <p:nvPr>
            <p:ph type="sldNum" sz="quarter" idx="12"/>
          </p:nvPr>
        </p:nvSpPr>
        <p:spPr/>
        <p:txBody>
          <a:bodyPr/>
          <a:lstStyle/>
          <a:p>
            <a:fld id="{5BFCF61C-3B18-4C03-8326-CC3B32D710C9}" type="slidenum">
              <a:rPr lang="en-US" smtClean="0"/>
              <a:pPr/>
              <a:t>3</a:t>
            </a:fld>
            <a:endParaRPr lang="en-US" dirty="0"/>
          </a:p>
        </p:txBody>
      </p:sp>
      <p:sp>
        <p:nvSpPr>
          <p:cNvPr id="5" name="Content Placeholder 4">
            <a:extLst>
              <a:ext uri="{FF2B5EF4-FFF2-40B4-BE49-F238E27FC236}">
                <a16:creationId xmlns:a16="http://schemas.microsoft.com/office/drawing/2014/main" id="{DA7A49E4-DCE3-62DE-B6D1-539EBFFFE689}"/>
              </a:ext>
            </a:extLst>
          </p:cNvPr>
          <p:cNvSpPr>
            <a:spLocks noGrp="1"/>
          </p:cNvSpPr>
          <p:nvPr>
            <p:ph idx="1"/>
          </p:nvPr>
        </p:nvSpPr>
        <p:spPr>
          <a:xfrm>
            <a:off x="2322575" y="2953512"/>
            <a:ext cx="8374922" cy="3296563"/>
          </a:xfrm>
        </p:spPr>
        <p:txBody>
          <a:bodyPr/>
          <a:lstStyle/>
          <a:p>
            <a:pPr marL="342900" lvl="1" indent="-342900">
              <a:lnSpc>
                <a:spcPct val="150000"/>
              </a:lnSpc>
              <a:buFont typeface="Wingdings" panose="05000000000000000000" pitchFamily="2" charset="2"/>
              <a:buChar char="v"/>
            </a:pPr>
            <a:r>
              <a:rPr lang="en-US" sz="2000" i="0" dirty="0">
                <a:latin typeface="Times New Roman" panose="02020603050405020304" pitchFamily="18" charset="0"/>
                <a:cs typeface="Times New Roman" panose="02020603050405020304" pitchFamily="18" charset="0"/>
              </a:rPr>
              <a:t>Knowledge distillation (KD) is a technique used to transfer knowledge from a large, cumbersome model (teacher) to a smaller, more practical model (student). In this experiment, a pre-trained </a:t>
            </a:r>
            <a:r>
              <a:rPr lang="en-US" sz="2000" i="0" dirty="0" err="1">
                <a:latin typeface="Times New Roman" panose="02020603050405020304" pitchFamily="18" charset="0"/>
                <a:cs typeface="Times New Roman" panose="02020603050405020304" pitchFamily="18" charset="0"/>
              </a:rPr>
              <a:t>ResNet</a:t>
            </a:r>
            <a:r>
              <a:rPr lang="en-US" sz="2000" i="0" dirty="0">
                <a:latin typeface="Times New Roman" panose="02020603050405020304" pitchFamily="18" charset="0"/>
                <a:cs typeface="Times New Roman" panose="02020603050405020304" pitchFamily="18" charset="0"/>
              </a:rPr>
              <a:t> and a custom </a:t>
            </a:r>
            <a:r>
              <a:rPr lang="en-US" sz="2000" i="0" dirty="0" err="1">
                <a:latin typeface="Times New Roman" panose="02020603050405020304" pitchFamily="18" charset="0"/>
                <a:cs typeface="Times New Roman" panose="02020603050405020304" pitchFamily="18" charset="0"/>
              </a:rPr>
              <a:t>DeepNN</a:t>
            </a:r>
            <a:r>
              <a:rPr lang="en-US" sz="2000" i="0" dirty="0">
                <a:latin typeface="Times New Roman" panose="02020603050405020304" pitchFamily="18" charset="0"/>
                <a:cs typeface="Times New Roman" panose="02020603050405020304" pitchFamily="18" charset="0"/>
              </a:rPr>
              <a:t> model is chosen as the teacher, and a custom smaller CNN model is developed as the student. The effectiveness of KD is evaluated on popular image classification dataset CIFAR10</a:t>
            </a:r>
          </a:p>
        </p:txBody>
      </p:sp>
      <p:sp>
        <p:nvSpPr>
          <p:cNvPr id="6" name="Footer Placeholder 2">
            <a:extLst>
              <a:ext uri="{FF2B5EF4-FFF2-40B4-BE49-F238E27FC236}">
                <a16:creationId xmlns:a16="http://schemas.microsoft.com/office/drawing/2014/main" id="{467867CD-6B25-DB4C-D259-13433D350CFC}"/>
              </a:ext>
            </a:extLst>
          </p:cNvPr>
          <p:cNvSpPr txBox="1">
            <a:spLocks/>
          </p:cNvSpPr>
          <p:nvPr/>
        </p:nvSpPr>
        <p:spPr>
          <a:xfrm>
            <a:off x="411479" y="301752"/>
            <a:ext cx="2852831" cy="474996"/>
          </a:xfrm>
          <a:prstGeom prst="rect">
            <a:avLst/>
          </a:prstGeom>
        </p:spPr>
        <p:txBody>
          <a:bodyPr/>
          <a:ls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lumMod val="75000"/>
                    <a:lumOff val="25000"/>
                  </a:schemeClr>
                </a:solidFill>
              </a:rPr>
              <a:t>CS 419: Introduction to Machine Learning</a:t>
            </a:r>
          </a:p>
        </p:txBody>
      </p:sp>
    </p:spTree>
    <p:extLst>
      <p:ext uri="{BB962C8B-B14F-4D97-AF65-F5344CB8AC3E}">
        <p14:creationId xmlns:p14="http://schemas.microsoft.com/office/powerpoint/2010/main" val="3551793469"/>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03A-7E0F-A503-491C-874CA2A16BC0}"/>
              </a:ext>
            </a:extLst>
          </p:cNvPr>
          <p:cNvSpPr>
            <a:spLocks noGrp="1"/>
          </p:cNvSpPr>
          <p:nvPr>
            <p:ph type="title"/>
          </p:nvPr>
        </p:nvSpPr>
        <p:spPr>
          <a:xfrm>
            <a:off x="1794509" y="1239607"/>
            <a:ext cx="9100269" cy="704088"/>
          </a:xfrm>
        </p:spPr>
        <p:txBody>
          <a:bodyPr/>
          <a:lstStyle/>
          <a:p>
            <a:r>
              <a:rPr lang="en-US" dirty="0"/>
              <a:t>Knowledge Distillation</a:t>
            </a:r>
          </a:p>
        </p:txBody>
      </p:sp>
      <p:sp>
        <p:nvSpPr>
          <p:cNvPr id="3" name="Footer Placeholder 2">
            <a:extLst>
              <a:ext uri="{FF2B5EF4-FFF2-40B4-BE49-F238E27FC236}">
                <a16:creationId xmlns:a16="http://schemas.microsoft.com/office/drawing/2014/main" id="{4E79730E-E638-275F-6C74-85FDCE30C43F}"/>
              </a:ext>
            </a:extLst>
          </p:cNvPr>
          <p:cNvSpPr>
            <a:spLocks noGrp="1"/>
          </p:cNvSpPr>
          <p:nvPr>
            <p:ph type="ftr" sz="quarter" idx="11"/>
          </p:nvPr>
        </p:nvSpPr>
        <p:spPr/>
        <p:txBody>
          <a:bodyPr/>
          <a:lstStyle/>
          <a:p>
            <a:r>
              <a:rPr lang="en-US" sz="1200" b="1" dirty="0">
                <a:solidFill>
                  <a:schemeClr val="tx1">
                    <a:lumMod val="75000"/>
                    <a:lumOff val="25000"/>
                  </a:schemeClr>
                </a:solidFill>
              </a:rPr>
              <a:t>CS 419: Introduction to Machine Learning</a:t>
            </a:r>
          </a:p>
        </p:txBody>
      </p:sp>
      <p:sp>
        <p:nvSpPr>
          <p:cNvPr id="4" name="Slide Number Placeholder 3">
            <a:extLst>
              <a:ext uri="{FF2B5EF4-FFF2-40B4-BE49-F238E27FC236}">
                <a16:creationId xmlns:a16="http://schemas.microsoft.com/office/drawing/2014/main" id="{C0B85CC1-CC9E-26A5-C05A-E64ABEDD931D}"/>
              </a:ext>
            </a:extLst>
          </p:cNvPr>
          <p:cNvSpPr>
            <a:spLocks noGrp="1"/>
          </p:cNvSpPr>
          <p:nvPr>
            <p:ph type="sldNum" sz="quarter" idx="12"/>
          </p:nvPr>
        </p:nvSpPr>
        <p:spPr/>
        <p:txBody>
          <a:bodyPr/>
          <a:lstStyle/>
          <a:p>
            <a:fld id="{5BFCF61C-3B18-4C03-8326-CC3B32D710C9}" type="slidenum">
              <a:rPr lang="en-US" smtClean="0"/>
              <a:pPr/>
              <a:t>4</a:t>
            </a:fld>
            <a:endParaRPr lang="en-US" dirty="0"/>
          </a:p>
        </p:txBody>
      </p:sp>
      <p:sp>
        <p:nvSpPr>
          <p:cNvPr id="5" name="Content Placeholder 4">
            <a:extLst>
              <a:ext uri="{FF2B5EF4-FFF2-40B4-BE49-F238E27FC236}">
                <a16:creationId xmlns:a16="http://schemas.microsoft.com/office/drawing/2014/main" id="{DA7A49E4-DCE3-62DE-B6D1-539EBFFFE689}"/>
              </a:ext>
            </a:extLst>
          </p:cNvPr>
          <p:cNvSpPr>
            <a:spLocks noGrp="1"/>
          </p:cNvSpPr>
          <p:nvPr>
            <p:ph idx="1"/>
          </p:nvPr>
        </p:nvSpPr>
        <p:spPr>
          <a:xfrm>
            <a:off x="255933" y="3757842"/>
            <a:ext cx="6088711" cy="2701853"/>
          </a:xfrm>
        </p:spPr>
        <p:txBody>
          <a:bodyPr/>
          <a:lstStyle/>
          <a:p>
            <a:pPr marL="342900" lvl="1" indent="-342900">
              <a:lnSpc>
                <a:spcPct val="150000"/>
              </a:lnSpc>
              <a:buFont typeface="Wingdings" panose="05000000000000000000" pitchFamily="2" charset="2"/>
              <a:buChar char="v"/>
            </a:pPr>
            <a:r>
              <a:rPr lang="en-US" sz="1800" i="0" dirty="0">
                <a:latin typeface="Times New Roman" panose="02020603050405020304" pitchFamily="18" charset="0"/>
                <a:cs typeface="Times New Roman" panose="02020603050405020304" pitchFamily="18" charset="0"/>
              </a:rPr>
              <a:t>KD incorporates an additional loss into traditional cross entropy loss, utilizing soft targets from the teacher network.</a:t>
            </a:r>
          </a:p>
          <a:p>
            <a:pPr marL="342900" lvl="1" indent="-342900">
              <a:lnSpc>
                <a:spcPct val="150000"/>
              </a:lnSpc>
              <a:buFont typeface="Wingdings" panose="05000000000000000000" pitchFamily="2" charset="2"/>
              <a:buChar char="v"/>
            </a:pPr>
            <a:r>
              <a:rPr lang="en-US" sz="1800" i="0" dirty="0">
                <a:latin typeface="Times New Roman" panose="02020603050405020304" pitchFamily="18" charset="0"/>
                <a:cs typeface="Times New Roman" panose="02020603050405020304" pitchFamily="18" charset="0"/>
              </a:rPr>
              <a:t>Key Parameters:</a:t>
            </a:r>
          </a:p>
          <a:p>
            <a:pPr marL="1428750" lvl="2" indent="-285750">
              <a:lnSpc>
                <a:spcPct val="150000"/>
              </a:lnSpc>
            </a:pPr>
            <a:r>
              <a:rPr lang="en-US" sz="1400" i="0" dirty="0">
                <a:latin typeface="Times New Roman" panose="02020603050405020304" pitchFamily="18" charset="0"/>
                <a:cs typeface="Times New Roman" panose="02020603050405020304" pitchFamily="18" charset="0"/>
              </a:rPr>
              <a:t>Temperature (T): Controls smoothness of output distributions.</a:t>
            </a:r>
          </a:p>
          <a:p>
            <a:pPr marL="1428750" lvl="2" indent="-285750">
              <a:lnSpc>
                <a:spcPct val="150000"/>
              </a:lnSpc>
            </a:pPr>
            <a:r>
              <a:rPr lang="en-US" sz="1400" i="0" dirty="0">
                <a:latin typeface="Times New Roman" panose="02020603050405020304" pitchFamily="18" charset="0"/>
                <a:cs typeface="Times New Roman" panose="02020603050405020304" pitchFamily="18" charset="0"/>
              </a:rPr>
              <a:t>Soft target loss weight: Weight for the additional objective.</a:t>
            </a:r>
          </a:p>
          <a:p>
            <a:pPr marL="1428750" lvl="2" indent="-285750">
              <a:lnSpc>
                <a:spcPct val="150000"/>
              </a:lnSpc>
            </a:pPr>
            <a:r>
              <a:rPr lang="en-US" sz="1400" i="0" dirty="0">
                <a:latin typeface="Times New Roman" panose="02020603050405020304" pitchFamily="18" charset="0"/>
                <a:cs typeface="Times New Roman" panose="02020603050405020304" pitchFamily="18" charset="0"/>
              </a:rPr>
              <a:t>Cross-entropy loss weight: Weight for traditional loss.</a:t>
            </a:r>
          </a:p>
        </p:txBody>
      </p:sp>
      <p:sp>
        <p:nvSpPr>
          <p:cNvPr id="13" name="TextBox 12">
            <a:extLst>
              <a:ext uri="{FF2B5EF4-FFF2-40B4-BE49-F238E27FC236}">
                <a16:creationId xmlns:a16="http://schemas.microsoft.com/office/drawing/2014/main" id="{ECCB33EE-FD78-73EB-098B-CB6BA6411AE3}"/>
              </a:ext>
            </a:extLst>
          </p:cNvPr>
          <p:cNvSpPr txBox="1"/>
          <p:nvPr/>
        </p:nvSpPr>
        <p:spPr>
          <a:xfrm>
            <a:off x="411480" y="2847130"/>
            <a:ext cx="6117534"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Soft Target Loss: Utilizes soft targets from teacher network to guide student training</a:t>
            </a:r>
            <a:endParaRPr lang="en-IN" dirty="0">
              <a:latin typeface="Times New Roman" panose="02020603050405020304" pitchFamily="18" charset="0"/>
              <a:cs typeface="Times New Roman" panose="02020603050405020304" pitchFamily="18" charset="0"/>
            </a:endParaRPr>
          </a:p>
        </p:txBody>
      </p:sp>
      <p:pic>
        <p:nvPicPr>
          <p:cNvPr id="4102" name="Picture 6">
            <a:extLst>
              <a:ext uri="{FF2B5EF4-FFF2-40B4-BE49-F238E27FC236}">
                <a16:creationId xmlns:a16="http://schemas.microsoft.com/office/drawing/2014/main" id="{748C7615-B1FB-228B-536F-842C5598FA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8778" y="2847130"/>
            <a:ext cx="5111742" cy="3414522"/>
          </a:xfrm>
          <a:prstGeom prst="rect">
            <a:avLst/>
          </a:prstGeom>
          <a:ln>
            <a:solidFill>
              <a:schemeClr val="tx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460325"/>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dirty="0"/>
              <a:t>Approach</a:t>
            </a:r>
          </a:p>
        </p:txBody>
      </p:sp>
      <p:sp>
        <p:nvSpPr>
          <p:cNvPr id="12" name="Footer Placeholder 11">
            <a:extLst>
              <a:ext uri="{FF2B5EF4-FFF2-40B4-BE49-F238E27FC236}">
                <a16:creationId xmlns:a16="http://schemas.microsoft.com/office/drawing/2014/main" id="{119D6C7A-A7F7-E063-9A09-611D1FB1DBE6}"/>
              </a:ext>
            </a:extLst>
          </p:cNvPr>
          <p:cNvSpPr>
            <a:spLocks noGrp="1"/>
          </p:cNvSpPr>
          <p:nvPr>
            <p:ph type="ftr" sz="quarter" idx="11"/>
          </p:nvPr>
        </p:nvSpPr>
        <p:spPr/>
        <p:txBody>
          <a:bodyPr/>
          <a:lstStyle/>
          <a:p>
            <a:r>
              <a:rPr lang="en-US" sz="1200" b="1" dirty="0">
                <a:solidFill>
                  <a:schemeClr val="tx1">
                    <a:lumMod val="75000"/>
                    <a:lumOff val="25000"/>
                  </a:schemeClr>
                </a:solidFill>
              </a:rPr>
              <a:t>CS 419: Introduction to Machine Learning</a:t>
            </a:r>
          </a:p>
        </p:txBody>
      </p:sp>
      <p:sp>
        <p:nvSpPr>
          <p:cNvPr id="3" name="Text Placeholder 2">
            <a:extLst>
              <a:ext uri="{FF2B5EF4-FFF2-40B4-BE49-F238E27FC236}">
                <a16:creationId xmlns:a16="http://schemas.microsoft.com/office/drawing/2014/main" id="{F02F894F-23A1-85D4-2713-57D743F8086A}"/>
              </a:ext>
            </a:extLst>
          </p:cNvPr>
          <p:cNvSpPr>
            <a:spLocks noGrp="1"/>
          </p:cNvSpPr>
          <p:nvPr>
            <p:ph type="body" sz="quarter" idx="13"/>
          </p:nvPr>
        </p:nvSpPr>
        <p:spPr>
          <a:xfrm>
            <a:off x="702375" y="2731343"/>
            <a:ext cx="4592199" cy="490538"/>
          </a:xfrm>
        </p:spPr>
        <p:txBody>
          <a:bodyPr/>
          <a:lstStyle/>
          <a:p>
            <a:pPr algn="ctr"/>
            <a:r>
              <a:rPr lang="en-IN" sz="2000" dirty="0"/>
              <a:t>Teacher Model (ResNet18 / </a:t>
            </a:r>
            <a:r>
              <a:rPr lang="en-IN" sz="2000" dirty="0" err="1"/>
              <a:t>DeepNN</a:t>
            </a:r>
            <a:r>
              <a:rPr lang="en-IN" sz="2000" dirty="0"/>
              <a:t>)</a:t>
            </a:r>
            <a:endParaRPr lang="en-US" sz="2000" dirty="0"/>
          </a:p>
        </p:txBody>
      </p:sp>
      <p:sp>
        <p:nvSpPr>
          <p:cNvPr id="6" name="Text Placeholder 5">
            <a:extLst>
              <a:ext uri="{FF2B5EF4-FFF2-40B4-BE49-F238E27FC236}">
                <a16:creationId xmlns:a16="http://schemas.microsoft.com/office/drawing/2014/main" id="{846865D3-E9E5-FDDD-B091-FE6F9039C6EA}"/>
              </a:ext>
            </a:extLst>
          </p:cNvPr>
          <p:cNvSpPr>
            <a:spLocks noGrp="1"/>
          </p:cNvSpPr>
          <p:nvPr>
            <p:ph type="body" sz="quarter" idx="16"/>
          </p:nvPr>
        </p:nvSpPr>
        <p:spPr>
          <a:xfrm>
            <a:off x="702376" y="3211914"/>
            <a:ext cx="4519000" cy="1757640"/>
          </a:xfrm>
        </p:spPr>
        <p:txBody>
          <a:bodyPr>
            <a:normAutofit lnSpcReduction="10000"/>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Teacher model represented by using ResNet18. Pretrained Resnet model was used by replacing the FC (fully connected layer) to classify CIFAR10 dataset and the last layer was trained to effectively have a pretrained </a:t>
            </a:r>
            <a:r>
              <a:rPr lang="en-US" dirty="0" err="1">
                <a:latin typeface="Times New Roman" panose="02020603050405020304" pitchFamily="18" charset="0"/>
                <a:cs typeface="Times New Roman" panose="02020603050405020304" pitchFamily="18" charset="0"/>
              </a:rPr>
              <a:t>ResNet</a:t>
            </a:r>
            <a:r>
              <a:rPr lang="en-US" dirty="0">
                <a:latin typeface="Times New Roman" panose="02020603050405020304" pitchFamily="18" charset="0"/>
                <a:cs typeface="Times New Roman" panose="02020603050405020304" pitchFamily="18" charset="0"/>
              </a:rPr>
              <a:t> model.</a:t>
            </a:r>
          </a:p>
          <a:p>
            <a:pPr marL="0" indent="0" algn="just">
              <a:lnSpc>
                <a:spcPct val="100000"/>
              </a:lnSpc>
              <a:buNone/>
            </a:pPr>
            <a:r>
              <a:rPr lang="en-US" dirty="0">
                <a:latin typeface="Times New Roman" panose="02020603050405020304" pitchFamily="18" charset="0"/>
                <a:cs typeface="Times New Roman" panose="02020603050405020304" pitchFamily="18" charset="0"/>
              </a:rPr>
              <a:t>A custom teacher model (</a:t>
            </a:r>
            <a:r>
              <a:rPr lang="en-US" dirty="0" err="1">
                <a:latin typeface="Times New Roman" panose="02020603050405020304" pitchFamily="18" charset="0"/>
                <a:cs typeface="Times New Roman" panose="02020603050405020304" pitchFamily="18" charset="0"/>
              </a:rPr>
              <a:t>DeepNN</a:t>
            </a:r>
            <a:r>
              <a:rPr lang="en-US" dirty="0">
                <a:latin typeface="Times New Roman" panose="02020603050405020304" pitchFamily="18" charset="0"/>
                <a:cs typeface="Times New Roman" panose="02020603050405020304" pitchFamily="18" charset="0"/>
              </a:rPr>
              <a:t>) was coded to compare results between two different teachers</a:t>
            </a: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5</a:t>
            </a:fld>
            <a:endParaRPr lang="en-US"/>
          </a:p>
        </p:txBody>
      </p:sp>
      <p:sp>
        <p:nvSpPr>
          <p:cNvPr id="18" name="Text Placeholder 2">
            <a:extLst>
              <a:ext uri="{FF2B5EF4-FFF2-40B4-BE49-F238E27FC236}">
                <a16:creationId xmlns:a16="http://schemas.microsoft.com/office/drawing/2014/main" id="{370651F2-B498-3595-A637-27344ACF4D9B}"/>
              </a:ext>
            </a:extLst>
          </p:cNvPr>
          <p:cNvSpPr txBox="1">
            <a:spLocks/>
          </p:cNvSpPr>
          <p:nvPr/>
        </p:nvSpPr>
        <p:spPr>
          <a:xfrm>
            <a:off x="7316968" y="2741309"/>
            <a:ext cx="3331485" cy="4905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IN" sz="2000" dirty="0"/>
              <a:t>Student Model (</a:t>
            </a:r>
            <a:r>
              <a:rPr lang="en-IN" sz="2000" dirty="0" err="1"/>
              <a:t>LightNN</a:t>
            </a:r>
            <a:r>
              <a:rPr lang="en-IN" sz="2000" dirty="0"/>
              <a:t>)</a:t>
            </a:r>
            <a:endParaRPr lang="en-US" sz="2000" dirty="0"/>
          </a:p>
        </p:txBody>
      </p:sp>
      <p:sp>
        <p:nvSpPr>
          <p:cNvPr id="19" name="Text Placeholder 5">
            <a:extLst>
              <a:ext uri="{FF2B5EF4-FFF2-40B4-BE49-F238E27FC236}">
                <a16:creationId xmlns:a16="http://schemas.microsoft.com/office/drawing/2014/main" id="{4D67B733-B673-E7AC-C4DA-0104C1D44CA4}"/>
              </a:ext>
            </a:extLst>
          </p:cNvPr>
          <p:cNvSpPr txBox="1">
            <a:spLocks/>
          </p:cNvSpPr>
          <p:nvPr/>
        </p:nvSpPr>
        <p:spPr>
          <a:xfrm>
            <a:off x="6761912" y="3189444"/>
            <a:ext cx="4839156" cy="841375"/>
          </a:xfrm>
          <a:prstGeom prst="rect">
            <a:avLst/>
          </a:prstGeom>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dirty="0">
                <a:latin typeface="Times New Roman" panose="02020603050405020304" pitchFamily="18" charset="0"/>
                <a:cs typeface="Times New Roman" panose="02020603050405020304" pitchFamily="18" charset="0"/>
              </a:rPr>
              <a:t>A lightweight neural network class serving as the initial student model.</a:t>
            </a:r>
          </a:p>
          <a:p>
            <a:pPr marL="0" indent="0" algn="just">
              <a:lnSpc>
                <a:spcPct val="100000"/>
              </a:lnSpc>
              <a:buNone/>
            </a:pPr>
            <a:r>
              <a:rPr lang="en-US" dirty="0" err="1">
                <a:latin typeface="Times New Roman" panose="02020603050405020304" pitchFamily="18" charset="0"/>
                <a:cs typeface="Times New Roman" panose="02020603050405020304" pitchFamily="18" charset="0"/>
              </a:rPr>
              <a:t>nn_light</a:t>
            </a:r>
            <a:r>
              <a:rPr lang="en-US" dirty="0">
                <a:latin typeface="Times New Roman" panose="02020603050405020304" pitchFamily="18" charset="0"/>
                <a:cs typeface="Times New Roman" panose="02020603050405020304" pitchFamily="18" charset="0"/>
              </a:rPr>
              <a:t>: Model running without Teacher</a:t>
            </a:r>
          </a:p>
          <a:p>
            <a:pPr marL="0" indent="0" algn="just">
              <a:lnSpc>
                <a:spcPct val="100000"/>
              </a:lnSpc>
              <a:buNone/>
            </a:pPr>
            <a:r>
              <a:rPr lang="en-US" dirty="0" err="1">
                <a:latin typeface="Times New Roman" panose="02020603050405020304" pitchFamily="18" charset="0"/>
                <a:cs typeface="Times New Roman" panose="02020603050405020304" pitchFamily="18" charset="0"/>
              </a:rPr>
              <a:t>new_nn_light</a:t>
            </a:r>
            <a:r>
              <a:rPr lang="en-US" dirty="0">
                <a:latin typeface="Times New Roman" panose="02020603050405020304" pitchFamily="18" charset="0"/>
                <a:cs typeface="Times New Roman" panose="02020603050405020304" pitchFamily="18" charset="0"/>
              </a:rPr>
              <a:t>: Another instance of the student model, which will be trained with knowledge distillation.</a:t>
            </a:r>
          </a:p>
        </p:txBody>
      </p:sp>
      <p:sp>
        <p:nvSpPr>
          <p:cNvPr id="9" name="Rectangle 8">
            <a:extLst>
              <a:ext uri="{FF2B5EF4-FFF2-40B4-BE49-F238E27FC236}">
                <a16:creationId xmlns:a16="http://schemas.microsoft.com/office/drawing/2014/main" id="{5C14D043-2FC1-DEE2-889D-134849EDD788}"/>
              </a:ext>
            </a:extLst>
          </p:cNvPr>
          <p:cNvSpPr/>
          <p:nvPr/>
        </p:nvSpPr>
        <p:spPr>
          <a:xfrm>
            <a:off x="695739" y="2741309"/>
            <a:ext cx="4519001" cy="222824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2436033-6577-2B8A-8E30-56B1A4B651A4}"/>
              </a:ext>
            </a:extLst>
          </p:cNvPr>
          <p:cNvSpPr/>
          <p:nvPr/>
        </p:nvSpPr>
        <p:spPr>
          <a:xfrm>
            <a:off x="6761912" y="2741308"/>
            <a:ext cx="4839156" cy="222824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Left-Right 21">
            <a:extLst>
              <a:ext uri="{FF2B5EF4-FFF2-40B4-BE49-F238E27FC236}">
                <a16:creationId xmlns:a16="http://schemas.microsoft.com/office/drawing/2014/main" id="{2D4E3066-C4EB-AD25-87C0-C56ABEFC3FF9}"/>
              </a:ext>
            </a:extLst>
          </p:cNvPr>
          <p:cNvSpPr/>
          <p:nvPr/>
        </p:nvSpPr>
        <p:spPr>
          <a:xfrm>
            <a:off x="5430089" y="3717235"/>
            <a:ext cx="1103244" cy="288235"/>
          </a:xfrm>
          <a:prstGeom prst="leftRightArrow">
            <a:avLst/>
          </a:prstGeom>
          <a:solidFill>
            <a:schemeClr val="bg1">
              <a:lumMod val="6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79194062"/>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a:xfrm>
            <a:off x="411480" y="1417405"/>
            <a:ext cx="10515600" cy="575321"/>
          </a:xfrm>
        </p:spPr>
        <p:txBody>
          <a:bodyPr/>
          <a:lstStyle/>
          <a:p>
            <a:r>
              <a:rPr lang="en-US" dirty="0"/>
              <a:t>Cifar10 Dataset</a:t>
            </a:r>
          </a:p>
        </p:txBody>
      </p:sp>
      <p:sp>
        <p:nvSpPr>
          <p:cNvPr id="10" name="Footer Placeholder 9">
            <a:extLst>
              <a:ext uri="{FF2B5EF4-FFF2-40B4-BE49-F238E27FC236}">
                <a16:creationId xmlns:a16="http://schemas.microsoft.com/office/drawing/2014/main" id="{15C361D4-2114-E276-681B-0EDACAD8E3D4}"/>
              </a:ext>
            </a:extLst>
          </p:cNvPr>
          <p:cNvSpPr>
            <a:spLocks noGrp="1"/>
          </p:cNvSpPr>
          <p:nvPr>
            <p:ph type="ftr" sz="quarter" idx="11"/>
          </p:nvPr>
        </p:nvSpPr>
        <p:spPr/>
        <p:txBody>
          <a:bodyPr/>
          <a:lstStyle/>
          <a:p>
            <a:r>
              <a:rPr lang="en-US" sz="1200" b="1" dirty="0">
                <a:solidFill>
                  <a:schemeClr val="bg1"/>
                </a:solidFill>
              </a:rPr>
              <a:t>CS 419: Introduction to Machine Learning</a:t>
            </a:r>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a:lstStyle/>
          <a:p>
            <a:fld id="{5BFCF61C-3B18-4C03-8326-CC3B32D710C9}" type="slidenum">
              <a:rPr lang="en-US" smtClean="0"/>
              <a:pPr/>
              <a:t>6</a:t>
            </a:fld>
            <a:endParaRPr lang="en-US"/>
          </a:p>
        </p:txBody>
      </p:sp>
      <p:sp>
        <p:nvSpPr>
          <p:cNvPr id="19" name="Title 1">
            <a:extLst>
              <a:ext uri="{FF2B5EF4-FFF2-40B4-BE49-F238E27FC236}">
                <a16:creationId xmlns:a16="http://schemas.microsoft.com/office/drawing/2014/main" id="{B5EFC61F-F598-CDF0-50A0-EA3F3F780DA0}"/>
              </a:ext>
            </a:extLst>
          </p:cNvPr>
          <p:cNvSpPr txBox="1">
            <a:spLocks/>
          </p:cNvSpPr>
          <p:nvPr/>
        </p:nvSpPr>
        <p:spPr>
          <a:xfrm>
            <a:off x="411480" y="3429000"/>
            <a:ext cx="4543978" cy="2026920"/>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5000" kern="1200" cap="all" baseline="0">
                <a:solidFill>
                  <a:schemeClr val="accent5"/>
                </a:solidFill>
                <a:latin typeface="+mj-lt"/>
                <a:ea typeface="+mj-ea"/>
                <a:cs typeface="+mj-cs"/>
              </a:defRPr>
            </a:lvl1pPr>
          </a:lstStyle>
          <a:p>
            <a:pPr algn="just"/>
            <a:r>
              <a:rPr lang="en-US" sz="1800" cap="none" dirty="0">
                <a:solidFill>
                  <a:schemeClr val="tx1">
                    <a:lumMod val="75000"/>
                    <a:lumOff val="25000"/>
                  </a:schemeClr>
                </a:solidFill>
              </a:rPr>
              <a:t>The CIFAR-10 dataset contains 60,000 32x32 color images in 10 different classes. The 10 different classes represent airplanes, cars, birds, cats, deer, dogs, frogs, horses, ships, and trucks. There are 6,000 images of each class.</a:t>
            </a:r>
          </a:p>
        </p:txBody>
      </p:sp>
      <p:pic>
        <p:nvPicPr>
          <p:cNvPr id="3074" name="Picture 2" descr="CIFAR-10 Dataset | Papers With Code">
            <a:extLst>
              <a:ext uri="{FF2B5EF4-FFF2-40B4-BE49-F238E27FC236}">
                <a16:creationId xmlns:a16="http://schemas.microsoft.com/office/drawing/2014/main" id="{0AC82B49-52BF-0E5D-FEA2-C24FB87CE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8455" y="3211747"/>
            <a:ext cx="4543978" cy="3508045"/>
          </a:xfrm>
          <a:prstGeom prst="rect">
            <a:avLst/>
          </a:prstGeom>
          <a:ln>
            <a:solidFill>
              <a:schemeClr val="tx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526237"/>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a:xfrm>
            <a:off x="411480" y="876631"/>
            <a:ext cx="10515600" cy="575321"/>
          </a:xfrm>
        </p:spPr>
        <p:txBody>
          <a:bodyPr/>
          <a:lstStyle/>
          <a:p>
            <a:r>
              <a:rPr lang="en-US" dirty="0"/>
              <a:t>Light NN</a:t>
            </a:r>
          </a:p>
        </p:txBody>
      </p:sp>
      <p:sp>
        <p:nvSpPr>
          <p:cNvPr id="10" name="Footer Placeholder 9">
            <a:extLst>
              <a:ext uri="{FF2B5EF4-FFF2-40B4-BE49-F238E27FC236}">
                <a16:creationId xmlns:a16="http://schemas.microsoft.com/office/drawing/2014/main" id="{15C361D4-2114-E276-681B-0EDACAD8E3D4}"/>
              </a:ext>
            </a:extLst>
          </p:cNvPr>
          <p:cNvSpPr>
            <a:spLocks noGrp="1"/>
          </p:cNvSpPr>
          <p:nvPr>
            <p:ph type="ftr" sz="quarter" idx="11"/>
          </p:nvPr>
        </p:nvSpPr>
        <p:spPr/>
        <p:txBody>
          <a:bodyPr/>
          <a:lstStyle/>
          <a:p>
            <a:r>
              <a:rPr lang="en-US" sz="1200" b="1" dirty="0">
                <a:solidFill>
                  <a:schemeClr val="bg1"/>
                </a:solidFill>
              </a:rPr>
              <a:t>CS 419: Introduction to Machine Learning</a:t>
            </a:r>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a:lstStyle/>
          <a:p>
            <a:fld id="{5BFCF61C-3B18-4C03-8326-CC3B32D710C9}" type="slidenum">
              <a:rPr lang="en-US" smtClean="0"/>
              <a:pPr/>
              <a:t>7</a:t>
            </a:fld>
            <a:endParaRPr lang="en-US"/>
          </a:p>
        </p:txBody>
      </p:sp>
      <p:sp>
        <p:nvSpPr>
          <p:cNvPr id="19" name="Title 1">
            <a:extLst>
              <a:ext uri="{FF2B5EF4-FFF2-40B4-BE49-F238E27FC236}">
                <a16:creationId xmlns:a16="http://schemas.microsoft.com/office/drawing/2014/main" id="{B5EFC61F-F598-CDF0-50A0-EA3F3F780DA0}"/>
              </a:ext>
            </a:extLst>
          </p:cNvPr>
          <p:cNvSpPr txBox="1">
            <a:spLocks/>
          </p:cNvSpPr>
          <p:nvPr/>
        </p:nvSpPr>
        <p:spPr>
          <a:xfrm>
            <a:off x="398091" y="2522728"/>
            <a:ext cx="3110422" cy="274320"/>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5000" kern="1200" cap="all" baseline="0">
                <a:solidFill>
                  <a:schemeClr val="accent5"/>
                </a:solidFill>
                <a:latin typeface="+mj-lt"/>
                <a:ea typeface="+mj-ea"/>
                <a:cs typeface="+mj-cs"/>
              </a:defRPr>
            </a:lvl1pPr>
          </a:lstStyle>
          <a:p>
            <a:pPr algn="ctr"/>
            <a:r>
              <a:rPr lang="en-US" sz="2400" cap="none" dirty="0"/>
              <a:t>Vortex Geometry</a:t>
            </a:r>
          </a:p>
        </p:txBody>
      </p:sp>
      <p:sp>
        <p:nvSpPr>
          <p:cNvPr id="20" name="Title 1">
            <a:extLst>
              <a:ext uri="{FF2B5EF4-FFF2-40B4-BE49-F238E27FC236}">
                <a16:creationId xmlns:a16="http://schemas.microsoft.com/office/drawing/2014/main" id="{AC567E98-9FD5-62E1-A16F-54A4007FF5A2}"/>
              </a:ext>
            </a:extLst>
          </p:cNvPr>
          <p:cNvSpPr txBox="1">
            <a:spLocks/>
          </p:cNvSpPr>
          <p:nvPr/>
        </p:nvSpPr>
        <p:spPr>
          <a:xfrm>
            <a:off x="4246956" y="2560673"/>
            <a:ext cx="3698088" cy="274320"/>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5000" kern="1200" cap="all" baseline="0">
                <a:solidFill>
                  <a:schemeClr val="accent5"/>
                </a:solidFill>
                <a:latin typeface="+mj-lt"/>
                <a:ea typeface="+mj-ea"/>
                <a:cs typeface="+mj-cs"/>
              </a:defRPr>
            </a:lvl1pPr>
          </a:lstStyle>
          <a:p>
            <a:pPr algn="ctr"/>
            <a:r>
              <a:rPr lang="en-US" sz="2400" cap="none" dirty="0"/>
              <a:t>Wake Age</a:t>
            </a:r>
          </a:p>
        </p:txBody>
      </p:sp>
      <p:sp>
        <p:nvSpPr>
          <p:cNvPr id="21" name="Title 1">
            <a:extLst>
              <a:ext uri="{FF2B5EF4-FFF2-40B4-BE49-F238E27FC236}">
                <a16:creationId xmlns:a16="http://schemas.microsoft.com/office/drawing/2014/main" id="{B867A29A-DFE1-9611-D229-BAFE204945AE}"/>
              </a:ext>
            </a:extLst>
          </p:cNvPr>
          <p:cNvSpPr txBox="1">
            <a:spLocks/>
          </p:cNvSpPr>
          <p:nvPr/>
        </p:nvSpPr>
        <p:spPr>
          <a:xfrm>
            <a:off x="8273364" y="2560673"/>
            <a:ext cx="3698088" cy="274320"/>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5000" kern="1200" cap="all" baseline="0">
                <a:solidFill>
                  <a:schemeClr val="accent5"/>
                </a:solidFill>
                <a:latin typeface="+mj-lt"/>
                <a:ea typeface="+mj-ea"/>
                <a:cs typeface="+mj-cs"/>
              </a:defRPr>
            </a:lvl1pPr>
          </a:lstStyle>
          <a:p>
            <a:pPr algn="ctr"/>
            <a:r>
              <a:rPr lang="en-US" sz="2400" cap="none" dirty="0"/>
              <a:t>Wake Profile</a:t>
            </a:r>
          </a:p>
        </p:txBody>
      </p:sp>
      <p:pic>
        <p:nvPicPr>
          <p:cNvPr id="7" name="Picture 6">
            <a:extLst>
              <a:ext uri="{FF2B5EF4-FFF2-40B4-BE49-F238E27FC236}">
                <a16:creationId xmlns:a16="http://schemas.microsoft.com/office/drawing/2014/main" id="{95B4FFE8-3CE3-B522-E0C5-E24467450D98}"/>
              </a:ext>
            </a:extLst>
          </p:cNvPr>
          <p:cNvPicPr>
            <a:picLocks noChangeAspect="1"/>
          </p:cNvPicPr>
          <p:nvPr/>
        </p:nvPicPr>
        <p:blipFill>
          <a:blip r:embed="rId2"/>
          <a:stretch>
            <a:fillRect/>
          </a:stretch>
        </p:blipFill>
        <p:spPr>
          <a:xfrm>
            <a:off x="141035" y="1832023"/>
            <a:ext cx="5172186" cy="4022124"/>
          </a:xfrm>
          <a:prstGeom prst="rect">
            <a:avLst/>
          </a:prstGeom>
          <a:ln>
            <a:solidFill>
              <a:schemeClr val="bg1"/>
            </a:solid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AA618417-1B45-A278-0329-C651B1897D58}"/>
              </a:ext>
            </a:extLst>
          </p:cNvPr>
          <p:cNvPicPr>
            <a:picLocks noChangeAspect="1"/>
          </p:cNvPicPr>
          <p:nvPr/>
        </p:nvPicPr>
        <p:blipFill>
          <a:blip r:embed="rId3"/>
          <a:stretch>
            <a:fillRect/>
          </a:stretch>
        </p:blipFill>
        <p:spPr>
          <a:xfrm>
            <a:off x="5401666" y="1832023"/>
            <a:ext cx="6563641" cy="4022124"/>
          </a:xfrm>
          <a:prstGeom prst="rect">
            <a:avLst/>
          </a:prstGeom>
          <a:ln>
            <a:solidFill>
              <a:schemeClr val="bg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955928"/>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dirty="0"/>
              <a:t>Resnet18:</a:t>
            </a:r>
          </a:p>
        </p:txBody>
      </p:sp>
      <p:sp>
        <p:nvSpPr>
          <p:cNvPr id="12" name="Footer Placeholder 11">
            <a:extLst>
              <a:ext uri="{FF2B5EF4-FFF2-40B4-BE49-F238E27FC236}">
                <a16:creationId xmlns:a16="http://schemas.microsoft.com/office/drawing/2014/main" id="{119D6C7A-A7F7-E063-9A09-611D1FB1DBE6}"/>
              </a:ext>
            </a:extLst>
          </p:cNvPr>
          <p:cNvSpPr>
            <a:spLocks noGrp="1"/>
          </p:cNvSpPr>
          <p:nvPr>
            <p:ph type="ftr" sz="quarter" idx="11"/>
          </p:nvPr>
        </p:nvSpPr>
        <p:spPr/>
        <p:txBody>
          <a:bodyPr/>
          <a:lstStyle/>
          <a:p>
            <a:r>
              <a:rPr lang="en-US" sz="1200" b="1" dirty="0">
                <a:solidFill>
                  <a:schemeClr val="tx1">
                    <a:lumMod val="75000"/>
                    <a:lumOff val="25000"/>
                  </a:schemeClr>
                </a:solidFill>
              </a:rPr>
              <a:t>CS 419: Introduction to Machine Learning</a:t>
            </a:r>
          </a:p>
        </p:txBody>
      </p:sp>
      <p:sp>
        <p:nvSpPr>
          <p:cNvPr id="3" name="Text Placeholder 2">
            <a:extLst>
              <a:ext uri="{FF2B5EF4-FFF2-40B4-BE49-F238E27FC236}">
                <a16:creationId xmlns:a16="http://schemas.microsoft.com/office/drawing/2014/main" id="{F02F894F-23A1-85D4-2713-57D743F8086A}"/>
              </a:ext>
            </a:extLst>
          </p:cNvPr>
          <p:cNvSpPr>
            <a:spLocks noGrp="1"/>
          </p:cNvSpPr>
          <p:nvPr>
            <p:ph type="body" sz="quarter" idx="13"/>
          </p:nvPr>
        </p:nvSpPr>
        <p:spPr>
          <a:xfrm>
            <a:off x="603504" y="2746409"/>
            <a:ext cx="6522853" cy="490538"/>
          </a:xfrm>
        </p:spPr>
        <p:txBody>
          <a:bodyPr/>
          <a:lstStyle/>
          <a:p>
            <a:pPr>
              <a:lnSpc>
                <a:spcPct val="150000"/>
              </a:lnSpc>
            </a:pPr>
            <a:endParaRPr lang="en-US" sz="2000" b="0" dirty="0">
              <a:latin typeface="Times New Roman" panose="02020603050405020304" pitchFamily="18" charset="0"/>
              <a:cs typeface="Times New Roman" panose="02020603050405020304" pitchFamily="18" charset="0"/>
            </a:endParaRP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8</a:t>
            </a:fld>
            <a:endParaRPr lang="en-US"/>
          </a:p>
        </p:txBody>
      </p:sp>
      <p:pic>
        <p:nvPicPr>
          <p:cNvPr id="2050" name="Picture 2" descr="Original ResNet-18 Architecture">
            <a:extLst>
              <a:ext uri="{FF2B5EF4-FFF2-40B4-BE49-F238E27FC236}">
                <a16:creationId xmlns:a16="http://schemas.microsoft.com/office/drawing/2014/main" id="{D23351E3-36AB-9285-86FE-BA61E8043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504" y="2396035"/>
            <a:ext cx="11131381" cy="2998925"/>
          </a:xfrm>
          <a:prstGeom prst="rect">
            <a:avLst/>
          </a:prstGeom>
          <a:ln>
            <a:solidFill>
              <a:schemeClr val="tx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147924"/>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dirty="0"/>
              <a:t>Resnet18:</a:t>
            </a:r>
          </a:p>
        </p:txBody>
      </p:sp>
      <p:sp>
        <p:nvSpPr>
          <p:cNvPr id="12" name="Footer Placeholder 11">
            <a:extLst>
              <a:ext uri="{FF2B5EF4-FFF2-40B4-BE49-F238E27FC236}">
                <a16:creationId xmlns:a16="http://schemas.microsoft.com/office/drawing/2014/main" id="{119D6C7A-A7F7-E063-9A09-611D1FB1DBE6}"/>
              </a:ext>
            </a:extLst>
          </p:cNvPr>
          <p:cNvSpPr>
            <a:spLocks noGrp="1"/>
          </p:cNvSpPr>
          <p:nvPr>
            <p:ph type="ftr" sz="quarter" idx="11"/>
          </p:nvPr>
        </p:nvSpPr>
        <p:spPr/>
        <p:txBody>
          <a:bodyPr/>
          <a:lstStyle/>
          <a:p>
            <a:r>
              <a:rPr lang="en-US" sz="1200" b="1" dirty="0">
                <a:solidFill>
                  <a:schemeClr val="tx1">
                    <a:lumMod val="75000"/>
                    <a:lumOff val="25000"/>
                  </a:schemeClr>
                </a:solidFill>
              </a:rPr>
              <a:t>CS 419: Introduction to Machine Learning</a:t>
            </a:r>
          </a:p>
        </p:txBody>
      </p:sp>
      <p:sp>
        <p:nvSpPr>
          <p:cNvPr id="3" name="Text Placeholder 2">
            <a:extLst>
              <a:ext uri="{FF2B5EF4-FFF2-40B4-BE49-F238E27FC236}">
                <a16:creationId xmlns:a16="http://schemas.microsoft.com/office/drawing/2014/main" id="{F02F894F-23A1-85D4-2713-57D743F8086A}"/>
              </a:ext>
            </a:extLst>
          </p:cNvPr>
          <p:cNvSpPr>
            <a:spLocks noGrp="1"/>
          </p:cNvSpPr>
          <p:nvPr>
            <p:ph type="body" sz="quarter" idx="13"/>
          </p:nvPr>
        </p:nvSpPr>
        <p:spPr>
          <a:xfrm>
            <a:off x="603504" y="2746409"/>
            <a:ext cx="6522853" cy="490538"/>
          </a:xfrm>
        </p:spPr>
        <p:txBody>
          <a:bodyPr/>
          <a:lstStyle/>
          <a:p>
            <a:pPr>
              <a:lnSpc>
                <a:spcPct val="150000"/>
              </a:lnSpc>
            </a:pPr>
            <a:endParaRPr lang="en-US" sz="2000" b="0" dirty="0">
              <a:latin typeface="Times New Roman" panose="02020603050405020304" pitchFamily="18" charset="0"/>
              <a:cs typeface="Times New Roman" panose="02020603050405020304" pitchFamily="18" charset="0"/>
            </a:endParaRP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9</a:t>
            </a:fld>
            <a:endParaRPr lang="en-US"/>
          </a:p>
        </p:txBody>
      </p:sp>
      <p:pic>
        <p:nvPicPr>
          <p:cNvPr id="5" name="Picture 4">
            <a:extLst>
              <a:ext uri="{FF2B5EF4-FFF2-40B4-BE49-F238E27FC236}">
                <a16:creationId xmlns:a16="http://schemas.microsoft.com/office/drawing/2014/main" id="{CA37C801-28B9-8C86-8B81-1416D94024B2}"/>
              </a:ext>
            </a:extLst>
          </p:cNvPr>
          <p:cNvPicPr>
            <a:picLocks noChangeAspect="1"/>
          </p:cNvPicPr>
          <p:nvPr/>
        </p:nvPicPr>
        <p:blipFill rotWithShape="1">
          <a:blip r:embed="rId2"/>
          <a:srcRect r="60217"/>
          <a:stretch/>
        </p:blipFill>
        <p:spPr>
          <a:xfrm>
            <a:off x="232303" y="2482359"/>
            <a:ext cx="4611226" cy="3386723"/>
          </a:xfrm>
          <a:prstGeom prst="rect">
            <a:avLst/>
          </a:prstGeom>
          <a:ln>
            <a:solidFill>
              <a:schemeClr val="bg1"/>
            </a:solid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20F8452C-2F50-0D15-2BDD-0E352E6633CC}"/>
              </a:ext>
            </a:extLst>
          </p:cNvPr>
          <p:cNvPicPr>
            <a:picLocks noChangeAspect="1"/>
          </p:cNvPicPr>
          <p:nvPr/>
        </p:nvPicPr>
        <p:blipFill>
          <a:blip r:embed="rId3"/>
          <a:stretch>
            <a:fillRect/>
          </a:stretch>
        </p:blipFill>
        <p:spPr>
          <a:xfrm>
            <a:off x="4846842" y="2482359"/>
            <a:ext cx="7116168" cy="3386723"/>
          </a:xfrm>
          <a:prstGeom prst="rect">
            <a:avLst/>
          </a:prstGeom>
          <a:ln>
            <a:solidFill>
              <a:schemeClr val="bg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6252659"/>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3" id="{548E155F-A436-4869-AA06-37335B2050B4}" vid="{0EDDC63E-FF1F-4E31-B8F2-45C944B9CE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D5FA367-1CF2-4EC2-949E-D7EB334E59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6A1098-79A7-47E8-8A61-8CB2B72760B2}">
  <ds:schemaRefs>
    <ds:schemaRef ds:uri="http://schemas.microsoft.com/sharepoint/v3/contenttype/forms"/>
  </ds:schemaRefs>
</ds:datastoreItem>
</file>

<file path=customXml/itemProps3.xml><?xml version="1.0" encoding="utf-8"?>
<ds:datastoreItem xmlns:ds="http://schemas.openxmlformats.org/officeDocument/2006/customXml" ds:itemID="{92CF51A7-9108-45AF-AF64-7A03A8DEEF80}">
  <ds:schemaRefs>
    <ds:schemaRef ds:uri="http://schemas.microsoft.com/office/2006/metadata/properties"/>
    <ds:schemaRef ds:uri="16c05727-aa75-4e4a-9b5f-8a80a1165891"/>
    <ds:schemaRef ds:uri="http://schemas.microsoft.com/office/2006/documentManagement/types"/>
    <ds:schemaRef ds:uri="http://purl.org/dc/dcmitype/"/>
    <ds:schemaRef ds:uri="71af3243-3dd4-4a8d-8c0d-dd76da1f02a5"/>
    <ds:schemaRef ds:uri="http://schemas.microsoft.com/sharepoint/v3"/>
    <ds:schemaRef ds:uri="http://purl.org/dc/terms/"/>
    <ds:schemaRef ds:uri="http://purl.org/dc/elements/1.1/"/>
    <ds:schemaRef ds:uri="http://schemas.microsoft.com/office/infopath/2007/PartnerControls"/>
    <ds:schemaRef ds:uri="http://schemas.openxmlformats.org/package/2006/metadata/core-properties"/>
    <ds:schemaRef ds:uri="230e9df3-be65-4c73-a93b-d1236ebd677e"/>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Project status report</Template>
  <TotalTime>953</TotalTime>
  <Words>670</Words>
  <Application>Microsoft Office PowerPoint</Application>
  <PresentationFormat>Widescreen</PresentationFormat>
  <Paragraphs>79</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Söhne</vt:lpstr>
      <vt:lpstr>Times New Roman</vt:lpstr>
      <vt:lpstr>Wingdings</vt:lpstr>
      <vt:lpstr>Office Theme</vt:lpstr>
      <vt:lpstr>Learning “Dark Knowledge” from Teacher</vt:lpstr>
      <vt:lpstr>Problem Statement</vt:lpstr>
      <vt:lpstr>Introduction</vt:lpstr>
      <vt:lpstr>Knowledge Distillation</vt:lpstr>
      <vt:lpstr>Approach</vt:lpstr>
      <vt:lpstr>Cifar10 Dataset</vt:lpstr>
      <vt:lpstr>Light NN</vt:lpstr>
      <vt:lpstr>Resnet18:</vt:lpstr>
      <vt:lpstr>Resnet18:</vt:lpstr>
      <vt:lpstr>Deep NN:</vt:lpstr>
      <vt:lpstr>Deep NN:</vt:lpstr>
      <vt:lpstr>Result Comparison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over a circular cylinder</dc:title>
  <dc:creator>Parth Nawkar</dc:creator>
  <cp:lastModifiedBy>Parth Nawkar</cp:lastModifiedBy>
  <cp:revision>3</cp:revision>
  <dcterms:created xsi:type="dcterms:W3CDTF">2024-04-13T19:24:56Z</dcterms:created>
  <dcterms:modified xsi:type="dcterms:W3CDTF">2024-05-07T02:51:19Z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