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344" r:id="rId3"/>
    <p:sldId id="409" r:id="rId4"/>
    <p:sldId id="259" r:id="rId5"/>
    <p:sldId id="411" r:id="rId6"/>
    <p:sldId id="262" r:id="rId7"/>
    <p:sldId id="405" r:id="rId8"/>
    <p:sldId id="406" r:id="rId9"/>
    <p:sldId id="407" r:id="rId10"/>
    <p:sldId id="345" r:id="rId11"/>
    <p:sldId id="410" r:id="rId12"/>
    <p:sldId id="470" r:id="rId13"/>
    <p:sldId id="469" r:id="rId14"/>
    <p:sldId id="412" r:id="rId15"/>
    <p:sldId id="413" r:id="rId16"/>
    <p:sldId id="461" r:id="rId17"/>
    <p:sldId id="462" r:id="rId18"/>
    <p:sldId id="414" r:id="rId19"/>
    <p:sldId id="415" r:id="rId20"/>
    <p:sldId id="463" r:id="rId21"/>
    <p:sldId id="464" r:id="rId22"/>
    <p:sldId id="465" r:id="rId23"/>
    <p:sldId id="466" r:id="rId24"/>
    <p:sldId id="468" r:id="rId25"/>
    <p:sldId id="467" r:id="rId26"/>
    <p:sldId id="471" r:id="rId27"/>
    <p:sldId id="472" r:id="rId28"/>
    <p:sldId id="473" r:id="rId29"/>
    <p:sldId id="474" r:id="rId30"/>
    <p:sldId id="475" r:id="rId31"/>
    <p:sldId id="34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135" d="100"/>
          <a:sy n="135" d="100"/>
        </p:scale>
        <p:origin x="162" y="588"/>
      </p:cViewPr>
      <p:guideLst/>
    </p:cSldViewPr>
  </p:slideViewPr>
  <p:outlineViewPr>
    <p:cViewPr>
      <p:scale>
        <a:sx n="33" d="100"/>
        <a:sy n="33" d="100"/>
      </p:scale>
      <p:origin x="0" y="-14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1040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201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918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738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78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3144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361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832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261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595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081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4" name="Shape 9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28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26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77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1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88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77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97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03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92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ÍTULO ESTILO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B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285684" y="770822"/>
            <a:ext cx="4432422" cy="1725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I</a:t>
            </a:r>
            <a:r>
              <a:rPr lang="es-ES" sz="4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s-ES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TRIMESTRE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</a:t>
            </a:r>
            <a:endParaRPr lang="es-ES"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704F69-88C6-459F-8DA7-583A9F708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99" y="755317"/>
            <a:ext cx="1626530" cy="14049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418229" y="1937942"/>
            <a:ext cx="6307542" cy="110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</a:p>
        </p:txBody>
      </p:sp>
    </p:spTree>
    <p:extLst>
      <p:ext uri="{BB962C8B-B14F-4D97-AF65-F5344CB8AC3E}">
        <p14:creationId xmlns:p14="http://schemas.microsoft.com/office/powerpoint/2010/main" val="234136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1BA789-36BA-4ACA-9D6C-23D122250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56" y="1022910"/>
            <a:ext cx="5336857" cy="41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9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630326" y="1871330"/>
            <a:ext cx="5642344" cy="11746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CONCEPTUAL BD</a:t>
            </a:r>
          </a:p>
        </p:txBody>
      </p:sp>
    </p:spTree>
    <p:extLst>
      <p:ext uri="{BB962C8B-B14F-4D97-AF65-F5344CB8AC3E}">
        <p14:creationId xmlns:p14="http://schemas.microsoft.com/office/powerpoint/2010/main" val="142978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8CE585AE-AD2A-4BF0-82FE-E8A818AB2DD4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MODELO CONCEPTUAL BD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9D75C1-EDEF-4A01-81B9-584C6C96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184" y="1084232"/>
            <a:ext cx="4681093" cy="40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0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418229" y="1937942"/>
            <a:ext cx="6307542" cy="110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07645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55D912-2F40-416F-87B0-B7483A7F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75" y="1007466"/>
            <a:ext cx="6897042" cy="41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0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DE7B249A-7EDA-4B4E-BEAA-EDDD4210EAEE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CEA326-7ED5-4AAA-80A8-241C2C78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83" y="1001709"/>
            <a:ext cx="6488633" cy="41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03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A4DCCCCC-D601-4528-BB41-39C2C5C5CFA3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727189-AE51-4BD9-B388-820E405B1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706" y="1887289"/>
            <a:ext cx="9030586" cy="13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7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418229" y="1808252"/>
            <a:ext cx="6307542" cy="1237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CRONOGRAMA, PRESUPUESTO Y SELECCIÓN DEL PERSONAL (DIAGRAMA DE GANTT)</a:t>
            </a:r>
          </a:p>
        </p:txBody>
      </p:sp>
    </p:spTree>
    <p:extLst>
      <p:ext uri="{BB962C8B-B14F-4D97-AF65-F5344CB8AC3E}">
        <p14:creationId xmlns:p14="http://schemas.microsoft.com/office/powerpoint/2010/main" val="315711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23640C-810D-488A-94AA-D437237B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559" y="981600"/>
            <a:ext cx="4936476" cy="416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4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213764" y="1274256"/>
            <a:ext cx="5385651" cy="1725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71500" marR="0" lvl="0" indent="-5715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CLAUDIA MEDINA</a:t>
            </a:r>
          </a:p>
          <a:p>
            <a:pPr marL="571500" marR="0" lvl="0" indent="-5715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CARLOS MOSQUERA</a:t>
            </a:r>
          </a:p>
          <a:p>
            <a:pPr marL="571500" marR="0" lvl="0" indent="-5715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LUISA MENDOZA</a:t>
            </a:r>
          </a:p>
          <a:p>
            <a:pPr marL="571500" marR="0" lvl="0" indent="-5715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OSCAR RODRIGUEZ</a:t>
            </a:r>
          </a:p>
          <a:p>
            <a:pPr marR="0" lvl="0" rtl="0">
              <a:spcBef>
                <a:spcPts val="0"/>
              </a:spcBef>
            </a:pPr>
            <a:r>
              <a:rPr lang="es-419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Ficha: 1503794 G2-G3</a:t>
            </a:r>
            <a:endParaRPr lang="es-ES"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7DF678-BB97-4BD0-A929-BDD287EB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88" y="762791"/>
            <a:ext cx="1626530" cy="14049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744708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560AF2-EBF4-4549-8C03-83A17556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1290081"/>
            <a:ext cx="8596306" cy="3570542"/>
          </a:xfrm>
          <a:prstGeom prst="rect">
            <a:avLst/>
          </a:prstGeom>
        </p:spPr>
      </p:pic>
      <p:sp>
        <p:nvSpPr>
          <p:cNvPr id="5" name="Shape 97">
            <a:extLst>
              <a:ext uri="{FF2B5EF4-FFF2-40B4-BE49-F238E27FC236}">
                <a16:creationId xmlns:a16="http://schemas.microsoft.com/office/drawing/2014/main" id="{157E4CCF-CDE5-45B7-B626-D494F9A47C23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905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68B40940-83E1-4FEE-8772-A6948DF487F6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INFORME DE RECURSOS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74CC56-ADBF-4954-AD0A-B8A686AA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62" y="1017221"/>
            <a:ext cx="7336465" cy="41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8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9FF57F0B-769D-4F4B-A322-5E4DE5D319B6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INFORME DE RECURSOS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0D0005-BFD4-4A4A-A3AF-953A50AC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27" y="2232838"/>
            <a:ext cx="9202917" cy="18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64879C7B-B5E4-462F-B2DD-CC35EB46AA14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INFORME DE COSTOS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3850A5-688C-4AF8-BE69-CEECC5F0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12" y="1024724"/>
            <a:ext cx="6834918" cy="40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89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418229" y="1937942"/>
            <a:ext cx="6307542" cy="110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</a:p>
        </p:txBody>
      </p:sp>
    </p:spTree>
    <p:extLst>
      <p:ext uri="{BB962C8B-B14F-4D97-AF65-F5344CB8AC3E}">
        <p14:creationId xmlns:p14="http://schemas.microsoft.com/office/powerpoint/2010/main" val="3765945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7">
            <a:extLst>
              <a:ext uri="{FF2B5EF4-FFF2-40B4-BE49-F238E27FC236}">
                <a16:creationId xmlns:a16="http://schemas.microsoft.com/office/drawing/2014/main" id="{72C44BB1-29E9-4DAE-B0B7-B587E5B94876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EBB79C-8891-44A8-A672-DEADC4C6D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7" y="1227745"/>
            <a:ext cx="7861005" cy="34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418229" y="1937942"/>
            <a:ext cx="6307542" cy="110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PATRONES DE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77589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7">
            <a:extLst>
              <a:ext uri="{FF2B5EF4-FFF2-40B4-BE49-F238E27FC236}">
                <a16:creationId xmlns:a16="http://schemas.microsoft.com/office/drawing/2014/main" id="{72C44BB1-29E9-4DAE-B0B7-B587E5B94876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PATRONES DE DISEÑO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085D66-14DA-4273-8ADC-62B4DDDF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19" y="1073585"/>
            <a:ext cx="6778205" cy="40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44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DB39EEE5-00E8-42BD-AF60-2403FEE6D882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PATRONES DE DISEÑO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7634F1-DBB5-4434-8615-47CEB9C1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33" y="1081385"/>
            <a:ext cx="6724428" cy="40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9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C4705057-EB34-46B6-8508-D914EF420A3F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PATRONES DE DISEÑO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458431-D241-49A5-AA98-8DC4AFEA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3" y="1119890"/>
            <a:ext cx="6724541" cy="39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418229" y="1937942"/>
            <a:ext cx="6307542" cy="110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CASOS DE USO</a:t>
            </a:r>
          </a:p>
        </p:txBody>
      </p:sp>
    </p:spTree>
    <p:extLst>
      <p:ext uri="{BB962C8B-B14F-4D97-AF65-F5344CB8AC3E}">
        <p14:creationId xmlns:p14="http://schemas.microsoft.com/office/powerpoint/2010/main" val="32098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4034038C-53DC-4851-AEF7-1D19D9C1A44F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419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PATRONES DE DISEÑO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279FC6-DE6C-434C-AA6E-B656AA48E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5" y="1126194"/>
            <a:ext cx="6731738" cy="39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1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967750" y="0"/>
            <a:ext cx="77355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4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DIAGRAMA CASOS DE USO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075300" y="1549125"/>
            <a:ext cx="4707600" cy="21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2095BA-86F3-4DED-B82F-82455637D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141"/>
            <a:ext cx="3697793" cy="40944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26D674-72A8-4CAE-9F1A-F0CF429BA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335" y="1010141"/>
            <a:ext cx="3916783" cy="41726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418229" y="1937942"/>
            <a:ext cx="6307542" cy="110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FORMATOS CASOS DE USO EXTENDIDO</a:t>
            </a:r>
          </a:p>
        </p:txBody>
      </p:sp>
    </p:spTree>
    <p:extLst>
      <p:ext uri="{BB962C8B-B14F-4D97-AF65-F5344CB8AC3E}">
        <p14:creationId xmlns:p14="http://schemas.microsoft.com/office/powerpoint/2010/main" val="398296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FORMATOS DE CASOS DE USO EXTENDIDO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87FEDF-955A-404E-970A-C4F430E56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" y="1092132"/>
            <a:ext cx="3796282" cy="40442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7B64A5-5F90-4CEE-A1F3-1C1F53D02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362" y="1064776"/>
            <a:ext cx="3732703" cy="40442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FORMATOS DE CASOS DE USO EXTENDIDO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A83C76-EB42-4DE8-8CEB-C75EA62F3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885" y="1017191"/>
            <a:ext cx="3452038" cy="41263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039C0B-5EF2-4774-84FF-1EA91CFB7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219" y="1037100"/>
            <a:ext cx="3781812" cy="39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7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FORMATOS DE CASOS DE USO EXTENDIDO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F85EA5-5911-417A-A126-657E08BB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60" y="1092167"/>
            <a:ext cx="4356069" cy="40371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18938A-05EC-412E-A663-2EFD75883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148" y="1087364"/>
            <a:ext cx="4356069" cy="40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7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FORMATOS DE CASOS DE USO EXTENDIDO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9FA5E8-8332-4128-9313-930D12A2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339" y="1061048"/>
            <a:ext cx="4239049" cy="40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39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141</Words>
  <Application>Microsoft Office PowerPoint</Application>
  <PresentationFormat>Presentación en pantalla (16:9)</PresentationFormat>
  <Paragraphs>67</Paragraphs>
  <Slides>31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4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APRENDIZ SENA</cp:lastModifiedBy>
  <cp:revision>178</cp:revision>
  <dcterms:modified xsi:type="dcterms:W3CDTF">2018-04-12T00:53:02Z</dcterms:modified>
</cp:coreProperties>
</file>