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8" r:id="rId15"/>
    <p:sldId id="269" r:id="rId16"/>
    <p:sldId id="276" r:id="rId17"/>
    <p:sldId id="272" r:id="rId18"/>
    <p:sldId id="273" r:id="rId19"/>
    <p:sldId id="274" r:id="rId20"/>
    <p:sldId id="277" r:id="rId21"/>
    <p:sldId id="271" r:id="rId22"/>
  </p:sldIdLst>
  <p:sldSz cx="9144000" cy="5143500" type="screen16x9"/>
  <p:notesSz cx="6858000" cy="9144000"/>
  <p:embeddedFontLst>
    <p:embeddedFont>
      <p:font typeface="Raleway" panose="020B060402020202020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Lato" panose="020F0502020204030203" pitchFamily="3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NA" initials="S" lastIdx="1" clrIdx="0">
    <p:extLst>
      <p:ext uri="{19B8F6BF-5375-455C-9EA6-DF929625EA0E}">
        <p15:presenceInfo xmlns:p15="http://schemas.microsoft.com/office/powerpoint/2012/main" userId="SE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9F65F7-8F5F-42B8-B6AC-A79D8E8C6B83}">
  <a:tblStyle styleId="{589F65F7-8F5F-42B8-B6AC-A79D8E8C6B8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139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s-ES" sz="1200" b="0" i="0" u="none" strike="noStrike" cap="none">
                <a:solidFill>
                  <a:schemeClr val="dk1"/>
                </a:solidFill>
                <a:latin typeface="Calibri"/>
                <a:ea typeface="Calibri"/>
                <a:cs typeface="Calibri"/>
                <a:sym typeface="Calibri"/>
              </a:rPr>
              <a:t>‹Nº›</a:t>
            </a:fld>
            <a:endParaRPr lang="es-E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134632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740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dirty="0"/>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1471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dirty="0"/>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897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dirty="0"/>
          </a:p>
        </p:txBody>
      </p:sp>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1273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dirty="0"/>
          </a:p>
        </p:txBody>
      </p:sp>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7483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dirty="0"/>
          </a:p>
        </p:txBody>
      </p:sp>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6651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dirty="0"/>
          </a:p>
        </p:txBody>
      </p:sp>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2634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2" name="Shape 92"/>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200" b="0" i="0" u="none" strike="noStrike" cap="none" dirty="0">
              <a:solidFill>
                <a:schemeClr val="dk1"/>
              </a:solidFill>
              <a:latin typeface="Calibri"/>
              <a:ea typeface="Calibri"/>
              <a:cs typeface="Calibri"/>
              <a:sym typeface="Calibri"/>
            </a:endParaRPr>
          </a:p>
        </p:txBody>
      </p:sp>
      <p:sp>
        <p:nvSpPr>
          <p:cNvPr id="93" name="Shape 93"/>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s-ES" sz="1200">
                <a:solidFill>
                  <a:schemeClr val="dk1"/>
                </a:solidFill>
                <a:latin typeface="Calibri"/>
                <a:ea typeface="Calibri"/>
                <a:cs typeface="Calibri"/>
                <a:sym typeface="Calibri"/>
              </a:rPr>
              <a:t>2</a:t>
            </a:fld>
            <a:endParaRPr lang="es-E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08550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277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8206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dirty="0"/>
          </a:p>
        </p:txBody>
      </p:sp>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3464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dirty="0"/>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9153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dirty="0"/>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3663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200" b="0" i="0" u="none" strike="noStrike" cap="none" dirty="0">
              <a:solidFill>
                <a:schemeClr val="dk1"/>
              </a:solidFill>
              <a:latin typeface="Calibri"/>
              <a:ea typeface="Calibri"/>
              <a:cs typeface="Calibri"/>
              <a:sym typeface="Calibri"/>
            </a:endParaRPr>
          </a:p>
        </p:txBody>
      </p:sp>
      <p:sp>
        <p:nvSpPr>
          <p:cNvPr id="137" name="Shape 137"/>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s-ES" sz="1200">
                <a:solidFill>
                  <a:schemeClr val="dk1"/>
                </a:solidFill>
                <a:latin typeface="Calibri"/>
                <a:ea typeface="Calibri"/>
                <a:cs typeface="Calibri"/>
                <a:sym typeface="Calibri"/>
              </a:rPr>
              <a:t>8</a:t>
            </a:fld>
            <a:endParaRPr lang="es-E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1314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dirty="0"/>
          </a:p>
        </p:txBody>
      </p:sp>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1997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13"/>
        <p:cNvGrpSpPr/>
        <p:nvPr/>
      </p:nvGrpSpPr>
      <p:grpSpPr>
        <a:xfrm>
          <a:off x="0" y="0"/>
          <a:ext cx="0" cy="0"/>
          <a:chOff x="0" y="0"/>
          <a:chExt cx="0" cy="0"/>
        </a:xfrm>
      </p:grpSpPr>
      <p:cxnSp>
        <p:nvCxnSpPr>
          <p:cNvPr id="14" name="Shape 14"/>
          <p:cNvCxnSpPr/>
          <p:nvPr/>
        </p:nvCxnSpPr>
        <p:spPr>
          <a:xfrm>
            <a:off x="2477724" y="415650"/>
            <a:ext cx="6244200" cy="0"/>
          </a:xfrm>
          <a:prstGeom prst="straightConnector1">
            <a:avLst/>
          </a:prstGeom>
          <a:noFill/>
          <a:ln w="38100" cap="flat" cmpd="sng">
            <a:solidFill>
              <a:schemeClr val="lt1"/>
            </a:solidFill>
            <a:prstDash val="solid"/>
            <a:round/>
            <a:headEnd type="none" w="med" len="med"/>
            <a:tailEnd type="none" w="med" len="med"/>
          </a:ln>
        </p:spPr>
      </p:cxnSp>
      <p:cxnSp>
        <p:nvCxnSpPr>
          <p:cNvPr id="15" name="Shape 15"/>
          <p:cNvCxnSpPr/>
          <p:nvPr/>
        </p:nvCxnSpPr>
        <p:spPr>
          <a:xfrm>
            <a:off x="2477724" y="4740000"/>
            <a:ext cx="6244200" cy="0"/>
          </a:xfrm>
          <a:prstGeom prst="straightConnector1">
            <a:avLst/>
          </a:prstGeom>
          <a:noFill/>
          <a:ln w="19050" cap="flat" cmpd="sng">
            <a:solidFill>
              <a:schemeClr val="lt1"/>
            </a:solidFill>
            <a:prstDash val="solid"/>
            <a:round/>
            <a:headEnd type="none" w="med" len="med"/>
            <a:tailEnd type="none" w="med" len="med"/>
          </a:ln>
        </p:spPr>
      </p:cxnSp>
      <p:cxnSp>
        <p:nvCxnSpPr>
          <p:cNvPr id="16" name="Shape 16"/>
          <p:cNvCxnSpPr/>
          <p:nvPr/>
        </p:nvCxnSpPr>
        <p:spPr>
          <a:xfrm>
            <a:off x="425198" y="415650"/>
            <a:ext cx="183300" cy="0"/>
          </a:xfrm>
          <a:prstGeom prst="straightConnector1">
            <a:avLst/>
          </a:prstGeom>
          <a:noFill/>
          <a:ln w="19050" cap="flat" cmpd="sng">
            <a:solidFill>
              <a:schemeClr val="lt1"/>
            </a:solidFill>
            <a:prstDash val="solid"/>
            <a:round/>
            <a:headEnd type="none" w="med" len="med"/>
            <a:tailEnd type="none" w="med" len="med"/>
          </a:ln>
        </p:spPr>
      </p:cxnSp>
      <p:sp>
        <p:nvSpPr>
          <p:cNvPr id="17" name="Shape 17"/>
          <p:cNvSpPr txBox="1">
            <a:spLocks noGrp="1"/>
          </p:cNvSpPr>
          <p:nvPr>
            <p:ph type="ctrTitle"/>
          </p:nvPr>
        </p:nvSpPr>
        <p:spPr>
          <a:xfrm>
            <a:off x="2371725" y="630225"/>
            <a:ext cx="6331500" cy="1542000"/>
          </a:xfrm>
          <a:prstGeom prst="rect">
            <a:avLst/>
          </a:prstGeom>
        </p:spPr>
        <p:txBody>
          <a:bodyPr wrap="square" lIns="91425" tIns="91425" rIns="91425" bIns="91425" anchor="t" anchorCtr="0"/>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a:endParaRPr/>
          </a:p>
        </p:txBody>
      </p:sp>
      <p:sp>
        <p:nvSpPr>
          <p:cNvPr id="18" name="Shape 18"/>
          <p:cNvSpPr txBox="1">
            <a:spLocks noGrp="1"/>
          </p:cNvSpPr>
          <p:nvPr>
            <p:ph type="subTitle" idx="1"/>
          </p:nvPr>
        </p:nvSpPr>
        <p:spPr>
          <a:xfrm>
            <a:off x="2390267" y="3238450"/>
            <a:ext cx="6331500" cy="1241700"/>
          </a:xfrm>
          <a:prstGeom prst="rect">
            <a:avLst/>
          </a:prstGeom>
        </p:spPr>
        <p:txBody>
          <a:bodyPr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9" name="Shape 19"/>
          <p:cNvSpPr txBox="1">
            <a:spLocks noGrp="1"/>
          </p:cNvSpPr>
          <p:nvPr>
            <p:ph type="sldNum" idx="12"/>
          </p:nvPr>
        </p:nvSpPr>
        <p:spPr>
          <a:xfrm>
            <a:off x="8497999" y="4688759"/>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s-ES">
                <a:solidFill>
                  <a:schemeClr val="lt1"/>
                </a:solidFill>
              </a:rPr>
              <a:t>‹Nº›</a:t>
            </a:fld>
            <a:endParaRPr lang="es-ES" dirty="0">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64"/>
        <p:cNvGrpSpPr/>
        <p:nvPr/>
      </p:nvGrpSpPr>
      <p:grpSpPr>
        <a:xfrm>
          <a:off x="0" y="0"/>
          <a:ext cx="0" cy="0"/>
          <a:chOff x="0" y="0"/>
          <a:chExt cx="0" cy="0"/>
        </a:xfrm>
      </p:grpSpPr>
      <p:cxnSp>
        <p:nvCxnSpPr>
          <p:cNvPr id="65" name="Shape 65"/>
          <p:cNvCxnSpPr/>
          <p:nvPr/>
        </p:nvCxnSpPr>
        <p:spPr>
          <a:xfrm>
            <a:off x="425200" y="4740000"/>
            <a:ext cx="8296800" cy="0"/>
          </a:xfrm>
          <a:prstGeom prst="straightConnector1">
            <a:avLst/>
          </a:prstGeom>
          <a:noFill/>
          <a:ln w="19050" cap="flat" cmpd="sng">
            <a:solidFill>
              <a:schemeClr val="dk2"/>
            </a:solidFill>
            <a:prstDash val="solid"/>
            <a:round/>
            <a:headEnd type="none" w="med" len="med"/>
            <a:tailEnd type="none" w="med" len="med"/>
          </a:ln>
        </p:spPr>
      </p:cxnSp>
      <p:cxnSp>
        <p:nvCxnSpPr>
          <p:cNvPr id="66" name="Shape 66"/>
          <p:cNvCxnSpPr/>
          <p:nvPr/>
        </p:nvCxnSpPr>
        <p:spPr>
          <a:xfrm>
            <a:off x="425200" y="415650"/>
            <a:ext cx="8296800" cy="0"/>
          </a:xfrm>
          <a:prstGeom prst="straightConnector1">
            <a:avLst/>
          </a:prstGeom>
          <a:noFill/>
          <a:ln w="38100" cap="flat" cmpd="sng">
            <a:solidFill>
              <a:schemeClr val="dk2"/>
            </a:solidFill>
            <a:prstDash val="solid"/>
            <a:round/>
            <a:headEnd type="none" w="med" len="med"/>
            <a:tailEnd type="none" w="med" len="med"/>
          </a:ln>
        </p:spPr>
      </p:cxnSp>
      <p:sp>
        <p:nvSpPr>
          <p:cNvPr id="67" name="Shape 67"/>
          <p:cNvSpPr txBox="1">
            <a:spLocks noGrp="1"/>
          </p:cNvSpPr>
          <p:nvPr>
            <p:ph type="title"/>
          </p:nvPr>
        </p:nvSpPr>
        <p:spPr>
          <a:xfrm>
            <a:off x="853950" y="1304850"/>
            <a:ext cx="7436100" cy="1538400"/>
          </a:xfrm>
          <a:prstGeom prst="rect">
            <a:avLst/>
          </a:prstGeom>
        </p:spPr>
        <p:txBody>
          <a:bodyPr wrap="square" lIns="91425" tIns="91425" rIns="91425" bIns="91425" anchor="ctr" anchorCtr="0"/>
          <a:lstStyle>
            <a:lvl1pPr lvl="0" algn="ctr">
              <a:spcBef>
                <a:spcPts val="0"/>
              </a:spcBef>
              <a:buClr>
                <a:schemeClr val="dk1"/>
              </a:buClr>
              <a:buSzPts val="9600"/>
              <a:buFont typeface="Lato"/>
              <a:buNone/>
              <a:defRPr sz="9600">
                <a:solidFill>
                  <a:schemeClr val="dk1"/>
                </a:solidFill>
                <a:latin typeface="Lato"/>
                <a:ea typeface="Lato"/>
                <a:cs typeface="Lato"/>
                <a:sym typeface="Lato"/>
              </a:defRPr>
            </a:lvl1pPr>
            <a:lvl2pPr lvl="1" algn="ctr">
              <a:spcBef>
                <a:spcPts val="0"/>
              </a:spcBef>
              <a:buClr>
                <a:schemeClr val="dk1"/>
              </a:buClr>
              <a:buSzPts val="9600"/>
              <a:buFont typeface="Lato"/>
              <a:buNone/>
              <a:defRPr sz="9600">
                <a:solidFill>
                  <a:schemeClr val="dk1"/>
                </a:solidFill>
                <a:latin typeface="Lato"/>
                <a:ea typeface="Lato"/>
                <a:cs typeface="Lato"/>
                <a:sym typeface="Lato"/>
              </a:defRPr>
            </a:lvl2pPr>
            <a:lvl3pPr lvl="2" algn="ctr">
              <a:spcBef>
                <a:spcPts val="0"/>
              </a:spcBef>
              <a:buClr>
                <a:schemeClr val="dk1"/>
              </a:buClr>
              <a:buSzPts val="9600"/>
              <a:buFont typeface="Lato"/>
              <a:buNone/>
              <a:defRPr sz="9600">
                <a:solidFill>
                  <a:schemeClr val="dk1"/>
                </a:solidFill>
                <a:latin typeface="Lato"/>
                <a:ea typeface="Lato"/>
                <a:cs typeface="Lato"/>
                <a:sym typeface="Lato"/>
              </a:defRPr>
            </a:lvl3pPr>
            <a:lvl4pPr lvl="3" algn="ctr">
              <a:spcBef>
                <a:spcPts val="0"/>
              </a:spcBef>
              <a:buClr>
                <a:schemeClr val="dk1"/>
              </a:buClr>
              <a:buSzPts val="9600"/>
              <a:buFont typeface="Lato"/>
              <a:buNone/>
              <a:defRPr sz="9600">
                <a:solidFill>
                  <a:schemeClr val="dk1"/>
                </a:solidFill>
                <a:latin typeface="Lato"/>
                <a:ea typeface="Lato"/>
                <a:cs typeface="Lato"/>
                <a:sym typeface="Lato"/>
              </a:defRPr>
            </a:lvl4pPr>
            <a:lvl5pPr lvl="4" algn="ctr">
              <a:spcBef>
                <a:spcPts val="0"/>
              </a:spcBef>
              <a:buClr>
                <a:schemeClr val="dk1"/>
              </a:buClr>
              <a:buSzPts val="9600"/>
              <a:buFont typeface="Lato"/>
              <a:buNone/>
              <a:defRPr sz="9600">
                <a:solidFill>
                  <a:schemeClr val="dk1"/>
                </a:solidFill>
                <a:latin typeface="Lato"/>
                <a:ea typeface="Lato"/>
                <a:cs typeface="Lato"/>
                <a:sym typeface="Lato"/>
              </a:defRPr>
            </a:lvl5pPr>
            <a:lvl6pPr lvl="5" algn="ctr">
              <a:spcBef>
                <a:spcPts val="0"/>
              </a:spcBef>
              <a:buClr>
                <a:schemeClr val="dk1"/>
              </a:buClr>
              <a:buSzPts val="9600"/>
              <a:buFont typeface="Lato"/>
              <a:buNone/>
              <a:defRPr sz="9600">
                <a:solidFill>
                  <a:schemeClr val="dk1"/>
                </a:solidFill>
                <a:latin typeface="Lato"/>
                <a:ea typeface="Lato"/>
                <a:cs typeface="Lato"/>
                <a:sym typeface="Lato"/>
              </a:defRPr>
            </a:lvl6pPr>
            <a:lvl7pPr lvl="6" algn="ctr">
              <a:spcBef>
                <a:spcPts val="0"/>
              </a:spcBef>
              <a:buClr>
                <a:schemeClr val="dk1"/>
              </a:buClr>
              <a:buSzPts val="9600"/>
              <a:buFont typeface="Lato"/>
              <a:buNone/>
              <a:defRPr sz="9600">
                <a:solidFill>
                  <a:schemeClr val="dk1"/>
                </a:solidFill>
                <a:latin typeface="Lato"/>
                <a:ea typeface="Lato"/>
                <a:cs typeface="Lato"/>
                <a:sym typeface="Lato"/>
              </a:defRPr>
            </a:lvl7pPr>
            <a:lvl8pPr lvl="7" algn="ctr">
              <a:spcBef>
                <a:spcPts val="0"/>
              </a:spcBef>
              <a:buClr>
                <a:schemeClr val="dk1"/>
              </a:buClr>
              <a:buSzPts val="9600"/>
              <a:buFont typeface="Lato"/>
              <a:buNone/>
              <a:defRPr sz="9600">
                <a:solidFill>
                  <a:schemeClr val="dk1"/>
                </a:solidFill>
                <a:latin typeface="Lato"/>
                <a:ea typeface="Lato"/>
                <a:cs typeface="Lato"/>
                <a:sym typeface="Lato"/>
              </a:defRPr>
            </a:lvl8pPr>
            <a:lvl9pPr lvl="8" algn="ctr">
              <a:spcBef>
                <a:spcPts val="0"/>
              </a:spcBef>
              <a:buClr>
                <a:schemeClr val="dk1"/>
              </a:buClr>
              <a:buSzPts val="9600"/>
              <a:buFont typeface="Lato"/>
              <a:buNone/>
              <a:defRPr sz="9600">
                <a:solidFill>
                  <a:schemeClr val="dk1"/>
                </a:solidFill>
                <a:latin typeface="Lato"/>
                <a:ea typeface="Lato"/>
                <a:cs typeface="Lato"/>
                <a:sym typeface="Lato"/>
              </a:defRPr>
            </a:lvl9pPr>
          </a:lstStyle>
          <a:p>
            <a:endParaRPr/>
          </a:p>
        </p:txBody>
      </p:sp>
      <p:sp>
        <p:nvSpPr>
          <p:cNvPr id="68" name="Shape 68"/>
          <p:cNvSpPr txBox="1">
            <a:spLocks noGrp="1"/>
          </p:cNvSpPr>
          <p:nvPr>
            <p:ph type="body" idx="1"/>
          </p:nvPr>
        </p:nvSpPr>
        <p:spPr>
          <a:xfrm>
            <a:off x="853950" y="2919450"/>
            <a:ext cx="7436100" cy="10716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69" name="Shape 69"/>
          <p:cNvSpPr txBox="1">
            <a:spLocks noGrp="1"/>
          </p:cNvSpPr>
          <p:nvPr>
            <p:ph type="sldNum" idx="12"/>
          </p:nvPr>
        </p:nvSpPr>
        <p:spPr>
          <a:xfrm>
            <a:off x="8497999" y="4688759"/>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s-ES"/>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0"/>
        <p:cNvGrpSpPr/>
        <p:nvPr/>
      </p:nvGrpSpPr>
      <p:grpSpPr>
        <a:xfrm>
          <a:off x="0" y="0"/>
          <a:ext cx="0" cy="0"/>
          <a:chOff x="0" y="0"/>
          <a:chExt cx="0" cy="0"/>
        </a:xfrm>
      </p:grpSpPr>
      <p:sp>
        <p:nvSpPr>
          <p:cNvPr id="71" name="Shape 71"/>
          <p:cNvSpPr txBox="1">
            <a:spLocks noGrp="1"/>
          </p:cNvSpPr>
          <p:nvPr>
            <p:ph type="sldNum" idx="12"/>
          </p:nvPr>
        </p:nvSpPr>
        <p:spPr>
          <a:xfrm>
            <a:off x="8497999" y="4688759"/>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s-ES"/>
              <a:t>‹Nº›</a:t>
            </a:fld>
            <a:endParaRPr lang="es-E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ESQUEMA GRAL 2A">
    <p:spTree>
      <p:nvGrpSpPr>
        <p:cNvPr id="1" name="Shape 72"/>
        <p:cNvGrpSpPr/>
        <p:nvPr/>
      </p:nvGrpSpPr>
      <p:grpSpPr>
        <a:xfrm>
          <a:off x="0" y="0"/>
          <a:ext cx="0" cy="0"/>
          <a:chOff x="0" y="0"/>
          <a:chExt cx="0" cy="0"/>
        </a:xfrm>
      </p:grpSpPr>
      <p:pic>
        <p:nvPicPr>
          <p:cNvPr id="73" name="Shape 73" descr="Template_PPT_Mesa de trabajo 24 copia 2.png"/>
          <p:cNvPicPr preferRelativeResize="0"/>
          <p:nvPr/>
        </p:nvPicPr>
        <p:blipFill rotWithShape="1">
          <a:blip r:embed="rId2">
            <a:alphaModFix/>
          </a:blip>
          <a:srcRect/>
          <a:stretch/>
        </p:blipFill>
        <p:spPr>
          <a:xfrm>
            <a:off x="0" y="0"/>
            <a:ext cx="9138452"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PORTADA ESTILO 2">
    <p:spTree>
      <p:nvGrpSpPr>
        <p:cNvPr id="1" name="Shape 74"/>
        <p:cNvGrpSpPr/>
        <p:nvPr/>
      </p:nvGrpSpPr>
      <p:grpSpPr>
        <a:xfrm>
          <a:off x="0" y="0"/>
          <a:ext cx="0" cy="0"/>
          <a:chOff x="0" y="0"/>
          <a:chExt cx="0" cy="0"/>
        </a:xfrm>
      </p:grpSpPr>
      <p:pic>
        <p:nvPicPr>
          <p:cNvPr id="75" name="Shape 75" descr="Sin título2.png"/>
          <p:cNvPicPr preferRelativeResize="0"/>
          <p:nvPr/>
        </p:nvPicPr>
        <p:blipFill rotWithShape="1">
          <a:blip r:embed="rId2">
            <a:alphaModFix/>
          </a:blip>
          <a:srcRect/>
          <a:stretch/>
        </p:blipFill>
        <p:spPr>
          <a:xfrm>
            <a:off x="12829" y="0"/>
            <a:ext cx="9144000" cy="514350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ESQUEMA GENERAL">
    <p:spTree>
      <p:nvGrpSpPr>
        <p:cNvPr id="1" name="Shape 76"/>
        <p:cNvGrpSpPr/>
        <p:nvPr/>
      </p:nvGrpSpPr>
      <p:grpSpPr>
        <a:xfrm>
          <a:off x="0" y="0"/>
          <a:ext cx="0" cy="0"/>
          <a:chOff x="0" y="0"/>
          <a:chExt cx="0" cy="0"/>
        </a:xfrm>
      </p:grpSpPr>
      <p:pic>
        <p:nvPicPr>
          <p:cNvPr id="77" name="Shape 77" descr="Sin título3.png"/>
          <p:cNvPicPr preferRelativeResize="0"/>
          <p:nvPr/>
        </p:nvPicPr>
        <p:blipFill rotWithShape="1">
          <a:blip r:embed="rId2">
            <a:alphaModFix/>
          </a:blip>
          <a:srcRect/>
          <a:stretch/>
        </p:blipFill>
        <p:spPr>
          <a:xfrm>
            <a:off x="0" y="0"/>
            <a:ext cx="9166950" cy="51435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ECCIÓN2">
    <p:spTree>
      <p:nvGrpSpPr>
        <p:cNvPr id="1" name="Shape 78"/>
        <p:cNvGrpSpPr/>
        <p:nvPr/>
      </p:nvGrpSpPr>
      <p:grpSpPr>
        <a:xfrm>
          <a:off x="0" y="0"/>
          <a:ext cx="0" cy="0"/>
          <a:chOff x="0" y="0"/>
          <a:chExt cx="0" cy="0"/>
        </a:xfrm>
      </p:grpSpPr>
      <p:pic>
        <p:nvPicPr>
          <p:cNvPr id="79" name="Shape 79" descr="Sin título8.png"/>
          <p:cNvPicPr preferRelativeResize="0"/>
          <p:nvPr/>
        </p:nvPicPr>
        <p:blipFill rotWithShape="1">
          <a:blip r:embed="rId2">
            <a:alphaModFix/>
          </a:blip>
          <a:srcRect/>
          <a:stretch/>
        </p:blipFill>
        <p:spPr>
          <a:xfrm>
            <a:off x="-89804" y="0"/>
            <a:ext cx="9256751" cy="5143501"/>
          </a:xfrm>
          <a:prstGeom prst="rect">
            <a:avLst/>
          </a:prstGeom>
          <a:noFill/>
          <a:ln>
            <a:noFill/>
          </a:ln>
        </p:spPr>
      </p:pic>
      <p:sp>
        <p:nvSpPr>
          <p:cNvPr id="80" name="Shape 80"/>
          <p:cNvSpPr txBox="1"/>
          <p:nvPr/>
        </p:nvSpPr>
        <p:spPr>
          <a:xfrm>
            <a:off x="-3091833" y="-936348"/>
            <a:ext cx="914400" cy="914400"/>
          </a:xfrm>
          <a:prstGeom prst="rect">
            <a:avLst/>
          </a:prstGeom>
          <a:noFill/>
          <a:ln>
            <a:noFill/>
          </a:ln>
        </p:spPr>
        <p:txBody>
          <a:bodyPr wrap="square" lIns="91425" tIns="45700" rIns="91425" bIns="45700" anchor="ctr" anchorCtr="0">
            <a:noAutofit/>
          </a:bodyPr>
          <a:lstStyle/>
          <a:p>
            <a:pPr marL="0" marR="0" lvl="0" indent="0" algn="l" rtl="0">
              <a:spcBef>
                <a:spcPts val="0"/>
              </a:spcBef>
              <a:buNone/>
            </a:pPr>
            <a:endParaRPr sz="8000" b="1" dirty="0">
              <a:solidFill>
                <a:srgbClr val="92D050"/>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FINAL">
    <p:spTree>
      <p:nvGrpSpPr>
        <p:cNvPr id="1" name="Shape 81"/>
        <p:cNvGrpSpPr/>
        <p:nvPr/>
      </p:nvGrpSpPr>
      <p:grpSpPr>
        <a:xfrm>
          <a:off x="0" y="0"/>
          <a:ext cx="0" cy="0"/>
          <a:chOff x="0" y="0"/>
          <a:chExt cx="0" cy="0"/>
        </a:xfrm>
      </p:grpSpPr>
      <p:pic>
        <p:nvPicPr>
          <p:cNvPr id="82" name="Shape 82" descr="Sin título11.png"/>
          <p:cNvPicPr preferRelativeResize="0"/>
          <p:nvPr/>
        </p:nvPicPr>
        <p:blipFill rotWithShape="1">
          <a:blip r:embed="rId2">
            <a:alphaModFix/>
          </a:blip>
          <a:srcRect/>
          <a:stretch/>
        </p:blipFill>
        <p:spPr>
          <a:xfrm>
            <a:off x="-89804" y="0"/>
            <a:ext cx="9256751"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20"/>
        <p:cNvGrpSpPr/>
        <p:nvPr/>
      </p:nvGrpSpPr>
      <p:grpSpPr>
        <a:xfrm>
          <a:off x="0" y="0"/>
          <a:ext cx="0" cy="0"/>
          <a:chOff x="0" y="0"/>
          <a:chExt cx="0" cy="0"/>
        </a:xfrm>
      </p:grpSpPr>
      <p:cxnSp>
        <p:nvCxnSpPr>
          <p:cNvPr id="21" name="Shape 21"/>
          <p:cNvCxnSpPr/>
          <p:nvPr/>
        </p:nvCxnSpPr>
        <p:spPr>
          <a:xfrm>
            <a:off x="425200" y="415650"/>
            <a:ext cx="8296800" cy="0"/>
          </a:xfrm>
          <a:prstGeom prst="straightConnector1">
            <a:avLst/>
          </a:prstGeom>
          <a:noFill/>
          <a:ln w="38100" cap="flat" cmpd="sng">
            <a:solidFill>
              <a:schemeClr val="lt1"/>
            </a:solidFill>
            <a:prstDash val="solid"/>
            <a:round/>
            <a:headEnd type="none" w="med" len="med"/>
            <a:tailEnd type="none" w="med" len="med"/>
          </a:ln>
        </p:spPr>
      </p:cxnSp>
      <p:cxnSp>
        <p:nvCxnSpPr>
          <p:cNvPr id="22" name="Shape 22"/>
          <p:cNvCxnSpPr/>
          <p:nvPr/>
        </p:nvCxnSpPr>
        <p:spPr>
          <a:xfrm>
            <a:off x="425200" y="4740000"/>
            <a:ext cx="8296800" cy="0"/>
          </a:xfrm>
          <a:prstGeom prst="straightConnector1">
            <a:avLst/>
          </a:prstGeom>
          <a:noFill/>
          <a:ln w="19050" cap="flat" cmpd="sng">
            <a:solidFill>
              <a:schemeClr val="lt1"/>
            </a:solidFill>
            <a:prstDash val="solid"/>
            <a:round/>
            <a:headEnd type="none" w="med" len="med"/>
            <a:tailEnd type="none" w="med" len="med"/>
          </a:ln>
        </p:spPr>
      </p:cxnSp>
      <p:sp>
        <p:nvSpPr>
          <p:cNvPr id="23" name="Shape 23"/>
          <p:cNvSpPr txBox="1">
            <a:spLocks noGrp="1"/>
          </p:cNvSpPr>
          <p:nvPr>
            <p:ph type="title"/>
          </p:nvPr>
        </p:nvSpPr>
        <p:spPr>
          <a:xfrm>
            <a:off x="406425" y="1806825"/>
            <a:ext cx="8296800" cy="1542000"/>
          </a:xfrm>
          <a:prstGeom prst="rect">
            <a:avLst/>
          </a:prstGeom>
        </p:spPr>
        <p:txBody>
          <a:bodyPr wrap="square" lIns="91425" tIns="91425" rIns="91425" bIns="91425" anchor="ctr" anchorCtr="0"/>
          <a:lstStyle>
            <a:lvl1pPr lvl="0" algn="ctr">
              <a:spcBef>
                <a:spcPts val="0"/>
              </a:spcBef>
              <a:buClr>
                <a:schemeClr val="lt1"/>
              </a:buClr>
              <a:buSzPts val="4800"/>
              <a:buNone/>
              <a:defRPr sz="4800">
                <a:solidFill>
                  <a:schemeClr val="lt1"/>
                </a:solidFill>
              </a:defRPr>
            </a:lvl1pPr>
            <a:lvl2pPr lvl="1" algn="ctr">
              <a:spcBef>
                <a:spcPts val="0"/>
              </a:spcBef>
              <a:buClr>
                <a:schemeClr val="lt1"/>
              </a:buClr>
              <a:buSzPts val="4800"/>
              <a:buNone/>
              <a:defRPr sz="4800">
                <a:solidFill>
                  <a:schemeClr val="lt1"/>
                </a:solidFill>
              </a:defRPr>
            </a:lvl2pPr>
            <a:lvl3pPr lvl="2" algn="ctr">
              <a:spcBef>
                <a:spcPts val="0"/>
              </a:spcBef>
              <a:buClr>
                <a:schemeClr val="lt1"/>
              </a:buClr>
              <a:buSzPts val="4800"/>
              <a:buNone/>
              <a:defRPr sz="4800">
                <a:solidFill>
                  <a:schemeClr val="lt1"/>
                </a:solidFill>
              </a:defRPr>
            </a:lvl3pPr>
            <a:lvl4pPr lvl="3" algn="ctr">
              <a:spcBef>
                <a:spcPts val="0"/>
              </a:spcBef>
              <a:buClr>
                <a:schemeClr val="lt1"/>
              </a:buClr>
              <a:buSzPts val="4800"/>
              <a:buNone/>
              <a:defRPr sz="4800">
                <a:solidFill>
                  <a:schemeClr val="lt1"/>
                </a:solidFill>
              </a:defRPr>
            </a:lvl4pPr>
            <a:lvl5pPr lvl="4" algn="ctr">
              <a:spcBef>
                <a:spcPts val="0"/>
              </a:spcBef>
              <a:buClr>
                <a:schemeClr val="lt1"/>
              </a:buClr>
              <a:buSzPts val="4800"/>
              <a:buNone/>
              <a:defRPr sz="4800">
                <a:solidFill>
                  <a:schemeClr val="lt1"/>
                </a:solidFill>
              </a:defRPr>
            </a:lvl5pPr>
            <a:lvl6pPr lvl="5" algn="ctr">
              <a:spcBef>
                <a:spcPts val="0"/>
              </a:spcBef>
              <a:buClr>
                <a:schemeClr val="lt1"/>
              </a:buClr>
              <a:buSzPts val="4800"/>
              <a:buNone/>
              <a:defRPr sz="4800">
                <a:solidFill>
                  <a:schemeClr val="lt1"/>
                </a:solidFill>
              </a:defRPr>
            </a:lvl6pPr>
            <a:lvl7pPr lvl="6" algn="ctr">
              <a:spcBef>
                <a:spcPts val="0"/>
              </a:spcBef>
              <a:buClr>
                <a:schemeClr val="lt1"/>
              </a:buClr>
              <a:buSzPts val="4800"/>
              <a:buNone/>
              <a:defRPr sz="4800">
                <a:solidFill>
                  <a:schemeClr val="lt1"/>
                </a:solidFill>
              </a:defRPr>
            </a:lvl7pPr>
            <a:lvl8pPr lvl="7" algn="ctr">
              <a:spcBef>
                <a:spcPts val="0"/>
              </a:spcBef>
              <a:buClr>
                <a:schemeClr val="lt1"/>
              </a:buClr>
              <a:buSzPts val="4800"/>
              <a:buNone/>
              <a:defRPr sz="4800">
                <a:solidFill>
                  <a:schemeClr val="lt1"/>
                </a:solidFill>
              </a:defRPr>
            </a:lvl8pPr>
            <a:lvl9pPr lvl="8" algn="ctr">
              <a:spcBef>
                <a:spcPts val="0"/>
              </a:spcBef>
              <a:buClr>
                <a:schemeClr val="lt1"/>
              </a:buClr>
              <a:buSzPts val="4800"/>
              <a:buNone/>
              <a:defRPr sz="4800">
                <a:solidFill>
                  <a:schemeClr val="lt1"/>
                </a:solidFill>
              </a:defRPr>
            </a:lvl9pPr>
          </a:lstStyle>
          <a:p>
            <a:endParaRPr/>
          </a:p>
        </p:txBody>
      </p:sp>
      <p:sp>
        <p:nvSpPr>
          <p:cNvPr id="24" name="Shape 24"/>
          <p:cNvSpPr txBox="1">
            <a:spLocks noGrp="1"/>
          </p:cNvSpPr>
          <p:nvPr>
            <p:ph type="sldNum" idx="12"/>
          </p:nvPr>
        </p:nvSpPr>
        <p:spPr>
          <a:xfrm>
            <a:off x="8497999" y="4688759"/>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s-ES">
                <a:solidFill>
                  <a:schemeClr val="lt1"/>
                </a:solidFill>
              </a:rPr>
              <a:t>‹Nº›</a:t>
            </a:fld>
            <a:endParaRPr lang="es-ES" dirty="0">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cxnSp>
        <p:nvCxnSpPr>
          <p:cNvPr id="26" name="Shape 26"/>
          <p:cNvCxnSpPr/>
          <p:nvPr/>
        </p:nvCxnSpPr>
        <p:spPr>
          <a:xfrm>
            <a:off x="2477724" y="415650"/>
            <a:ext cx="6244200" cy="0"/>
          </a:xfrm>
          <a:prstGeom prst="straightConnector1">
            <a:avLst/>
          </a:prstGeom>
          <a:noFill/>
          <a:ln w="38100" cap="flat" cmpd="sng">
            <a:solidFill>
              <a:schemeClr val="dk2"/>
            </a:solidFill>
            <a:prstDash val="solid"/>
            <a:round/>
            <a:headEnd type="none" w="med" len="med"/>
            <a:tailEnd type="none" w="med" len="med"/>
          </a:ln>
        </p:spPr>
      </p:cxnSp>
      <p:cxnSp>
        <p:nvCxnSpPr>
          <p:cNvPr id="27" name="Shape 27"/>
          <p:cNvCxnSpPr/>
          <p:nvPr/>
        </p:nvCxnSpPr>
        <p:spPr>
          <a:xfrm>
            <a:off x="2477724" y="4740000"/>
            <a:ext cx="6244200" cy="0"/>
          </a:xfrm>
          <a:prstGeom prst="straightConnector1">
            <a:avLst/>
          </a:prstGeom>
          <a:noFill/>
          <a:ln w="19050" cap="flat" cmpd="sng">
            <a:solidFill>
              <a:schemeClr val="dk2"/>
            </a:solidFill>
            <a:prstDash val="solid"/>
            <a:round/>
            <a:headEnd type="none" w="med" len="med"/>
            <a:tailEnd type="none" w="med" len="med"/>
          </a:ln>
        </p:spPr>
      </p:cxnSp>
      <p:cxnSp>
        <p:nvCxnSpPr>
          <p:cNvPr id="28" name="Shape 28"/>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29" name="Shape 29"/>
          <p:cNvSpPr txBox="1">
            <a:spLocks noGrp="1"/>
          </p:cNvSpPr>
          <p:nvPr>
            <p:ph type="title"/>
          </p:nvPr>
        </p:nvSpPr>
        <p:spPr>
          <a:xfrm>
            <a:off x="2400250" y="575950"/>
            <a:ext cx="6321600" cy="635400"/>
          </a:xfrm>
          <a:prstGeom prst="rect">
            <a:avLst/>
          </a:prstGeom>
        </p:spPr>
        <p:txBody>
          <a:bodyPr wrap="square" lIns="91425" tIns="91425" rIns="91425" bIns="91425" anchor="t" anchorCtr="0"/>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a:endParaRPr/>
          </a:p>
        </p:txBody>
      </p:sp>
      <p:sp>
        <p:nvSpPr>
          <p:cNvPr id="30" name="Shape 30"/>
          <p:cNvSpPr txBox="1">
            <a:spLocks noGrp="1"/>
          </p:cNvSpPr>
          <p:nvPr>
            <p:ph type="body" idx="1"/>
          </p:nvPr>
        </p:nvSpPr>
        <p:spPr>
          <a:xfrm>
            <a:off x="2410112" y="1595776"/>
            <a:ext cx="6321600" cy="3002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31" name="Shape 31"/>
          <p:cNvSpPr txBox="1">
            <a:spLocks noGrp="1"/>
          </p:cNvSpPr>
          <p:nvPr>
            <p:ph type="sldNum" idx="12"/>
          </p:nvPr>
        </p:nvSpPr>
        <p:spPr>
          <a:xfrm>
            <a:off x="8497999" y="4688759"/>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s-ES"/>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2"/>
        <p:cNvGrpSpPr/>
        <p:nvPr/>
      </p:nvGrpSpPr>
      <p:grpSpPr>
        <a:xfrm>
          <a:off x="0" y="0"/>
          <a:ext cx="0" cy="0"/>
          <a:chOff x="0" y="0"/>
          <a:chExt cx="0" cy="0"/>
        </a:xfrm>
      </p:grpSpPr>
      <p:cxnSp>
        <p:nvCxnSpPr>
          <p:cNvPr id="33" name="Shape 33"/>
          <p:cNvCxnSpPr/>
          <p:nvPr/>
        </p:nvCxnSpPr>
        <p:spPr>
          <a:xfrm>
            <a:off x="2477724" y="415650"/>
            <a:ext cx="6244200" cy="0"/>
          </a:xfrm>
          <a:prstGeom prst="straightConnector1">
            <a:avLst/>
          </a:prstGeom>
          <a:noFill/>
          <a:ln w="38100" cap="flat" cmpd="sng">
            <a:solidFill>
              <a:schemeClr val="dk2"/>
            </a:solidFill>
            <a:prstDash val="solid"/>
            <a:round/>
            <a:headEnd type="none" w="med" len="med"/>
            <a:tailEnd type="none" w="med" len="med"/>
          </a:ln>
        </p:spPr>
      </p:cxnSp>
      <p:cxnSp>
        <p:nvCxnSpPr>
          <p:cNvPr id="34" name="Shape 34"/>
          <p:cNvCxnSpPr/>
          <p:nvPr/>
        </p:nvCxnSpPr>
        <p:spPr>
          <a:xfrm>
            <a:off x="2477724" y="4740000"/>
            <a:ext cx="6244200" cy="0"/>
          </a:xfrm>
          <a:prstGeom prst="straightConnector1">
            <a:avLst/>
          </a:prstGeom>
          <a:noFill/>
          <a:ln w="19050" cap="flat" cmpd="sng">
            <a:solidFill>
              <a:schemeClr val="dk2"/>
            </a:solidFill>
            <a:prstDash val="solid"/>
            <a:round/>
            <a:headEnd type="none" w="med" len="med"/>
            <a:tailEnd type="none" w="med" len="med"/>
          </a:ln>
        </p:spPr>
      </p:cxnSp>
      <p:cxnSp>
        <p:nvCxnSpPr>
          <p:cNvPr id="35" name="Shape 35"/>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36" name="Shape 36"/>
          <p:cNvSpPr txBox="1">
            <a:spLocks noGrp="1"/>
          </p:cNvSpPr>
          <p:nvPr>
            <p:ph type="title"/>
          </p:nvPr>
        </p:nvSpPr>
        <p:spPr>
          <a:xfrm>
            <a:off x="2400250" y="575950"/>
            <a:ext cx="6321600" cy="635400"/>
          </a:xfrm>
          <a:prstGeom prst="rect">
            <a:avLst/>
          </a:prstGeom>
        </p:spPr>
        <p:txBody>
          <a:bodyPr wrap="square" lIns="91425" tIns="91425" rIns="91425" bIns="91425" anchor="t" anchorCtr="0"/>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a:endParaRPr/>
          </a:p>
        </p:txBody>
      </p:sp>
      <p:sp>
        <p:nvSpPr>
          <p:cNvPr id="37" name="Shape 37"/>
          <p:cNvSpPr txBox="1">
            <a:spLocks noGrp="1"/>
          </p:cNvSpPr>
          <p:nvPr>
            <p:ph type="body" idx="1"/>
          </p:nvPr>
        </p:nvSpPr>
        <p:spPr>
          <a:xfrm>
            <a:off x="2400303" y="1602675"/>
            <a:ext cx="3071400" cy="3002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8" name="Shape 38"/>
          <p:cNvSpPr txBox="1">
            <a:spLocks noGrp="1"/>
          </p:cNvSpPr>
          <p:nvPr>
            <p:ph type="body" idx="2"/>
          </p:nvPr>
        </p:nvSpPr>
        <p:spPr>
          <a:xfrm>
            <a:off x="5650572" y="1602675"/>
            <a:ext cx="3071400" cy="3002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9" name="Shape 39"/>
          <p:cNvSpPr txBox="1">
            <a:spLocks noGrp="1"/>
          </p:cNvSpPr>
          <p:nvPr>
            <p:ph type="sldNum" idx="12"/>
          </p:nvPr>
        </p:nvSpPr>
        <p:spPr>
          <a:xfrm>
            <a:off x="8497999" y="4688759"/>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s-ES"/>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303300" y="411575"/>
            <a:ext cx="8520600" cy="639600"/>
          </a:xfrm>
          <a:prstGeom prst="rect">
            <a:avLst/>
          </a:prstGeom>
        </p:spPr>
        <p:txBody>
          <a:bodyPr wrap="square" lIns="91425" tIns="91425" rIns="91425" bIns="91425" anchor="t" anchorCtr="0"/>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a:endParaRPr/>
          </a:p>
        </p:txBody>
      </p:sp>
      <p:sp>
        <p:nvSpPr>
          <p:cNvPr id="42" name="Shape 42"/>
          <p:cNvSpPr txBox="1">
            <a:spLocks noGrp="1"/>
          </p:cNvSpPr>
          <p:nvPr>
            <p:ph type="sldNum" idx="12"/>
          </p:nvPr>
        </p:nvSpPr>
        <p:spPr>
          <a:xfrm>
            <a:off x="8497999" y="4688759"/>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s-ES"/>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3"/>
        <p:cNvGrpSpPr/>
        <p:nvPr/>
      </p:nvGrpSpPr>
      <p:grpSpPr>
        <a:xfrm>
          <a:off x="0" y="0"/>
          <a:ext cx="0" cy="0"/>
          <a:chOff x="0" y="0"/>
          <a:chExt cx="0" cy="0"/>
        </a:xfrm>
      </p:grpSpPr>
      <p:cxnSp>
        <p:nvCxnSpPr>
          <p:cNvPr id="44" name="Shape 44"/>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45" name="Shape 45"/>
          <p:cNvSpPr txBox="1">
            <a:spLocks noGrp="1"/>
          </p:cNvSpPr>
          <p:nvPr>
            <p:ph type="title"/>
          </p:nvPr>
        </p:nvSpPr>
        <p:spPr>
          <a:xfrm>
            <a:off x="319500" y="936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46" name="Shape 46"/>
          <p:cNvSpPr txBox="1">
            <a:spLocks noGrp="1"/>
          </p:cNvSpPr>
          <p:nvPr>
            <p:ph type="body" idx="1"/>
          </p:nvPr>
        </p:nvSpPr>
        <p:spPr>
          <a:xfrm>
            <a:off x="319500" y="1846804"/>
            <a:ext cx="2808000" cy="28062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47" name="Shape 47"/>
          <p:cNvSpPr txBox="1">
            <a:spLocks noGrp="1"/>
          </p:cNvSpPr>
          <p:nvPr>
            <p:ph type="sldNum" idx="12"/>
          </p:nvPr>
        </p:nvSpPr>
        <p:spPr>
          <a:xfrm>
            <a:off x="8497999" y="4688759"/>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s-ES"/>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48"/>
        <p:cNvGrpSpPr/>
        <p:nvPr/>
      </p:nvGrpSpPr>
      <p:grpSpPr>
        <a:xfrm>
          <a:off x="0" y="0"/>
          <a:ext cx="0" cy="0"/>
          <a:chOff x="0" y="0"/>
          <a:chExt cx="0" cy="0"/>
        </a:xfrm>
      </p:grpSpPr>
      <p:cxnSp>
        <p:nvCxnSpPr>
          <p:cNvPr id="49" name="Shape 49"/>
          <p:cNvCxnSpPr/>
          <p:nvPr/>
        </p:nvCxnSpPr>
        <p:spPr>
          <a:xfrm>
            <a:off x="425198" y="415650"/>
            <a:ext cx="183300" cy="0"/>
          </a:xfrm>
          <a:prstGeom prst="straightConnector1">
            <a:avLst/>
          </a:prstGeom>
          <a:noFill/>
          <a:ln w="19050" cap="flat" cmpd="sng">
            <a:solidFill>
              <a:schemeClr val="lt1"/>
            </a:solidFill>
            <a:prstDash val="solid"/>
            <a:round/>
            <a:headEnd type="none" w="med" len="med"/>
            <a:tailEnd type="none" w="med" len="med"/>
          </a:ln>
        </p:spPr>
      </p:cxnSp>
      <p:sp>
        <p:nvSpPr>
          <p:cNvPr id="50" name="Shape 50"/>
          <p:cNvSpPr txBox="1">
            <a:spLocks noGrp="1"/>
          </p:cNvSpPr>
          <p:nvPr>
            <p:ph type="title"/>
          </p:nvPr>
        </p:nvSpPr>
        <p:spPr>
          <a:xfrm>
            <a:off x="283103" y="712141"/>
            <a:ext cx="6244200" cy="3835500"/>
          </a:xfrm>
          <a:prstGeom prst="rect">
            <a:avLst/>
          </a:prstGeom>
        </p:spPr>
        <p:txBody>
          <a:bodyPr wrap="square" lIns="91425" tIns="91425" rIns="91425" bIns="91425" anchor="ctr" anchorCtr="0"/>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a:endParaRPr/>
          </a:p>
        </p:txBody>
      </p:sp>
      <p:sp>
        <p:nvSpPr>
          <p:cNvPr id="51" name="Shape 51"/>
          <p:cNvSpPr txBox="1">
            <a:spLocks noGrp="1"/>
          </p:cNvSpPr>
          <p:nvPr>
            <p:ph type="sldNum" idx="12"/>
          </p:nvPr>
        </p:nvSpPr>
        <p:spPr>
          <a:xfrm>
            <a:off x="8497999" y="4688759"/>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s-ES">
                <a:solidFill>
                  <a:schemeClr val="lt1"/>
                </a:solidFill>
              </a:rPr>
              <a:t>‹Nº›</a:t>
            </a:fld>
            <a:endParaRPr lang="es-ES" dirty="0">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2"/>
        <p:cNvGrpSpPr/>
        <p:nvPr/>
      </p:nvGrpSpPr>
      <p:grpSpPr>
        <a:xfrm>
          <a:off x="0" y="0"/>
          <a:ext cx="0" cy="0"/>
          <a:chOff x="0" y="0"/>
          <a:chExt cx="0" cy="0"/>
        </a:xfrm>
      </p:grpSpPr>
      <p:sp>
        <p:nvSpPr>
          <p:cNvPr id="53" name="Shape 53"/>
          <p:cNvSpPr/>
          <p:nvPr/>
        </p:nvSpPr>
        <p:spPr>
          <a:xfrm>
            <a:off x="4572000" y="125"/>
            <a:ext cx="4572000" cy="51435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dirty="0"/>
          </a:p>
        </p:txBody>
      </p:sp>
      <p:cxnSp>
        <p:nvCxnSpPr>
          <p:cNvPr id="54" name="Shape 54"/>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55" name="Shape 55"/>
          <p:cNvSpPr txBox="1">
            <a:spLocks noGrp="1"/>
          </p:cNvSpPr>
          <p:nvPr>
            <p:ph type="title"/>
          </p:nvPr>
        </p:nvSpPr>
        <p:spPr>
          <a:xfrm>
            <a:off x="265500" y="1397350"/>
            <a:ext cx="4045200" cy="1318200"/>
          </a:xfrm>
          <a:prstGeom prst="rect">
            <a:avLst/>
          </a:prstGeom>
        </p:spPr>
        <p:txBody>
          <a:bodyPr wrap="square" lIns="91425" tIns="91425" rIns="91425" bIns="91425" anchor="b" anchorCtr="0"/>
          <a:lstStyle>
            <a:lvl1pPr lvl="0" algn="ctr">
              <a:spcBef>
                <a:spcPts val="0"/>
              </a:spcBef>
              <a:buClr>
                <a:schemeClr val="dk1"/>
              </a:buClr>
              <a:buSzPts val="3600"/>
              <a:buNone/>
              <a:defRPr sz="3600">
                <a:solidFill>
                  <a:schemeClr val="dk1"/>
                </a:solidFill>
              </a:defRPr>
            </a:lvl1pPr>
            <a:lvl2pPr lvl="1" algn="ctr">
              <a:spcBef>
                <a:spcPts val="0"/>
              </a:spcBef>
              <a:buClr>
                <a:schemeClr val="dk1"/>
              </a:buClr>
              <a:buSzPts val="3600"/>
              <a:buNone/>
              <a:defRPr sz="3600">
                <a:solidFill>
                  <a:schemeClr val="dk1"/>
                </a:solidFill>
              </a:defRPr>
            </a:lvl2pPr>
            <a:lvl3pPr lvl="2" algn="ctr">
              <a:spcBef>
                <a:spcPts val="0"/>
              </a:spcBef>
              <a:buClr>
                <a:schemeClr val="dk1"/>
              </a:buClr>
              <a:buSzPts val="3600"/>
              <a:buNone/>
              <a:defRPr sz="3600">
                <a:solidFill>
                  <a:schemeClr val="dk1"/>
                </a:solidFill>
              </a:defRPr>
            </a:lvl3pPr>
            <a:lvl4pPr lvl="3" algn="ctr">
              <a:spcBef>
                <a:spcPts val="0"/>
              </a:spcBef>
              <a:buClr>
                <a:schemeClr val="dk1"/>
              </a:buClr>
              <a:buSzPts val="3600"/>
              <a:buNone/>
              <a:defRPr sz="3600">
                <a:solidFill>
                  <a:schemeClr val="dk1"/>
                </a:solidFill>
              </a:defRPr>
            </a:lvl4pPr>
            <a:lvl5pPr lvl="4" algn="ctr">
              <a:spcBef>
                <a:spcPts val="0"/>
              </a:spcBef>
              <a:buClr>
                <a:schemeClr val="dk1"/>
              </a:buClr>
              <a:buSzPts val="3600"/>
              <a:buNone/>
              <a:defRPr sz="3600">
                <a:solidFill>
                  <a:schemeClr val="dk1"/>
                </a:solidFill>
              </a:defRPr>
            </a:lvl5pPr>
            <a:lvl6pPr lvl="5" algn="ctr">
              <a:spcBef>
                <a:spcPts val="0"/>
              </a:spcBef>
              <a:buClr>
                <a:schemeClr val="dk1"/>
              </a:buClr>
              <a:buSzPts val="3600"/>
              <a:buNone/>
              <a:defRPr sz="3600">
                <a:solidFill>
                  <a:schemeClr val="dk1"/>
                </a:solidFill>
              </a:defRPr>
            </a:lvl6pPr>
            <a:lvl7pPr lvl="6" algn="ctr">
              <a:spcBef>
                <a:spcPts val="0"/>
              </a:spcBef>
              <a:buClr>
                <a:schemeClr val="dk1"/>
              </a:buClr>
              <a:buSzPts val="3600"/>
              <a:buNone/>
              <a:defRPr sz="3600">
                <a:solidFill>
                  <a:schemeClr val="dk1"/>
                </a:solidFill>
              </a:defRPr>
            </a:lvl7pPr>
            <a:lvl8pPr lvl="7" algn="ctr">
              <a:spcBef>
                <a:spcPts val="0"/>
              </a:spcBef>
              <a:buClr>
                <a:schemeClr val="dk1"/>
              </a:buClr>
              <a:buSzPts val="3600"/>
              <a:buNone/>
              <a:defRPr sz="3600">
                <a:solidFill>
                  <a:schemeClr val="dk1"/>
                </a:solidFill>
              </a:defRPr>
            </a:lvl8pPr>
            <a:lvl9pPr lvl="8" algn="ctr">
              <a:spcBef>
                <a:spcPts val="0"/>
              </a:spcBef>
              <a:buClr>
                <a:schemeClr val="dk1"/>
              </a:buClr>
              <a:buSzPts val="3600"/>
              <a:buNone/>
              <a:defRPr sz="3600">
                <a:solidFill>
                  <a:schemeClr val="dk1"/>
                </a:solidFill>
              </a:defRPr>
            </a:lvl9pPr>
          </a:lstStyle>
          <a:p>
            <a:endParaRPr/>
          </a:p>
        </p:txBody>
      </p:sp>
      <p:sp>
        <p:nvSpPr>
          <p:cNvPr id="56" name="Shape 56"/>
          <p:cNvSpPr txBox="1">
            <a:spLocks noGrp="1"/>
          </p:cNvSpPr>
          <p:nvPr>
            <p:ph type="subTitle" idx="1"/>
          </p:nvPr>
        </p:nvSpPr>
        <p:spPr>
          <a:xfrm>
            <a:off x="265500" y="2735371"/>
            <a:ext cx="4045200" cy="13455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7" name="Shape 57"/>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a:endParaRPr/>
          </a:p>
        </p:txBody>
      </p:sp>
      <p:sp>
        <p:nvSpPr>
          <p:cNvPr id="58" name="Shape 58"/>
          <p:cNvSpPr txBox="1">
            <a:spLocks noGrp="1"/>
          </p:cNvSpPr>
          <p:nvPr>
            <p:ph type="sldNum" idx="12"/>
          </p:nvPr>
        </p:nvSpPr>
        <p:spPr>
          <a:xfrm>
            <a:off x="8497999" y="4688759"/>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s-ES">
                <a:solidFill>
                  <a:schemeClr val="lt1"/>
                </a:solidFill>
              </a:rPr>
              <a:t>‹Nº›</a:t>
            </a:fld>
            <a:endParaRPr lang="es-ES" dirty="0">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9"/>
        <p:cNvGrpSpPr/>
        <p:nvPr/>
      </p:nvGrpSpPr>
      <p:grpSpPr>
        <a:xfrm>
          <a:off x="0" y="0"/>
          <a:ext cx="0" cy="0"/>
          <a:chOff x="0" y="0"/>
          <a:chExt cx="0" cy="0"/>
        </a:xfrm>
      </p:grpSpPr>
      <p:cxnSp>
        <p:nvCxnSpPr>
          <p:cNvPr id="60" name="Shape 60"/>
          <p:cNvCxnSpPr/>
          <p:nvPr/>
        </p:nvCxnSpPr>
        <p:spPr>
          <a:xfrm>
            <a:off x="425200" y="4740000"/>
            <a:ext cx="8296800" cy="0"/>
          </a:xfrm>
          <a:prstGeom prst="straightConnector1">
            <a:avLst/>
          </a:prstGeom>
          <a:noFill/>
          <a:ln w="19050" cap="flat" cmpd="sng">
            <a:solidFill>
              <a:schemeClr val="dk2"/>
            </a:solidFill>
            <a:prstDash val="solid"/>
            <a:round/>
            <a:headEnd type="none" w="med" len="med"/>
            <a:tailEnd type="none" w="med" len="med"/>
          </a:ln>
        </p:spPr>
      </p:cxnSp>
      <p:cxnSp>
        <p:nvCxnSpPr>
          <p:cNvPr id="61" name="Shape 61"/>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62" name="Shape 62"/>
          <p:cNvSpPr txBox="1">
            <a:spLocks noGrp="1"/>
          </p:cNvSpPr>
          <p:nvPr>
            <p:ph type="body" idx="1"/>
          </p:nvPr>
        </p:nvSpPr>
        <p:spPr>
          <a:xfrm>
            <a:off x="328017" y="4226025"/>
            <a:ext cx="8388600" cy="3936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63" name="Shape 63"/>
          <p:cNvSpPr txBox="1">
            <a:spLocks noGrp="1"/>
          </p:cNvSpPr>
          <p:nvPr>
            <p:ph type="sldNum" idx="12"/>
          </p:nvPr>
        </p:nvSpPr>
        <p:spPr>
          <a:xfrm>
            <a:off x="8497999" y="4688759"/>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s-ES"/>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2400250" y="575950"/>
            <a:ext cx="6321600" cy="635400"/>
          </a:xfrm>
          <a:prstGeom prst="rect">
            <a:avLst/>
          </a:prstGeom>
          <a:noFill/>
          <a:ln>
            <a:noFill/>
          </a:ln>
        </p:spPr>
        <p:txBody>
          <a:bodyPr wrap="square" lIns="91425" tIns="91425" rIns="91425" bIns="91425" anchor="t" anchorCtr="0"/>
          <a:lstStyle>
            <a:lvl1pPr lvl="0">
              <a:spcBef>
                <a:spcPts val="0"/>
              </a:spcBef>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11" name="Shape 11"/>
          <p:cNvSpPr txBox="1">
            <a:spLocks noGrp="1"/>
          </p:cNvSpPr>
          <p:nvPr>
            <p:ph type="body" idx="1"/>
          </p:nvPr>
        </p:nvSpPr>
        <p:spPr>
          <a:xfrm>
            <a:off x="2410112" y="1595776"/>
            <a:ext cx="6321600" cy="3002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Font typeface="Lato"/>
              <a:buChar char="●"/>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12" name="Shape 12"/>
          <p:cNvSpPr txBox="1">
            <a:spLocks noGrp="1"/>
          </p:cNvSpPr>
          <p:nvPr>
            <p:ph type="sldNum" idx="12"/>
          </p:nvPr>
        </p:nvSpPr>
        <p:spPr>
          <a:xfrm>
            <a:off x="8497999" y="4688759"/>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s-ES" sz="1000">
                <a:solidFill>
                  <a:schemeClr val="dk2"/>
                </a:solidFill>
                <a:latin typeface="Lato"/>
                <a:ea typeface="Lato"/>
                <a:cs typeface="Lato"/>
                <a:sym typeface="Lato"/>
              </a:rPr>
              <a:t>‹Nº›</a:t>
            </a:fld>
            <a:endParaRPr lang="es-ES" sz="1000" dirty="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package" Target="../embeddings/Documento_de_Microsoft_Word1.docx"/><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image" Target="../media/image20.emf"/><Relationship Id="rId5" Type="http://schemas.openxmlformats.org/officeDocument/2006/relationships/package" Target="../embeddings/Documento_de_Microsoft_Word2.docx"/><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3" Type="http://schemas.openxmlformats.org/officeDocument/2006/relationships/package" Target="../embeddings/Documento_de_Microsoft_Word3.docx"/><Relationship Id="rId2" Type="http://schemas.openxmlformats.org/officeDocument/2006/relationships/slideLayout" Target="../slideLayouts/slideLayout15.xml"/><Relationship Id="rId1" Type="http://schemas.openxmlformats.org/officeDocument/2006/relationships/vmlDrawing" Target="../drawings/vmlDrawing2.vml"/><Relationship Id="rId6" Type="http://schemas.openxmlformats.org/officeDocument/2006/relationships/image" Target="../media/image22.emf"/><Relationship Id="rId5" Type="http://schemas.openxmlformats.org/officeDocument/2006/relationships/package" Target="../embeddings/Documento_de_Microsoft_Word4.docx"/><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Shape 88"/>
          <p:cNvSpPr txBox="1"/>
          <p:nvPr/>
        </p:nvSpPr>
        <p:spPr>
          <a:xfrm>
            <a:off x="505681" y="405845"/>
            <a:ext cx="4432500" cy="9540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s-ES" sz="3000" b="1" dirty="0" smtClean="0">
                <a:solidFill>
                  <a:srgbClr val="31859B"/>
                </a:solidFill>
                <a:latin typeface="Calibri"/>
                <a:ea typeface="Calibri"/>
                <a:cs typeface="Calibri"/>
                <a:sym typeface="Calibri"/>
              </a:rPr>
              <a:t>Proyecto </a:t>
            </a:r>
            <a:r>
              <a:rPr lang="es-ES" sz="3000" b="1" dirty="0">
                <a:solidFill>
                  <a:srgbClr val="31859B"/>
                </a:solidFill>
                <a:latin typeface="Calibri"/>
                <a:ea typeface="Calibri"/>
                <a:cs typeface="Calibri"/>
                <a:sym typeface="Calibri"/>
              </a:rPr>
              <a:t>Primer</a:t>
            </a:r>
            <a:r>
              <a:rPr lang="es-ES" sz="2800" b="1" dirty="0">
                <a:solidFill>
                  <a:schemeClr val="lt1"/>
                </a:solidFill>
                <a:latin typeface="Calibri"/>
                <a:ea typeface="Calibri"/>
                <a:cs typeface="Calibri"/>
                <a:sym typeface="Calibri"/>
              </a:rPr>
              <a:t> </a:t>
            </a:r>
            <a:r>
              <a:rPr lang="es-ES" sz="3000" b="1" dirty="0">
                <a:solidFill>
                  <a:srgbClr val="31859B"/>
                </a:solidFill>
                <a:latin typeface="Calibri"/>
                <a:ea typeface="Calibri"/>
                <a:cs typeface="Calibri"/>
                <a:sym typeface="Calibri"/>
              </a:rPr>
              <a:t>Trimestre ADSI Nocturno</a:t>
            </a:r>
          </a:p>
          <a:p>
            <a:pPr marL="0" marR="0" lvl="0" indent="0" algn="l" rtl="0">
              <a:spcBef>
                <a:spcPts val="0"/>
              </a:spcBef>
              <a:buNone/>
            </a:pPr>
            <a:endParaRPr sz="2800" b="1" dirty="0">
              <a:solidFill>
                <a:schemeClr val="lt1"/>
              </a:solidFill>
              <a:latin typeface="Calibri"/>
              <a:ea typeface="Calibri"/>
              <a:cs typeface="Calibri"/>
              <a:sym typeface="Calibri"/>
            </a:endParaRPr>
          </a:p>
        </p:txBody>
      </p:sp>
      <p:sp>
        <p:nvSpPr>
          <p:cNvPr id="89" name="Shape 89"/>
          <p:cNvSpPr txBox="1"/>
          <p:nvPr/>
        </p:nvSpPr>
        <p:spPr>
          <a:xfrm>
            <a:off x="301750" y="1434095"/>
            <a:ext cx="5329375" cy="1756437"/>
          </a:xfrm>
          <a:prstGeom prst="rect">
            <a:avLst/>
          </a:prstGeom>
          <a:noFill/>
          <a:ln>
            <a:noFill/>
          </a:ln>
        </p:spPr>
        <p:txBody>
          <a:bodyPr wrap="square" lIns="91425" tIns="45700" rIns="91425" bIns="45700" anchor="ctr" anchorCtr="0">
            <a:noAutofit/>
          </a:bodyPr>
          <a:lstStyle/>
          <a:p>
            <a:pPr marL="0" marR="0" lvl="0" indent="0" algn="l" rtl="0">
              <a:spcBef>
                <a:spcPts val="0"/>
              </a:spcBef>
              <a:buNone/>
            </a:pPr>
            <a:r>
              <a:rPr lang="es-ES" sz="2400" b="1" i="0" u="none" strike="noStrike" cap="none" dirty="0" smtClean="0">
                <a:solidFill>
                  <a:srgbClr val="FF9900"/>
                </a:solidFill>
                <a:latin typeface="Calibri"/>
                <a:ea typeface="Calibri"/>
                <a:cs typeface="Calibri"/>
                <a:sym typeface="Calibri"/>
              </a:rPr>
              <a:t>Claudia </a:t>
            </a:r>
            <a:r>
              <a:rPr lang="es-ES" sz="2400" b="1" i="0" u="none" strike="noStrike" cap="none" dirty="0" smtClean="0">
                <a:solidFill>
                  <a:srgbClr val="FF9900"/>
                </a:solidFill>
                <a:latin typeface="Calibri"/>
                <a:ea typeface="Calibri"/>
                <a:cs typeface="Calibri"/>
                <a:sym typeface="Calibri"/>
              </a:rPr>
              <a:t>Liliana Medina Tovar</a:t>
            </a:r>
          </a:p>
          <a:p>
            <a:r>
              <a:rPr lang="es-419" sz="2400" b="1" dirty="0" smtClean="0">
                <a:solidFill>
                  <a:srgbClr val="FF9900"/>
                </a:solidFill>
                <a:latin typeface="Calibri"/>
                <a:ea typeface="Calibri"/>
                <a:cs typeface="Calibri"/>
                <a:sym typeface="Calibri"/>
              </a:rPr>
              <a:t>Luisa Fernanda Mendoza Zartha </a:t>
            </a:r>
          </a:p>
          <a:p>
            <a:r>
              <a:rPr lang="es-419" sz="2400" b="1" dirty="0" smtClean="0">
                <a:solidFill>
                  <a:srgbClr val="FF9900"/>
                </a:solidFill>
                <a:latin typeface="Calibri"/>
                <a:ea typeface="Calibri"/>
                <a:cs typeface="Calibri"/>
                <a:sym typeface="Calibri"/>
              </a:rPr>
              <a:t>Carlos </a:t>
            </a:r>
            <a:r>
              <a:rPr lang="es-419" sz="2400" b="1" dirty="0">
                <a:solidFill>
                  <a:srgbClr val="FF9900"/>
                </a:solidFill>
                <a:latin typeface="Calibri"/>
                <a:ea typeface="Calibri"/>
                <a:cs typeface="Calibri"/>
                <a:sym typeface="Calibri"/>
              </a:rPr>
              <a:t>Alberto Mosquera Gómez</a:t>
            </a:r>
            <a:endParaRPr lang="es-ES" sz="2400" b="1" dirty="0">
              <a:solidFill>
                <a:srgbClr val="FF9900"/>
              </a:solidFill>
              <a:latin typeface="Calibri"/>
              <a:ea typeface="Calibri"/>
              <a:cs typeface="Calibri"/>
              <a:sym typeface="Calibri"/>
            </a:endParaRPr>
          </a:p>
          <a:p>
            <a:pPr marL="0" marR="0" lvl="0" indent="0" algn="l" rtl="0">
              <a:spcBef>
                <a:spcPts val="0"/>
              </a:spcBef>
              <a:buNone/>
            </a:pPr>
            <a:r>
              <a:rPr lang="es-419" sz="2400" b="1" i="0" u="none" strike="noStrike" cap="none" dirty="0" smtClean="0">
                <a:solidFill>
                  <a:srgbClr val="FF9900"/>
                </a:solidFill>
                <a:latin typeface="Calibri"/>
                <a:ea typeface="Calibri"/>
                <a:cs typeface="Calibri"/>
                <a:sym typeface="Calibri"/>
              </a:rPr>
              <a:t>Oscar Alexander Rodriguez Higuera</a:t>
            </a:r>
          </a:p>
        </p:txBody>
      </p:sp>
      <p:pic>
        <p:nvPicPr>
          <p:cNvPr id="2" name="Imagen 1"/>
          <p:cNvPicPr>
            <a:picLocks noChangeAspect="1"/>
          </p:cNvPicPr>
          <p:nvPr/>
        </p:nvPicPr>
        <p:blipFill>
          <a:blip r:embed="rId3"/>
          <a:stretch>
            <a:fillRect/>
          </a:stretch>
        </p:blipFill>
        <p:spPr>
          <a:xfrm>
            <a:off x="2577078" y="3392190"/>
            <a:ext cx="1626530" cy="140492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p:nvPr/>
        </p:nvSpPr>
        <p:spPr>
          <a:xfrm>
            <a:off x="533478" y="2012401"/>
            <a:ext cx="2789400" cy="1200300"/>
          </a:xfrm>
          <a:prstGeom prst="rect">
            <a:avLst/>
          </a:prstGeom>
          <a:noFill/>
          <a:ln>
            <a:noFill/>
          </a:ln>
        </p:spPr>
        <p:txBody>
          <a:bodyPr wrap="square" lIns="91425" tIns="45700" rIns="91425" bIns="45700" anchor="t" anchorCtr="0">
            <a:noAutofit/>
          </a:bodyPr>
          <a:lstStyle/>
          <a:p>
            <a:pPr marL="0" lvl="0" indent="0" rtl="0">
              <a:spcBef>
                <a:spcPts val="560"/>
              </a:spcBef>
              <a:buNone/>
            </a:pPr>
            <a:r>
              <a:rPr lang="es-ES" sz="3000" dirty="0">
                <a:solidFill>
                  <a:srgbClr val="FFFFFF"/>
                </a:solidFill>
                <a:latin typeface="Calibri"/>
                <a:ea typeface="Calibri"/>
                <a:cs typeface="Calibri"/>
                <a:sym typeface="Calibri"/>
              </a:rPr>
              <a:t>Encuesta N°1</a:t>
            </a:r>
          </a:p>
        </p:txBody>
      </p:sp>
      <p:pic>
        <p:nvPicPr>
          <p:cNvPr id="2" name="Imagen 1"/>
          <p:cNvPicPr>
            <a:picLocks noChangeAspect="1"/>
          </p:cNvPicPr>
          <p:nvPr/>
        </p:nvPicPr>
        <p:blipFill>
          <a:blip r:embed="rId3"/>
          <a:stretch>
            <a:fillRect/>
          </a:stretch>
        </p:blipFill>
        <p:spPr>
          <a:xfrm>
            <a:off x="4631492" y="119456"/>
            <a:ext cx="3821774" cy="477406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p:nvPr/>
        </p:nvSpPr>
        <p:spPr>
          <a:xfrm>
            <a:off x="533478" y="2012401"/>
            <a:ext cx="2789400" cy="1200300"/>
          </a:xfrm>
          <a:prstGeom prst="rect">
            <a:avLst/>
          </a:prstGeom>
          <a:noFill/>
          <a:ln>
            <a:noFill/>
          </a:ln>
        </p:spPr>
        <p:txBody>
          <a:bodyPr wrap="square" lIns="91425" tIns="45700" rIns="91425" bIns="45700" anchor="t" anchorCtr="0">
            <a:noAutofit/>
          </a:bodyPr>
          <a:lstStyle/>
          <a:p>
            <a:pPr marL="0" lvl="0" indent="0" rtl="0">
              <a:spcBef>
                <a:spcPts val="560"/>
              </a:spcBef>
              <a:buNone/>
            </a:pPr>
            <a:r>
              <a:rPr lang="es-ES" sz="3000" dirty="0">
                <a:solidFill>
                  <a:srgbClr val="FFFFFF"/>
                </a:solidFill>
                <a:latin typeface="Calibri"/>
                <a:ea typeface="Calibri"/>
                <a:cs typeface="Calibri"/>
                <a:sym typeface="Calibri"/>
              </a:rPr>
              <a:t>Encuesta N°2</a:t>
            </a:r>
          </a:p>
        </p:txBody>
      </p:sp>
      <p:pic>
        <p:nvPicPr>
          <p:cNvPr id="2" name="Imagen 1"/>
          <p:cNvPicPr>
            <a:picLocks noChangeAspect="1"/>
          </p:cNvPicPr>
          <p:nvPr/>
        </p:nvPicPr>
        <p:blipFill>
          <a:blip r:embed="rId3"/>
          <a:stretch>
            <a:fillRect/>
          </a:stretch>
        </p:blipFill>
        <p:spPr>
          <a:xfrm>
            <a:off x="4422736" y="277213"/>
            <a:ext cx="3970649" cy="467067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Shape 166"/>
          <p:cNvPicPr preferRelativeResize="0"/>
          <p:nvPr/>
        </p:nvPicPr>
        <p:blipFill rotWithShape="1">
          <a:blip r:embed="rId3">
            <a:alphaModFix/>
          </a:blip>
          <a:srcRect/>
          <a:stretch/>
        </p:blipFill>
        <p:spPr>
          <a:xfrm>
            <a:off x="1101721" y="1958193"/>
            <a:ext cx="241298" cy="38100"/>
          </a:xfrm>
          <a:prstGeom prst="rect">
            <a:avLst/>
          </a:prstGeom>
          <a:noFill/>
          <a:ln>
            <a:noFill/>
          </a:ln>
        </p:spPr>
      </p:pic>
      <p:sp>
        <p:nvSpPr>
          <p:cNvPr id="167" name="Shape 167"/>
          <p:cNvSpPr txBox="1"/>
          <p:nvPr/>
        </p:nvSpPr>
        <p:spPr>
          <a:xfrm>
            <a:off x="954675" y="144875"/>
            <a:ext cx="7652100" cy="708000"/>
          </a:xfrm>
          <a:prstGeom prst="rect">
            <a:avLst/>
          </a:prstGeom>
          <a:noFill/>
          <a:ln>
            <a:noFill/>
          </a:ln>
        </p:spPr>
        <p:txBody>
          <a:bodyPr wrap="square" lIns="91425" tIns="45700" rIns="91425" bIns="45700" anchor="t" anchorCtr="0">
            <a:noAutofit/>
          </a:bodyPr>
          <a:lstStyle/>
          <a:p>
            <a:pPr marL="0" lvl="0" indent="-69850" rtl="0">
              <a:spcBef>
                <a:spcPts val="560"/>
              </a:spcBef>
              <a:buSzPts val="1100"/>
              <a:buNone/>
            </a:pPr>
            <a:r>
              <a:rPr lang="es-ES" sz="3000" b="1" dirty="0" smtClean="0">
                <a:solidFill>
                  <a:srgbClr val="E8E6E8"/>
                </a:solidFill>
                <a:latin typeface="Calibri"/>
                <a:ea typeface="Calibri"/>
                <a:cs typeface="Calibri"/>
                <a:sym typeface="Calibri"/>
              </a:rPr>
              <a:t>Técnicas </a:t>
            </a:r>
            <a:r>
              <a:rPr lang="es-ES" sz="3000" b="1" dirty="0">
                <a:solidFill>
                  <a:srgbClr val="E8E6E8"/>
                </a:solidFill>
                <a:latin typeface="Calibri"/>
                <a:ea typeface="Calibri"/>
                <a:cs typeface="Calibri"/>
                <a:sym typeface="Calibri"/>
              </a:rPr>
              <a:t>de Levantamiento de </a:t>
            </a:r>
            <a:r>
              <a:rPr lang="es-ES" sz="3000" b="1" dirty="0" smtClean="0">
                <a:solidFill>
                  <a:srgbClr val="E8E6E8"/>
                </a:solidFill>
                <a:latin typeface="Calibri"/>
                <a:ea typeface="Calibri"/>
                <a:cs typeface="Calibri"/>
                <a:sym typeface="Calibri"/>
              </a:rPr>
              <a:t>Información</a:t>
            </a:r>
            <a:endParaRPr lang="es-ES" sz="3000" b="1" dirty="0">
              <a:solidFill>
                <a:srgbClr val="E8E6E8"/>
              </a:solidFill>
              <a:latin typeface="Calibri"/>
              <a:ea typeface="Calibri"/>
              <a:cs typeface="Calibri"/>
              <a:sym typeface="Calibri"/>
            </a:endParaRPr>
          </a:p>
          <a:p>
            <a:pPr marL="0" lvl="0" indent="-69850" rtl="0">
              <a:spcBef>
                <a:spcPts val="560"/>
              </a:spcBef>
              <a:buSzPts val="1100"/>
              <a:buNone/>
            </a:pPr>
            <a:r>
              <a:rPr lang="es-ES" b="1" dirty="0">
                <a:solidFill>
                  <a:srgbClr val="E8E6E8"/>
                </a:solidFill>
                <a:latin typeface="Calibri"/>
                <a:ea typeface="Calibri"/>
                <a:cs typeface="Calibri"/>
                <a:sym typeface="Calibri"/>
              </a:rPr>
              <a:t>Rol Asesor</a:t>
            </a:r>
          </a:p>
        </p:txBody>
      </p:sp>
      <p:pic>
        <p:nvPicPr>
          <p:cNvPr id="3" name="Imagen 2"/>
          <p:cNvPicPr>
            <a:picLocks noChangeAspect="1"/>
          </p:cNvPicPr>
          <p:nvPr/>
        </p:nvPicPr>
        <p:blipFill>
          <a:blip r:embed="rId4"/>
          <a:stretch>
            <a:fillRect/>
          </a:stretch>
        </p:blipFill>
        <p:spPr>
          <a:xfrm>
            <a:off x="124477" y="1074787"/>
            <a:ext cx="4656248" cy="2538356"/>
          </a:xfrm>
          <a:prstGeom prst="rect">
            <a:avLst/>
          </a:prstGeom>
        </p:spPr>
      </p:pic>
      <p:pic>
        <p:nvPicPr>
          <p:cNvPr id="4" name="Imagen 3"/>
          <p:cNvPicPr>
            <a:picLocks noChangeAspect="1"/>
          </p:cNvPicPr>
          <p:nvPr/>
        </p:nvPicPr>
        <p:blipFill>
          <a:blip r:embed="rId5"/>
          <a:stretch>
            <a:fillRect/>
          </a:stretch>
        </p:blipFill>
        <p:spPr>
          <a:xfrm>
            <a:off x="4235823" y="2366682"/>
            <a:ext cx="4222377" cy="248586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Shape 174"/>
          <p:cNvPicPr preferRelativeResize="0"/>
          <p:nvPr/>
        </p:nvPicPr>
        <p:blipFill rotWithShape="1">
          <a:blip r:embed="rId3">
            <a:alphaModFix/>
          </a:blip>
          <a:srcRect/>
          <a:stretch/>
        </p:blipFill>
        <p:spPr>
          <a:xfrm>
            <a:off x="1101721" y="1958193"/>
            <a:ext cx="241298" cy="38100"/>
          </a:xfrm>
          <a:prstGeom prst="rect">
            <a:avLst/>
          </a:prstGeom>
          <a:noFill/>
          <a:ln>
            <a:noFill/>
          </a:ln>
        </p:spPr>
      </p:pic>
      <p:sp>
        <p:nvSpPr>
          <p:cNvPr id="175" name="Shape 175"/>
          <p:cNvSpPr txBox="1"/>
          <p:nvPr/>
        </p:nvSpPr>
        <p:spPr>
          <a:xfrm>
            <a:off x="954675" y="144875"/>
            <a:ext cx="7652100" cy="708000"/>
          </a:xfrm>
          <a:prstGeom prst="rect">
            <a:avLst/>
          </a:prstGeom>
          <a:noFill/>
          <a:ln>
            <a:noFill/>
          </a:ln>
        </p:spPr>
        <p:txBody>
          <a:bodyPr wrap="square" lIns="91425" tIns="45700" rIns="91425" bIns="45700" anchor="t" anchorCtr="0">
            <a:noAutofit/>
          </a:bodyPr>
          <a:lstStyle/>
          <a:p>
            <a:pPr marL="0" lvl="0" indent="-69850" rtl="0">
              <a:spcBef>
                <a:spcPts val="560"/>
              </a:spcBef>
              <a:buSzPts val="1100"/>
              <a:buNone/>
            </a:pPr>
            <a:r>
              <a:rPr lang="es-ES" sz="3000" b="1" dirty="0" smtClean="0">
                <a:solidFill>
                  <a:srgbClr val="E8E6E8"/>
                </a:solidFill>
                <a:latin typeface="Calibri"/>
                <a:ea typeface="Calibri"/>
                <a:cs typeface="Calibri"/>
                <a:sym typeface="Calibri"/>
              </a:rPr>
              <a:t>Técnicas </a:t>
            </a:r>
            <a:r>
              <a:rPr lang="es-ES" sz="3000" b="1" dirty="0">
                <a:solidFill>
                  <a:srgbClr val="E8E6E8"/>
                </a:solidFill>
                <a:latin typeface="Calibri"/>
                <a:ea typeface="Calibri"/>
                <a:cs typeface="Calibri"/>
                <a:sym typeface="Calibri"/>
              </a:rPr>
              <a:t>de Levantamiento de </a:t>
            </a:r>
            <a:r>
              <a:rPr lang="es-ES" sz="3000" b="1" dirty="0" smtClean="0">
                <a:solidFill>
                  <a:srgbClr val="E8E6E8"/>
                </a:solidFill>
                <a:latin typeface="Calibri"/>
                <a:ea typeface="Calibri"/>
                <a:cs typeface="Calibri"/>
                <a:sym typeface="Calibri"/>
              </a:rPr>
              <a:t>Información</a:t>
            </a:r>
            <a:endParaRPr lang="es-ES" sz="3000" b="1" dirty="0">
              <a:solidFill>
                <a:srgbClr val="E8E6E8"/>
              </a:solidFill>
              <a:latin typeface="Calibri"/>
              <a:ea typeface="Calibri"/>
              <a:cs typeface="Calibri"/>
              <a:sym typeface="Calibri"/>
            </a:endParaRPr>
          </a:p>
          <a:p>
            <a:pPr marL="0" lvl="0" indent="-69850" rtl="0">
              <a:spcBef>
                <a:spcPts val="560"/>
              </a:spcBef>
              <a:buSzPts val="1100"/>
              <a:buNone/>
            </a:pPr>
            <a:r>
              <a:rPr lang="es-ES" b="1" dirty="0">
                <a:solidFill>
                  <a:srgbClr val="E8E6E8"/>
                </a:solidFill>
                <a:latin typeface="Calibri"/>
                <a:ea typeface="Calibri"/>
                <a:cs typeface="Calibri"/>
                <a:sym typeface="Calibri"/>
              </a:rPr>
              <a:t>Rol Coordinador</a:t>
            </a:r>
          </a:p>
        </p:txBody>
      </p:sp>
      <p:pic>
        <p:nvPicPr>
          <p:cNvPr id="2" name="Imagen 1"/>
          <p:cNvPicPr>
            <a:picLocks noChangeAspect="1"/>
          </p:cNvPicPr>
          <p:nvPr/>
        </p:nvPicPr>
        <p:blipFill>
          <a:blip r:embed="rId4"/>
          <a:stretch>
            <a:fillRect/>
          </a:stretch>
        </p:blipFill>
        <p:spPr>
          <a:xfrm>
            <a:off x="179287" y="1117277"/>
            <a:ext cx="4908590" cy="2547047"/>
          </a:xfrm>
          <a:prstGeom prst="rect">
            <a:avLst/>
          </a:prstGeom>
        </p:spPr>
      </p:pic>
      <p:pic>
        <p:nvPicPr>
          <p:cNvPr id="3" name="Imagen 2"/>
          <p:cNvPicPr>
            <a:picLocks noChangeAspect="1"/>
          </p:cNvPicPr>
          <p:nvPr/>
        </p:nvPicPr>
        <p:blipFill>
          <a:blip r:embed="rId5"/>
          <a:stretch>
            <a:fillRect/>
          </a:stretch>
        </p:blipFill>
        <p:spPr>
          <a:xfrm>
            <a:off x="3926045" y="2509796"/>
            <a:ext cx="4458195" cy="238694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321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Shape 182"/>
          <p:cNvPicPr preferRelativeResize="0"/>
          <p:nvPr/>
        </p:nvPicPr>
        <p:blipFill rotWithShape="1">
          <a:blip r:embed="rId3">
            <a:alphaModFix/>
          </a:blip>
          <a:srcRect/>
          <a:stretch/>
        </p:blipFill>
        <p:spPr>
          <a:xfrm>
            <a:off x="1101721" y="1958193"/>
            <a:ext cx="241298" cy="38100"/>
          </a:xfrm>
          <a:prstGeom prst="rect">
            <a:avLst/>
          </a:prstGeom>
          <a:noFill/>
          <a:ln>
            <a:noFill/>
          </a:ln>
        </p:spPr>
      </p:pic>
      <p:sp>
        <p:nvSpPr>
          <p:cNvPr id="183" name="Shape 183"/>
          <p:cNvSpPr txBox="1"/>
          <p:nvPr/>
        </p:nvSpPr>
        <p:spPr>
          <a:xfrm>
            <a:off x="942109" y="144874"/>
            <a:ext cx="7664666" cy="714107"/>
          </a:xfrm>
          <a:prstGeom prst="rect">
            <a:avLst/>
          </a:prstGeom>
          <a:noFill/>
          <a:ln>
            <a:noFill/>
          </a:ln>
        </p:spPr>
        <p:txBody>
          <a:bodyPr wrap="square" lIns="91425" tIns="45700" rIns="91425" bIns="45700" anchor="t" anchorCtr="0">
            <a:noAutofit/>
          </a:bodyPr>
          <a:lstStyle/>
          <a:p>
            <a:pPr marL="0" lvl="0" indent="-69850" rtl="0">
              <a:spcBef>
                <a:spcPts val="560"/>
              </a:spcBef>
              <a:buSzPts val="1100"/>
              <a:buNone/>
            </a:pPr>
            <a:r>
              <a:rPr lang="es-ES" sz="3000" b="1" dirty="0">
                <a:solidFill>
                  <a:srgbClr val="E8E6E8"/>
                </a:solidFill>
                <a:latin typeface="Calibri"/>
                <a:ea typeface="Calibri"/>
                <a:cs typeface="Calibri"/>
                <a:sym typeface="Calibri"/>
              </a:rPr>
              <a:t>Mapa </a:t>
            </a:r>
            <a:r>
              <a:rPr lang="es-ES" sz="3000" b="1" dirty="0" smtClean="0">
                <a:solidFill>
                  <a:srgbClr val="E8E6E8"/>
                </a:solidFill>
                <a:latin typeface="Calibri"/>
                <a:ea typeface="Calibri"/>
                <a:cs typeface="Calibri"/>
                <a:sym typeface="Calibri"/>
              </a:rPr>
              <a:t>de </a:t>
            </a:r>
            <a:r>
              <a:rPr lang="es-ES" sz="3000" b="1" dirty="0">
                <a:solidFill>
                  <a:srgbClr val="E8E6E8"/>
                </a:solidFill>
                <a:latin typeface="Calibri"/>
                <a:ea typeface="Calibri"/>
                <a:cs typeface="Calibri"/>
                <a:sym typeface="Calibri"/>
              </a:rPr>
              <a:t>Procesos</a:t>
            </a:r>
          </a:p>
          <a:p>
            <a:pPr marL="0" lvl="0" indent="-69850" rtl="0">
              <a:spcBef>
                <a:spcPts val="560"/>
              </a:spcBef>
              <a:buSzPts val="1100"/>
              <a:buNone/>
            </a:pPr>
            <a:endParaRPr b="1" dirty="0">
              <a:solidFill>
                <a:srgbClr val="E8E6E8"/>
              </a:solidFill>
              <a:latin typeface="Calibri"/>
              <a:ea typeface="Calibri"/>
              <a:cs typeface="Calibri"/>
              <a:sym typeface="Calibri"/>
            </a:endParaRPr>
          </a:p>
        </p:txBody>
      </p:sp>
      <p:pic>
        <p:nvPicPr>
          <p:cNvPr id="2" name="Imagen 1"/>
          <p:cNvPicPr>
            <a:picLocks noChangeAspect="1"/>
          </p:cNvPicPr>
          <p:nvPr/>
        </p:nvPicPr>
        <p:blipFill>
          <a:blip r:embed="rId4"/>
          <a:stretch>
            <a:fillRect/>
          </a:stretch>
        </p:blipFill>
        <p:spPr>
          <a:xfrm>
            <a:off x="1222370" y="1290916"/>
            <a:ext cx="6577298" cy="3738284"/>
          </a:xfrm>
          <a:prstGeom prst="rect">
            <a:avLst/>
          </a:prstGeom>
        </p:spPr>
      </p:pic>
      <p:sp>
        <p:nvSpPr>
          <p:cNvPr id="5" name="Shape 120"/>
          <p:cNvSpPr txBox="1"/>
          <p:nvPr/>
        </p:nvSpPr>
        <p:spPr>
          <a:xfrm>
            <a:off x="115113" y="999677"/>
            <a:ext cx="1841434" cy="408909"/>
          </a:xfrm>
          <a:prstGeom prst="rect">
            <a:avLst/>
          </a:prstGeom>
          <a:noFill/>
          <a:ln>
            <a:noFill/>
          </a:ln>
        </p:spPr>
        <p:txBody>
          <a:bodyPr wrap="square" lIns="91425" tIns="45700" rIns="91425" bIns="45700" anchor="t" anchorCtr="0">
            <a:noAutofit/>
          </a:bodyPr>
          <a:lstStyle/>
          <a:p>
            <a:pPr marL="257175" algn="just">
              <a:lnSpc>
                <a:spcPct val="107000"/>
              </a:lnSpc>
            </a:pPr>
            <a:r>
              <a:rPr lang="es-ES" b="1" dirty="0" smtClean="0">
                <a:latin typeface="Calibri" panose="020F0502020204030204" pitchFamily="34" charset="0"/>
                <a:ea typeface="Calibri" panose="020F0502020204030204" pitchFamily="34" charset="0"/>
                <a:cs typeface="Calibri" panose="020F0502020204030204" pitchFamily="34" charset="0"/>
              </a:rPr>
              <a:t>Administrador</a:t>
            </a:r>
            <a:endParaRPr lang="es-ES"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3"/>
          <p:cNvSpPr txBox="1"/>
          <p:nvPr/>
        </p:nvSpPr>
        <p:spPr>
          <a:xfrm>
            <a:off x="942109" y="114300"/>
            <a:ext cx="6534456" cy="744681"/>
          </a:xfrm>
          <a:prstGeom prst="rect">
            <a:avLst/>
          </a:prstGeom>
          <a:noFill/>
          <a:ln>
            <a:noFill/>
          </a:ln>
        </p:spPr>
        <p:txBody>
          <a:bodyPr wrap="square" lIns="91425" tIns="45700" rIns="91425" bIns="45700" anchor="t" anchorCtr="0">
            <a:noAutofit/>
          </a:bodyPr>
          <a:lstStyle/>
          <a:p>
            <a:pPr marL="0" lvl="0" indent="-69850" rtl="0">
              <a:spcBef>
                <a:spcPts val="560"/>
              </a:spcBef>
              <a:buSzPts val="1100"/>
              <a:buNone/>
            </a:pPr>
            <a:r>
              <a:rPr lang="es-ES" sz="3000" b="1" dirty="0">
                <a:solidFill>
                  <a:srgbClr val="E8E6E8"/>
                </a:solidFill>
                <a:latin typeface="Calibri"/>
                <a:ea typeface="Calibri"/>
                <a:cs typeface="Calibri"/>
                <a:sym typeface="Calibri"/>
              </a:rPr>
              <a:t>Mapa </a:t>
            </a:r>
            <a:r>
              <a:rPr lang="es-ES" sz="3000" b="1" dirty="0" smtClean="0">
                <a:solidFill>
                  <a:srgbClr val="E8E6E8"/>
                </a:solidFill>
                <a:latin typeface="Calibri"/>
                <a:ea typeface="Calibri"/>
                <a:cs typeface="Calibri"/>
                <a:sym typeface="Calibri"/>
              </a:rPr>
              <a:t>de </a:t>
            </a:r>
            <a:r>
              <a:rPr lang="es-ES" sz="3000" b="1" dirty="0">
                <a:solidFill>
                  <a:srgbClr val="E8E6E8"/>
                </a:solidFill>
                <a:latin typeface="Calibri"/>
                <a:ea typeface="Calibri"/>
                <a:cs typeface="Calibri"/>
                <a:sym typeface="Calibri"/>
              </a:rPr>
              <a:t>Procesos</a:t>
            </a:r>
          </a:p>
          <a:p>
            <a:pPr marL="0" lvl="0" indent="-69850" rtl="0">
              <a:spcBef>
                <a:spcPts val="560"/>
              </a:spcBef>
              <a:buSzPts val="1100"/>
              <a:buNone/>
            </a:pPr>
            <a:endParaRPr b="1" dirty="0">
              <a:solidFill>
                <a:srgbClr val="E8E6E8"/>
              </a:solidFill>
              <a:latin typeface="Calibri"/>
              <a:ea typeface="Calibri"/>
              <a:cs typeface="Calibri"/>
              <a:sym typeface="Calibri"/>
            </a:endParaRPr>
          </a:p>
        </p:txBody>
      </p:sp>
      <p:pic>
        <p:nvPicPr>
          <p:cNvPr id="3" name="Imagen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85" y="1485900"/>
            <a:ext cx="5719395" cy="3193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120"/>
          <p:cNvSpPr txBox="1"/>
          <p:nvPr/>
        </p:nvSpPr>
        <p:spPr>
          <a:xfrm>
            <a:off x="222690" y="1076991"/>
            <a:ext cx="1841434" cy="408909"/>
          </a:xfrm>
          <a:prstGeom prst="rect">
            <a:avLst/>
          </a:prstGeom>
          <a:noFill/>
          <a:ln>
            <a:noFill/>
          </a:ln>
        </p:spPr>
        <p:txBody>
          <a:bodyPr wrap="square" lIns="91425" tIns="45700" rIns="91425" bIns="45700" anchor="t" anchorCtr="0">
            <a:noAutofit/>
          </a:bodyPr>
          <a:lstStyle/>
          <a:p>
            <a:pPr marL="257175" algn="just">
              <a:lnSpc>
                <a:spcPct val="107000"/>
              </a:lnSpc>
            </a:pPr>
            <a:r>
              <a:rPr lang="es-ES" b="1" dirty="0" smtClean="0">
                <a:latin typeface="Calibri" panose="020F0502020204030204" pitchFamily="34" charset="0"/>
                <a:ea typeface="Calibri" panose="020F0502020204030204" pitchFamily="34" charset="0"/>
                <a:cs typeface="Calibri" panose="020F0502020204030204" pitchFamily="34" charset="0"/>
              </a:rPr>
              <a:t>Usuario</a:t>
            </a:r>
            <a:endParaRPr lang="es-E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4226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75"/>
          <p:cNvSpPr txBox="1"/>
          <p:nvPr/>
        </p:nvSpPr>
        <p:spPr>
          <a:xfrm>
            <a:off x="954675" y="144874"/>
            <a:ext cx="7732125" cy="804161"/>
          </a:xfrm>
          <a:prstGeom prst="rect">
            <a:avLst/>
          </a:prstGeom>
          <a:noFill/>
          <a:ln>
            <a:noFill/>
          </a:ln>
        </p:spPr>
        <p:txBody>
          <a:bodyPr wrap="square" lIns="91425" tIns="45700" rIns="91425" bIns="45700" anchor="t" anchorCtr="0">
            <a:noAutofit/>
          </a:bodyPr>
          <a:lstStyle/>
          <a:p>
            <a:pPr marL="0" lvl="0" indent="-69850" rtl="0">
              <a:spcBef>
                <a:spcPts val="560"/>
              </a:spcBef>
              <a:buSzPts val="1100"/>
              <a:buNone/>
            </a:pPr>
            <a:r>
              <a:rPr lang="es-419" sz="3400" b="1" dirty="0" smtClean="0">
                <a:solidFill>
                  <a:srgbClr val="E8E6E8"/>
                </a:solidFill>
                <a:latin typeface="Calibri"/>
                <a:ea typeface="Calibri"/>
                <a:cs typeface="Calibri"/>
                <a:sym typeface="Calibri"/>
              </a:rPr>
              <a:t>Inventario (Hardware y Software)</a:t>
            </a:r>
            <a:endParaRPr lang="es-ES" sz="3400" b="1" dirty="0">
              <a:solidFill>
                <a:srgbClr val="E8E6E8"/>
              </a:solidFill>
              <a:latin typeface="Calibri"/>
              <a:ea typeface="Calibri"/>
              <a:cs typeface="Calibri"/>
              <a:sym typeface="Calibri"/>
            </a:endParaRPr>
          </a:p>
        </p:txBody>
      </p:sp>
      <p:graphicFrame>
        <p:nvGraphicFramePr>
          <p:cNvPr id="6" name="Tabla 5"/>
          <p:cNvGraphicFramePr>
            <a:graphicFrameLocks noGrp="1"/>
          </p:cNvGraphicFramePr>
          <p:nvPr>
            <p:extLst>
              <p:ext uri="{D42A27DB-BD31-4B8C-83A1-F6EECF244321}">
                <p14:modId xmlns:p14="http://schemas.microsoft.com/office/powerpoint/2010/main" val="881345686"/>
              </p:ext>
            </p:extLst>
          </p:nvPr>
        </p:nvGraphicFramePr>
        <p:xfrm>
          <a:off x="755276" y="1486035"/>
          <a:ext cx="7661564" cy="3418271"/>
        </p:xfrm>
        <a:graphic>
          <a:graphicData uri="http://schemas.openxmlformats.org/drawingml/2006/table">
            <a:tbl>
              <a:tblPr firstRow="1" bandRow="1">
                <a:tableStyleId>{589F65F7-8F5F-42B8-B6AC-A79D8E8C6B83}</a:tableStyleId>
              </a:tblPr>
              <a:tblGrid>
                <a:gridCol w="1120822"/>
                <a:gridCol w="1120822"/>
                <a:gridCol w="1120822"/>
                <a:gridCol w="1120822"/>
                <a:gridCol w="1183451"/>
                <a:gridCol w="1058195"/>
                <a:gridCol w="936630"/>
              </a:tblGrid>
              <a:tr h="583631">
                <a:tc>
                  <a:txBody>
                    <a:bodyPr/>
                    <a:lstStyle/>
                    <a:p>
                      <a:r>
                        <a:rPr lang="es-419" sz="1400" dirty="0" smtClean="0">
                          <a:latin typeface="Calibri" panose="020F0502020204030204" pitchFamily="34" charset="0"/>
                          <a:cs typeface="Calibri" panose="020F0502020204030204" pitchFamily="34" charset="0"/>
                        </a:rPr>
                        <a:t>Ubicación</a:t>
                      </a:r>
                      <a:endParaRPr lang="es-ES" sz="1400" dirty="0">
                        <a:latin typeface="Calibri" panose="020F0502020204030204" pitchFamily="34" charset="0"/>
                        <a:cs typeface="Calibri" panose="020F0502020204030204" pitchFamily="34" charset="0"/>
                      </a:endParaRPr>
                    </a:p>
                  </a:txBody>
                  <a:tcPr/>
                </a:tc>
                <a:tc>
                  <a:txBody>
                    <a:bodyPr/>
                    <a:lstStyle/>
                    <a:p>
                      <a:r>
                        <a:rPr lang="es-419" sz="1400" dirty="0" smtClean="0">
                          <a:latin typeface="Calibri" panose="020F0502020204030204" pitchFamily="34" charset="0"/>
                          <a:cs typeface="Calibri" panose="020F0502020204030204" pitchFamily="34" charset="0"/>
                        </a:rPr>
                        <a:t>Marca</a:t>
                      </a:r>
                      <a:endParaRPr lang="es-ES" sz="1400" dirty="0">
                        <a:latin typeface="Calibri" panose="020F0502020204030204" pitchFamily="34" charset="0"/>
                        <a:cs typeface="Calibri" panose="020F0502020204030204" pitchFamily="34" charset="0"/>
                      </a:endParaRPr>
                    </a:p>
                  </a:txBody>
                  <a:tcPr/>
                </a:tc>
                <a:tc>
                  <a:txBody>
                    <a:bodyPr/>
                    <a:lstStyle/>
                    <a:p>
                      <a:r>
                        <a:rPr lang="es-419" sz="1400" dirty="0" smtClean="0">
                          <a:latin typeface="Calibri" panose="020F0502020204030204" pitchFamily="34" charset="0"/>
                          <a:cs typeface="Calibri" panose="020F0502020204030204" pitchFamily="34" charset="0"/>
                        </a:rPr>
                        <a:t>Sistema Operativo</a:t>
                      </a:r>
                      <a:endParaRPr lang="es-ES" sz="1400" dirty="0">
                        <a:latin typeface="Calibri" panose="020F0502020204030204" pitchFamily="34" charset="0"/>
                        <a:cs typeface="Calibri" panose="020F0502020204030204" pitchFamily="34" charset="0"/>
                      </a:endParaRPr>
                    </a:p>
                  </a:txBody>
                  <a:tcPr/>
                </a:tc>
                <a:tc>
                  <a:txBody>
                    <a:bodyPr/>
                    <a:lstStyle/>
                    <a:p>
                      <a:r>
                        <a:rPr lang="es-419" sz="1400" dirty="0" smtClean="0">
                          <a:latin typeface="Calibri" panose="020F0502020204030204" pitchFamily="34" charset="0"/>
                          <a:cs typeface="Calibri" panose="020F0502020204030204" pitchFamily="34" charset="0"/>
                        </a:rPr>
                        <a:t>Software</a:t>
                      </a:r>
                      <a:r>
                        <a:rPr lang="es-419" sz="1400" baseline="0" dirty="0" smtClean="0">
                          <a:latin typeface="Calibri" panose="020F0502020204030204" pitchFamily="34" charset="0"/>
                          <a:cs typeface="Calibri" panose="020F0502020204030204" pitchFamily="34" charset="0"/>
                        </a:rPr>
                        <a:t> Incluido</a:t>
                      </a:r>
                      <a:endParaRPr lang="es-ES" sz="1400" dirty="0">
                        <a:latin typeface="Calibri" panose="020F0502020204030204" pitchFamily="34" charset="0"/>
                        <a:cs typeface="Calibri" panose="020F0502020204030204" pitchFamily="34" charset="0"/>
                      </a:endParaRPr>
                    </a:p>
                  </a:txBody>
                  <a:tcPr/>
                </a:tc>
                <a:tc>
                  <a:txBody>
                    <a:bodyPr/>
                    <a:lstStyle/>
                    <a:p>
                      <a:r>
                        <a:rPr lang="es-419" sz="1400" dirty="0" smtClean="0">
                          <a:latin typeface="Calibri" panose="020F0502020204030204" pitchFamily="34" charset="0"/>
                          <a:cs typeface="Calibri" panose="020F0502020204030204" pitchFamily="34" charset="0"/>
                        </a:rPr>
                        <a:t>Procesador</a:t>
                      </a:r>
                      <a:endParaRPr lang="es-ES" sz="1400" dirty="0">
                        <a:latin typeface="Calibri" panose="020F0502020204030204" pitchFamily="34" charset="0"/>
                        <a:cs typeface="Calibri" panose="020F0502020204030204" pitchFamily="34" charset="0"/>
                      </a:endParaRPr>
                    </a:p>
                  </a:txBody>
                  <a:tcPr/>
                </a:tc>
                <a:tc>
                  <a:txBody>
                    <a:bodyPr/>
                    <a:lstStyle/>
                    <a:p>
                      <a:r>
                        <a:rPr lang="es-419" sz="1400" dirty="0" smtClean="0">
                          <a:latin typeface="Calibri" panose="020F0502020204030204" pitchFamily="34" charset="0"/>
                          <a:cs typeface="Calibri" panose="020F0502020204030204" pitchFamily="34" charset="0"/>
                        </a:rPr>
                        <a:t>Disco Duro</a:t>
                      </a:r>
                      <a:endParaRPr lang="es-ES" sz="1400" dirty="0">
                        <a:latin typeface="Calibri" panose="020F0502020204030204" pitchFamily="34" charset="0"/>
                        <a:cs typeface="Calibri" panose="020F0502020204030204" pitchFamily="34" charset="0"/>
                      </a:endParaRPr>
                    </a:p>
                  </a:txBody>
                  <a:tcPr/>
                </a:tc>
                <a:tc>
                  <a:txBody>
                    <a:bodyPr/>
                    <a:lstStyle/>
                    <a:p>
                      <a:r>
                        <a:rPr lang="es-419" sz="1400" dirty="0" smtClean="0">
                          <a:latin typeface="Calibri" panose="020F0502020204030204" pitchFamily="34" charset="0"/>
                          <a:cs typeface="Calibri" panose="020F0502020204030204" pitchFamily="34" charset="0"/>
                        </a:rPr>
                        <a:t>Memoria </a:t>
                      </a:r>
                      <a:r>
                        <a:rPr lang="es-419" sz="1400" dirty="0" err="1" smtClean="0">
                          <a:latin typeface="Calibri" panose="020F0502020204030204" pitchFamily="34" charset="0"/>
                          <a:cs typeface="Calibri" panose="020F0502020204030204" pitchFamily="34" charset="0"/>
                        </a:rPr>
                        <a:t>Ram</a:t>
                      </a:r>
                      <a:endParaRPr lang="es-ES" sz="1400" dirty="0">
                        <a:latin typeface="Calibri" panose="020F0502020204030204" pitchFamily="34" charset="0"/>
                        <a:cs typeface="Calibri" panose="020F0502020204030204" pitchFamily="34" charset="0"/>
                      </a:endParaRPr>
                    </a:p>
                  </a:txBody>
                  <a:tcPr/>
                </a:tc>
              </a:tr>
              <a:tr h="400678">
                <a:tc>
                  <a:txBody>
                    <a:bodyPr/>
                    <a:lstStyle/>
                    <a:p>
                      <a:r>
                        <a:rPr lang="es-419" sz="1200" dirty="0" smtClean="0">
                          <a:latin typeface="Calibri" panose="020F0502020204030204" pitchFamily="34" charset="0"/>
                          <a:cs typeface="Calibri" panose="020F0502020204030204" pitchFamily="34" charset="0"/>
                        </a:rPr>
                        <a:t>Administración</a:t>
                      </a:r>
                      <a:endParaRPr lang="es-ES" sz="1200" dirty="0">
                        <a:latin typeface="Calibri" panose="020F0502020204030204" pitchFamily="34" charset="0"/>
                        <a:cs typeface="Calibri" panose="020F0502020204030204" pitchFamily="34" charset="0"/>
                      </a:endParaRPr>
                    </a:p>
                  </a:txBody>
                  <a:tcPr/>
                </a:tc>
                <a:tc>
                  <a:txBody>
                    <a:bodyPr/>
                    <a:lstStyle/>
                    <a:p>
                      <a:r>
                        <a:rPr lang="es-419" sz="1200" dirty="0" smtClean="0">
                          <a:latin typeface="Calibri" panose="020F0502020204030204" pitchFamily="34" charset="0"/>
                          <a:cs typeface="Calibri" panose="020F0502020204030204" pitchFamily="34" charset="0"/>
                        </a:rPr>
                        <a:t>Lenovo</a:t>
                      </a:r>
                      <a:endParaRPr lang="es-ES" sz="1200" dirty="0">
                        <a:latin typeface="Calibri" panose="020F0502020204030204" pitchFamily="34" charset="0"/>
                        <a:cs typeface="Calibri" panose="020F0502020204030204" pitchFamily="34" charset="0"/>
                      </a:endParaRPr>
                    </a:p>
                  </a:txBody>
                  <a:tcPr/>
                </a:tc>
                <a:tc>
                  <a:txBody>
                    <a:bodyPr/>
                    <a:lstStyle/>
                    <a:p>
                      <a:r>
                        <a:rPr lang="es-419" sz="1200" dirty="0" smtClean="0">
                          <a:latin typeface="Calibri" panose="020F0502020204030204" pitchFamily="34" charset="0"/>
                          <a:cs typeface="Calibri" panose="020F0502020204030204" pitchFamily="34" charset="0"/>
                        </a:rPr>
                        <a:t>Windows</a:t>
                      </a:r>
                      <a:r>
                        <a:rPr lang="es-419" sz="1200" baseline="0" dirty="0" smtClean="0">
                          <a:latin typeface="Calibri" panose="020F0502020204030204" pitchFamily="34" charset="0"/>
                          <a:cs typeface="Calibri" panose="020F0502020204030204" pitchFamily="34" charset="0"/>
                        </a:rPr>
                        <a:t> 10</a:t>
                      </a:r>
                      <a:endParaRPr lang="es-ES" sz="1200" dirty="0">
                        <a:latin typeface="Calibri" panose="020F0502020204030204" pitchFamily="34" charset="0"/>
                        <a:cs typeface="Calibri" panose="020F0502020204030204" pitchFamily="34" charset="0"/>
                      </a:endParaRPr>
                    </a:p>
                  </a:txBody>
                  <a:tcPr/>
                </a:tc>
                <a:tc>
                  <a:txBody>
                    <a:bodyPr/>
                    <a:lstStyle/>
                    <a:p>
                      <a:r>
                        <a:rPr lang="es-419" sz="1200" dirty="0" smtClean="0">
                          <a:latin typeface="Calibri" panose="020F0502020204030204" pitchFamily="34" charset="0"/>
                          <a:cs typeface="Calibri" panose="020F0502020204030204" pitchFamily="34" charset="0"/>
                        </a:rPr>
                        <a:t>OFFICE</a:t>
                      </a:r>
                      <a:r>
                        <a:rPr lang="es-419" sz="1200" baseline="0" dirty="0" smtClean="0">
                          <a:latin typeface="Calibri" panose="020F0502020204030204" pitchFamily="34" charset="0"/>
                          <a:cs typeface="Calibri" panose="020F0502020204030204" pitchFamily="34" charset="0"/>
                        </a:rPr>
                        <a:t> STANDAR </a:t>
                      </a:r>
                      <a:endParaRPr lang="es-ES" sz="1200" dirty="0">
                        <a:latin typeface="Calibri" panose="020F0502020204030204" pitchFamily="34" charset="0"/>
                        <a:cs typeface="Calibri" panose="020F0502020204030204" pitchFamily="34" charset="0"/>
                      </a:endParaRPr>
                    </a:p>
                  </a:txBody>
                  <a:tcPr/>
                </a:tc>
                <a:tc>
                  <a:txBody>
                    <a:bodyPr/>
                    <a:lstStyle/>
                    <a:p>
                      <a:r>
                        <a:rPr lang="es-419" sz="1200" dirty="0" smtClean="0">
                          <a:latin typeface="Calibri" panose="020F0502020204030204" pitchFamily="34" charset="0"/>
                          <a:cs typeface="Calibri" panose="020F0502020204030204" pitchFamily="34" charset="0"/>
                        </a:rPr>
                        <a:t>INTEL CORE I3</a:t>
                      </a:r>
                      <a:endParaRPr lang="es-ES" sz="1200" dirty="0">
                        <a:latin typeface="Calibri" panose="020F0502020204030204" pitchFamily="34" charset="0"/>
                        <a:cs typeface="Calibri" panose="020F0502020204030204" pitchFamily="34" charset="0"/>
                      </a:endParaRPr>
                    </a:p>
                  </a:txBody>
                  <a:tcPr/>
                </a:tc>
                <a:tc>
                  <a:txBody>
                    <a:bodyPr/>
                    <a:lstStyle/>
                    <a:p>
                      <a:r>
                        <a:rPr lang="es-419" sz="1200" dirty="0" smtClean="0">
                          <a:latin typeface="Calibri" panose="020F0502020204030204" pitchFamily="34" charset="0"/>
                          <a:cs typeface="Calibri" panose="020F0502020204030204" pitchFamily="34" charset="0"/>
                        </a:rPr>
                        <a:t>500 GB</a:t>
                      </a:r>
                      <a:endParaRPr lang="es-ES" sz="1200" dirty="0">
                        <a:latin typeface="Calibri" panose="020F0502020204030204" pitchFamily="34" charset="0"/>
                        <a:cs typeface="Calibri" panose="020F0502020204030204" pitchFamily="34" charset="0"/>
                      </a:endParaRPr>
                    </a:p>
                  </a:txBody>
                  <a:tcPr/>
                </a:tc>
                <a:tc>
                  <a:txBody>
                    <a:bodyPr/>
                    <a:lstStyle/>
                    <a:p>
                      <a:r>
                        <a:rPr lang="es-419" sz="1200" dirty="0" smtClean="0">
                          <a:latin typeface="Calibri" panose="020F0502020204030204" pitchFamily="34" charset="0"/>
                          <a:cs typeface="Calibri" panose="020F0502020204030204" pitchFamily="34" charset="0"/>
                        </a:rPr>
                        <a:t>4 GB</a:t>
                      </a:r>
                      <a:endParaRPr lang="es-ES" sz="1200" dirty="0">
                        <a:latin typeface="Calibri" panose="020F0502020204030204" pitchFamily="34" charset="0"/>
                        <a:cs typeface="Calibri" panose="020F0502020204030204" pitchFamily="34" charset="0"/>
                      </a:endParaRPr>
                    </a:p>
                  </a:txBody>
                  <a:tcPr/>
                </a:tc>
              </a:tr>
              <a:tr h="436247">
                <a:tc>
                  <a:txBody>
                    <a:bodyPr/>
                    <a:lstStyle/>
                    <a:p>
                      <a:r>
                        <a:rPr lang="es-419" sz="1200" dirty="0" smtClean="0">
                          <a:latin typeface="Calibri" panose="020F0502020204030204" pitchFamily="34" charset="0"/>
                          <a:cs typeface="Calibri" panose="020F0502020204030204" pitchFamily="34" charset="0"/>
                        </a:rPr>
                        <a:t>Auxiliar administrativo</a:t>
                      </a:r>
                      <a:endParaRPr lang="es-ES" sz="1200" dirty="0">
                        <a:latin typeface="Calibri" panose="020F0502020204030204" pitchFamily="34" charset="0"/>
                        <a:cs typeface="Calibri" panose="020F0502020204030204" pitchFamily="34" charset="0"/>
                      </a:endParaRPr>
                    </a:p>
                  </a:txBody>
                  <a:tcPr/>
                </a:tc>
                <a:tc>
                  <a:txBody>
                    <a:bodyPr/>
                    <a:lstStyle/>
                    <a:p>
                      <a:r>
                        <a:rPr lang="es-419" sz="1200" dirty="0" smtClean="0">
                          <a:latin typeface="Calibri" panose="020F0502020204030204" pitchFamily="34" charset="0"/>
                          <a:cs typeface="Calibri" panose="020F0502020204030204" pitchFamily="34" charset="0"/>
                        </a:rPr>
                        <a:t>HP</a:t>
                      </a:r>
                      <a:r>
                        <a:rPr lang="es-419" sz="1200" baseline="0" dirty="0" smtClean="0">
                          <a:latin typeface="Calibri" panose="020F0502020204030204" pitchFamily="34" charset="0"/>
                          <a:cs typeface="Calibri" panose="020F0502020204030204" pitchFamily="34" charset="0"/>
                        </a:rPr>
                        <a:t> </a:t>
                      </a:r>
                    </a:p>
                    <a:p>
                      <a:endParaRPr lang="es-ES" sz="1200" dirty="0">
                        <a:latin typeface="Calibri" panose="020F0502020204030204" pitchFamily="34" charset="0"/>
                        <a:cs typeface="Calibri" panose="020F0502020204030204" pitchFamily="34" charset="0"/>
                      </a:endParaRPr>
                    </a:p>
                  </a:txBody>
                  <a:tcPr/>
                </a:tc>
                <a:tc>
                  <a:txBody>
                    <a:bodyPr/>
                    <a:lstStyle/>
                    <a:p>
                      <a:r>
                        <a:rPr lang="es-419" sz="1200" dirty="0" smtClean="0">
                          <a:latin typeface="Calibri" panose="020F0502020204030204" pitchFamily="34" charset="0"/>
                          <a:cs typeface="Calibri" panose="020F0502020204030204" pitchFamily="34" charset="0"/>
                        </a:rPr>
                        <a:t>Windows</a:t>
                      </a:r>
                      <a:r>
                        <a:rPr lang="es-419" sz="1200" baseline="0" dirty="0" smtClean="0">
                          <a:latin typeface="Calibri" panose="020F0502020204030204" pitchFamily="34" charset="0"/>
                          <a:cs typeface="Calibri" panose="020F0502020204030204" pitchFamily="34" charset="0"/>
                        </a:rPr>
                        <a:t> 7</a:t>
                      </a:r>
                      <a:endParaRPr lang="es-ES" sz="1200" dirty="0">
                        <a:latin typeface="Calibri" panose="020F0502020204030204" pitchFamily="34" charset="0"/>
                        <a:cs typeface="Calibri" panose="020F0502020204030204" pitchFamily="34" charset="0"/>
                      </a:endParaRPr>
                    </a:p>
                  </a:txBody>
                  <a:tcPr/>
                </a:tc>
                <a:tc>
                  <a:txBody>
                    <a:bodyPr/>
                    <a:lstStyle/>
                    <a:p>
                      <a:r>
                        <a:rPr lang="es-419" sz="1200" dirty="0" smtClean="0">
                          <a:latin typeface="Calibri" panose="020F0502020204030204" pitchFamily="34" charset="0"/>
                          <a:cs typeface="Calibri" panose="020F0502020204030204" pitchFamily="34" charset="0"/>
                        </a:rPr>
                        <a:t>LIBRE</a:t>
                      </a:r>
                      <a:r>
                        <a:rPr lang="es-419" sz="1200" baseline="0" dirty="0" smtClean="0">
                          <a:latin typeface="Calibri" panose="020F0502020204030204" pitchFamily="34" charset="0"/>
                          <a:cs typeface="Calibri" panose="020F0502020204030204" pitchFamily="34" charset="0"/>
                        </a:rPr>
                        <a:t> OFFICE 5.2</a:t>
                      </a:r>
                      <a:endParaRPr lang="es-ES" sz="1200" dirty="0">
                        <a:latin typeface="Calibri" panose="020F0502020204030204" pitchFamily="34" charset="0"/>
                        <a:cs typeface="Calibri" panose="020F0502020204030204" pitchFamily="34" charset="0"/>
                      </a:endParaRPr>
                    </a:p>
                  </a:txBody>
                  <a:tcPr/>
                </a:tc>
                <a:tc>
                  <a:txBody>
                    <a:bodyPr/>
                    <a:lstStyle/>
                    <a:p>
                      <a:r>
                        <a:rPr lang="es-419" sz="1200" dirty="0" smtClean="0">
                          <a:latin typeface="Calibri" panose="020F0502020204030204" pitchFamily="34" charset="0"/>
                          <a:cs typeface="Calibri" panose="020F0502020204030204" pitchFamily="34" charset="0"/>
                        </a:rPr>
                        <a:t>PENTIUM</a:t>
                      </a:r>
                      <a:r>
                        <a:rPr lang="es-419" sz="1200" baseline="0" dirty="0" smtClean="0">
                          <a:latin typeface="Calibri" panose="020F0502020204030204" pitchFamily="34" charset="0"/>
                          <a:cs typeface="Calibri" panose="020F0502020204030204" pitchFamily="34" charset="0"/>
                        </a:rPr>
                        <a:t> 5</a:t>
                      </a:r>
                      <a:endParaRPr lang="es-ES" sz="12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smtClean="0">
                          <a:latin typeface="Calibri" panose="020F0502020204030204" pitchFamily="34" charset="0"/>
                          <a:cs typeface="Calibri" panose="020F0502020204030204" pitchFamily="34" charset="0"/>
                        </a:rPr>
                        <a:t>500 GB</a:t>
                      </a:r>
                      <a:endParaRPr lang="es-ES" sz="1200" dirty="0" smtClean="0">
                        <a:latin typeface="Calibri" panose="020F0502020204030204" pitchFamily="34" charset="0"/>
                        <a:cs typeface="Calibri" panose="020F0502020204030204" pitchFamily="34" charset="0"/>
                      </a:endParaRPr>
                    </a:p>
                    <a:p>
                      <a:endParaRPr lang="es-ES" sz="1200" dirty="0">
                        <a:latin typeface="Calibri" panose="020F0502020204030204" pitchFamily="34" charset="0"/>
                        <a:cs typeface="Calibri" panose="020F0502020204030204" pitchFamily="34" charset="0"/>
                      </a:endParaRPr>
                    </a:p>
                  </a:txBody>
                  <a:tcPr/>
                </a:tc>
                <a:tc>
                  <a:txBody>
                    <a:bodyPr/>
                    <a:lstStyle/>
                    <a:p>
                      <a:r>
                        <a:rPr lang="es-419" sz="1200" dirty="0" smtClean="0">
                          <a:latin typeface="Calibri" panose="020F0502020204030204" pitchFamily="34" charset="0"/>
                          <a:cs typeface="Calibri" panose="020F0502020204030204" pitchFamily="34" charset="0"/>
                        </a:rPr>
                        <a:t>2GB</a:t>
                      </a:r>
                      <a:endParaRPr lang="es-ES" sz="1200" dirty="0">
                        <a:latin typeface="Calibri" panose="020F0502020204030204" pitchFamily="34" charset="0"/>
                        <a:cs typeface="Calibri" panose="020F0502020204030204" pitchFamily="34" charset="0"/>
                      </a:endParaRPr>
                    </a:p>
                  </a:txBody>
                  <a:tcPr/>
                </a:tc>
              </a:tr>
              <a:tr h="436247">
                <a:tc>
                  <a:txBody>
                    <a:bodyPr/>
                    <a:lstStyle/>
                    <a:p>
                      <a:r>
                        <a:rPr lang="es-419" sz="1200" dirty="0" smtClean="0">
                          <a:latin typeface="Calibri" panose="020F0502020204030204" pitchFamily="34" charset="0"/>
                          <a:cs typeface="Calibri" panose="020F0502020204030204" pitchFamily="34" charset="0"/>
                        </a:rPr>
                        <a:t>Local centro 1</a:t>
                      </a:r>
                    </a:p>
                  </a:txBody>
                  <a:tcPr/>
                </a:tc>
                <a:tc>
                  <a:txBody>
                    <a:bodyPr/>
                    <a:lstStyle/>
                    <a:p>
                      <a:r>
                        <a:rPr lang="es-419" sz="1200" dirty="0" smtClean="0">
                          <a:latin typeface="Calibri" panose="020F0502020204030204" pitchFamily="34" charset="0"/>
                          <a:cs typeface="Calibri" panose="020F0502020204030204" pitchFamily="34" charset="0"/>
                        </a:rPr>
                        <a:t>Asus</a:t>
                      </a:r>
                    </a:p>
                    <a:p>
                      <a:endParaRPr lang="es-ES" sz="1200" dirty="0">
                        <a:latin typeface="Calibri" panose="020F0502020204030204" pitchFamily="34" charset="0"/>
                        <a:cs typeface="Calibri" panose="020F0502020204030204" pitchFamily="34" charset="0"/>
                      </a:endParaRPr>
                    </a:p>
                  </a:txBody>
                  <a:tcPr/>
                </a:tc>
                <a:tc>
                  <a:txBody>
                    <a:bodyPr/>
                    <a:lstStyle/>
                    <a:p>
                      <a:r>
                        <a:rPr lang="es-419" sz="1200" dirty="0" smtClean="0">
                          <a:latin typeface="Calibri" panose="020F0502020204030204" pitchFamily="34" charset="0"/>
                          <a:cs typeface="Calibri" panose="020F0502020204030204" pitchFamily="34" charset="0"/>
                        </a:rPr>
                        <a:t>Windows 10</a:t>
                      </a:r>
                    </a:p>
                    <a:p>
                      <a:endParaRPr lang="es-ES" sz="12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smtClean="0">
                          <a:latin typeface="Calibri" panose="020F0502020204030204" pitchFamily="34" charset="0"/>
                          <a:cs typeface="Calibri" panose="020F0502020204030204" pitchFamily="34" charset="0"/>
                        </a:rPr>
                        <a:t>OFFICE</a:t>
                      </a:r>
                      <a:r>
                        <a:rPr lang="es-419" sz="1200" baseline="0" dirty="0" smtClean="0">
                          <a:latin typeface="Calibri" panose="020F0502020204030204" pitchFamily="34" charset="0"/>
                          <a:cs typeface="Calibri" panose="020F0502020204030204" pitchFamily="34" charset="0"/>
                        </a:rPr>
                        <a:t> STANDAR </a:t>
                      </a:r>
                      <a:endParaRPr lang="es-ES" sz="1200" dirty="0" smtClean="0">
                        <a:latin typeface="Calibri" panose="020F0502020204030204" pitchFamily="34" charset="0"/>
                        <a:cs typeface="Calibri" panose="020F0502020204030204" pitchFamily="34" charset="0"/>
                      </a:endParaRPr>
                    </a:p>
                    <a:p>
                      <a:endParaRPr lang="es-ES" sz="1200" dirty="0">
                        <a:latin typeface="Calibri" panose="020F0502020204030204" pitchFamily="34" charset="0"/>
                        <a:cs typeface="Calibri" panose="020F0502020204030204" pitchFamily="34" charset="0"/>
                      </a:endParaRPr>
                    </a:p>
                  </a:txBody>
                  <a:tcPr/>
                </a:tc>
                <a:tc>
                  <a:txBody>
                    <a:bodyPr/>
                    <a:lstStyle/>
                    <a:p>
                      <a:r>
                        <a:rPr lang="es-419" sz="1200" dirty="0" smtClean="0">
                          <a:latin typeface="Calibri" panose="020F0502020204030204" pitchFamily="34" charset="0"/>
                          <a:cs typeface="Calibri" panose="020F0502020204030204" pitchFamily="34" charset="0"/>
                        </a:rPr>
                        <a:t>INTEL CORE I5</a:t>
                      </a:r>
                      <a:endParaRPr lang="es-ES" sz="12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smtClean="0">
                          <a:latin typeface="Calibri" panose="020F0502020204030204" pitchFamily="34" charset="0"/>
                          <a:cs typeface="Calibri" panose="020F0502020204030204" pitchFamily="34" charset="0"/>
                        </a:rPr>
                        <a:t>500 GB</a:t>
                      </a:r>
                      <a:endParaRPr lang="es-ES" sz="1200" dirty="0" smtClean="0">
                        <a:latin typeface="Calibri" panose="020F0502020204030204" pitchFamily="34" charset="0"/>
                        <a:cs typeface="Calibri" panose="020F0502020204030204" pitchFamily="34" charset="0"/>
                      </a:endParaRPr>
                    </a:p>
                    <a:p>
                      <a:endParaRPr lang="es-ES" sz="1200" dirty="0">
                        <a:latin typeface="Calibri" panose="020F0502020204030204" pitchFamily="34" charset="0"/>
                        <a:cs typeface="Calibri" panose="020F0502020204030204" pitchFamily="34" charset="0"/>
                      </a:endParaRPr>
                    </a:p>
                  </a:txBody>
                  <a:tcPr/>
                </a:tc>
                <a:tc>
                  <a:txBody>
                    <a:bodyPr/>
                    <a:lstStyle/>
                    <a:p>
                      <a:r>
                        <a:rPr lang="es-419" sz="1200" dirty="0" smtClean="0">
                          <a:latin typeface="Calibri" panose="020F0502020204030204" pitchFamily="34" charset="0"/>
                          <a:cs typeface="Calibri" panose="020F0502020204030204" pitchFamily="34" charset="0"/>
                        </a:rPr>
                        <a:t>4GB</a:t>
                      </a:r>
                      <a:endParaRPr lang="es-ES" sz="1200" dirty="0">
                        <a:latin typeface="Calibri" panose="020F0502020204030204" pitchFamily="34" charset="0"/>
                        <a:cs typeface="Calibri" panose="020F0502020204030204" pitchFamily="34" charset="0"/>
                      </a:endParaRPr>
                    </a:p>
                  </a:txBody>
                  <a:tcPr/>
                </a:tc>
              </a:tr>
              <a:tr h="454107">
                <a:tc>
                  <a:txBody>
                    <a:bodyPr/>
                    <a:lstStyle/>
                    <a:p>
                      <a:r>
                        <a:rPr lang="es-419" sz="1200" dirty="0" smtClean="0">
                          <a:latin typeface="Calibri" panose="020F0502020204030204" pitchFamily="34" charset="0"/>
                          <a:cs typeface="Calibri" panose="020F0502020204030204" pitchFamily="34" charset="0"/>
                        </a:rPr>
                        <a:t>Local centro 2</a:t>
                      </a:r>
                    </a:p>
                  </a:txBody>
                  <a:tcPr/>
                </a:tc>
                <a:tc>
                  <a:txBody>
                    <a:bodyPr/>
                    <a:lstStyle/>
                    <a:p>
                      <a:r>
                        <a:rPr lang="es-419" sz="1200" dirty="0" smtClean="0">
                          <a:latin typeface="Calibri" panose="020F0502020204030204" pitchFamily="34" charset="0"/>
                          <a:cs typeface="Calibri" panose="020F0502020204030204" pitchFamily="34" charset="0"/>
                        </a:rPr>
                        <a:t>Asus </a:t>
                      </a:r>
                      <a:endParaRPr lang="es-ES" sz="1200" dirty="0">
                        <a:latin typeface="Calibri" panose="020F0502020204030204" pitchFamily="34" charset="0"/>
                        <a:cs typeface="Calibri" panose="020F0502020204030204" pitchFamily="34" charset="0"/>
                      </a:endParaRPr>
                    </a:p>
                  </a:txBody>
                  <a:tcPr/>
                </a:tc>
                <a:tc>
                  <a:txBody>
                    <a:bodyPr/>
                    <a:lstStyle/>
                    <a:p>
                      <a:r>
                        <a:rPr lang="es-419" sz="1200" dirty="0" smtClean="0">
                          <a:latin typeface="Calibri" panose="020F0502020204030204" pitchFamily="34" charset="0"/>
                          <a:cs typeface="Calibri" panose="020F0502020204030204" pitchFamily="34" charset="0"/>
                        </a:rPr>
                        <a:t>Windows 10</a:t>
                      </a:r>
                      <a:endParaRPr lang="es-ES" sz="12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smtClean="0">
                          <a:latin typeface="Calibri" panose="020F0502020204030204" pitchFamily="34" charset="0"/>
                          <a:cs typeface="Calibri" panose="020F0502020204030204" pitchFamily="34" charset="0"/>
                        </a:rPr>
                        <a:t>OFFICE</a:t>
                      </a:r>
                      <a:r>
                        <a:rPr lang="es-419" sz="1200" baseline="0" dirty="0" smtClean="0">
                          <a:latin typeface="Calibri" panose="020F0502020204030204" pitchFamily="34" charset="0"/>
                          <a:cs typeface="Calibri" panose="020F0502020204030204" pitchFamily="34" charset="0"/>
                        </a:rPr>
                        <a:t> STANDAR </a:t>
                      </a:r>
                      <a:endParaRPr lang="es-ES" sz="1200" dirty="0" smtClean="0">
                        <a:latin typeface="Calibri" panose="020F0502020204030204" pitchFamily="34" charset="0"/>
                        <a:cs typeface="Calibri" panose="020F0502020204030204" pitchFamily="34" charset="0"/>
                      </a:endParaRPr>
                    </a:p>
                    <a:p>
                      <a:endParaRPr lang="es-ES" sz="1200" dirty="0">
                        <a:latin typeface="Calibri" panose="020F0502020204030204" pitchFamily="34" charset="0"/>
                        <a:cs typeface="Calibri" panose="020F0502020204030204" pitchFamily="34" charset="0"/>
                      </a:endParaRPr>
                    </a:p>
                  </a:txBody>
                  <a:tcPr/>
                </a:tc>
                <a:tc>
                  <a:txBody>
                    <a:bodyPr/>
                    <a:lstStyle/>
                    <a:p>
                      <a:r>
                        <a:rPr lang="es-419" sz="1200" dirty="0" smtClean="0">
                          <a:latin typeface="Calibri" panose="020F0502020204030204" pitchFamily="34" charset="0"/>
                          <a:cs typeface="Calibri" panose="020F0502020204030204" pitchFamily="34" charset="0"/>
                        </a:rPr>
                        <a:t>INTEL CORE I5</a:t>
                      </a:r>
                      <a:endParaRPr lang="es-ES" sz="1200" dirty="0">
                        <a:latin typeface="Calibri" panose="020F0502020204030204" pitchFamily="34" charset="0"/>
                        <a:cs typeface="Calibri" panose="020F0502020204030204" pitchFamily="34" charset="0"/>
                      </a:endParaRPr>
                    </a:p>
                  </a:txBody>
                  <a:tcPr/>
                </a:tc>
                <a:tc>
                  <a:txBody>
                    <a:bodyPr/>
                    <a:lstStyle/>
                    <a:p>
                      <a:r>
                        <a:rPr lang="es-419" sz="1200" dirty="0" smtClean="0">
                          <a:latin typeface="Calibri" panose="020F0502020204030204" pitchFamily="34" charset="0"/>
                          <a:cs typeface="Calibri" panose="020F0502020204030204" pitchFamily="34" charset="0"/>
                        </a:rPr>
                        <a:t>500 GB</a:t>
                      </a:r>
                      <a:endParaRPr lang="es-ES" sz="1200" dirty="0">
                        <a:latin typeface="Calibri" panose="020F0502020204030204" pitchFamily="34" charset="0"/>
                        <a:cs typeface="Calibri" panose="020F0502020204030204" pitchFamily="34" charset="0"/>
                      </a:endParaRPr>
                    </a:p>
                  </a:txBody>
                  <a:tcPr/>
                </a:tc>
                <a:tc>
                  <a:txBody>
                    <a:bodyPr/>
                    <a:lstStyle/>
                    <a:p>
                      <a:r>
                        <a:rPr lang="es-419" sz="1200" dirty="0" smtClean="0">
                          <a:latin typeface="Calibri" panose="020F0502020204030204" pitchFamily="34" charset="0"/>
                          <a:cs typeface="Calibri" panose="020F0502020204030204" pitchFamily="34" charset="0"/>
                        </a:rPr>
                        <a:t>2GB</a:t>
                      </a:r>
                      <a:endParaRPr lang="es-ES" sz="1200" dirty="0">
                        <a:latin typeface="Calibri" panose="020F0502020204030204" pitchFamily="34" charset="0"/>
                        <a:cs typeface="Calibri" panose="020F0502020204030204" pitchFamily="34" charset="0"/>
                      </a:endParaRPr>
                    </a:p>
                  </a:txBody>
                  <a:tcPr/>
                </a:tc>
              </a:tr>
              <a:tr h="551371">
                <a:tc>
                  <a:txBody>
                    <a:bodyPr/>
                    <a:lstStyle/>
                    <a:p>
                      <a:r>
                        <a:rPr lang="es-419" sz="1200" dirty="0" smtClean="0">
                          <a:latin typeface="Calibri" panose="020F0502020204030204" pitchFamily="34" charset="0"/>
                          <a:cs typeface="Calibri" panose="020F0502020204030204" pitchFamily="34" charset="0"/>
                        </a:rPr>
                        <a:t>Local Villavicencio</a:t>
                      </a:r>
                      <a:endParaRPr lang="es-ES" sz="1200" dirty="0">
                        <a:latin typeface="Calibri" panose="020F0502020204030204" pitchFamily="34" charset="0"/>
                        <a:cs typeface="Calibri" panose="020F0502020204030204" pitchFamily="34" charset="0"/>
                      </a:endParaRPr>
                    </a:p>
                  </a:txBody>
                  <a:tcPr/>
                </a:tc>
                <a:tc>
                  <a:txBody>
                    <a:bodyPr/>
                    <a:lstStyle/>
                    <a:p>
                      <a:r>
                        <a:rPr lang="es-419" sz="1200" dirty="0" smtClean="0">
                          <a:latin typeface="Calibri" panose="020F0502020204030204" pitchFamily="34" charset="0"/>
                          <a:cs typeface="Calibri" panose="020F0502020204030204" pitchFamily="34" charset="0"/>
                        </a:rPr>
                        <a:t>Acer</a:t>
                      </a:r>
                      <a:endParaRPr lang="es-ES" sz="1200" dirty="0">
                        <a:latin typeface="Calibri" panose="020F0502020204030204" pitchFamily="34" charset="0"/>
                        <a:cs typeface="Calibri" panose="020F0502020204030204" pitchFamily="34" charset="0"/>
                      </a:endParaRPr>
                    </a:p>
                  </a:txBody>
                  <a:tcPr/>
                </a:tc>
                <a:tc>
                  <a:txBody>
                    <a:bodyPr/>
                    <a:lstStyle/>
                    <a:p>
                      <a:r>
                        <a:rPr lang="es-419" sz="1200" dirty="0" smtClean="0">
                          <a:latin typeface="Calibri" panose="020F0502020204030204" pitchFamily="34" charset="0"/>
                          <a:cs typeface="Calibri" panose="020F0502020204030204" pitchFamily="34" charset="0"/>
                        </a:rPr>
                        <a:t>Windows 7</a:t>
                      </a:r>
                      <a:endParaRPr lang="es-ES" sz="12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smtClean="0">
                          <a:latin typeface="Calibri" panose="020F0502020204030204" pitchFamily="34" charset="0"/>
                          <a:cs typeface="Calibri" panose="020F0502020204030204" pitchFamily="34" charset="0"/>
                        </a:rPr>
                        <a:t>LIBRE</a:t>
                      </a:r>
                      <a:r>
                        <a:rPr lang="es-419" sz="1200" baseline="0" dirty="0" smtClean="0">
                          <a:latin typeface="Calibri" panose="020F0502020204030204" pitchFamily="34" charset="0"/>
                          <a:cs typeface="Calibri" panose="020F0502020204030204" pitchFamily="34" charset="0"/>
                        </a:rPr>
                        <a:t> OFFICE 5.2</a:t>
                      </a:r>
                      <a:endParaRPr lang="es-ES" sz="1200" dirty="0" smtClean="0">
                        <a:latin typeface="Calibri" panose="020F0502020204030204" pitchFamily="34" charset="0"/>
                        <a:cs typeface="Calibri" panose="020F0502020204030204" pitchFamily="34" charset="0"/>
                      </a:endParaRPr>
                    </a:p>
                    <a:p>
                      <a:endParaRPr lang="es-ES" sz="1200" dirty="0">
                        <a:latin typeface="Calibri" panose="020F0502020204030204" pitchFamily="34" charset="0"/>
                        <a:cs typeface="Calibri" panose="020F0502020204030204" pitchFamily="34" charset="0"/>
                      </a:endParaRPr>
                    </a:p>
                  </a:txBody>
                  <a:tcPr/>
                </a:tc>
                <a:tc>
                  <a:txBody>
                    <a:bodyPr/>
                    <a:lstStyle/>
                    <a:p>
                      <a:r>
                        <a:rPr lang="es-419" sz="1200" dirty="0" smtClean="0">
                          <a:latin typeface="Calibri" panose="020F0502020204030204" pitchFamily="34" charset="0"/>
                          <a:cs typeface="Calibri" panose="020F0502020204030204" pitchFamily="34" charset="0"/>
                        </a:rPr>
                        <a:t>PENTIUM 5</a:t>
                      </a:r>
                      <a:endParaRPr lang="es-ES" sz="12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smtClean="0">
                          <a:latin typeface="Calibri" panose="020F0502020204030204" pitchFamily="34" charset="0"/>
                          <a:cs typeface="Calibri" panose="020F0502020204030204" pitchFamily="34" charset="0"/>
                        </a:rPr>
                        <a:t>500 GB</a:t>
                      </a:r>
                      <a:endParaRPr lang="es-ES" sz="1200" dirty="0" smtClean="0">
                        <a:latin typeface="Calibri" panose="020F0502020204030204" pitchFamily="34" charset="0"/>
                        <a:cs typeface="Calibri" panose="020F0502020204030204" pitchFamily="34" charset="0"/>
                      </a:endParaRPr>
                    </a:p>
                    <a:p>
                      <a:endParaRPr lang="es-ES" sz="1200" dirty="0">
                        <a:latin typeface="Calibri" panose="020F0502020204030204" pitchFamily="34" charset="0"/>
                        <a:cs typeface="Calibri" panose="020F0502020204030204" pitchFamily="34" charset="0"/>
                      </a:endParaRPr>
                    </a:p>
                  </a:txBody>
                  <a:tcPr/>
                </a:tc>
                <a:tc>
                  <a:txBody>
                    <a:bodyPr/>
                    <a:lstStyle/>
                    <a:p>
                      <a:r>
                        <a:rPr lang="es-419" sz="1200" dirty="0" smtClean="0">
                          <a:latin typeface="Calibri" panose="020F0502020204030204" pitchFamily="34" charset="0"/>
                          <a:cs typeface="Calibri" panose="020F0502020204030204" pitchFamily="34" charset="0"/>
                        </a:rPr>
                        <a:t>2GB</a:t>
                      </a:r>
                      <a:endParaRPr lang="es-ES" sz="1200"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178433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5"/>
          <p:cNvSpPr txBox="1"/>
          <p:nvPr/>
        </p:nvSpPr>
        <p:spPr>
          <a:xfrm>
            <a:off x="1369801" y="83166"/>
            <a:ext cx="7732125" cy="804161"/>
          </a:xfrm>
          <a:prstGeom prst="rect">
            <a:avLst/>
          </a:prstGeom>
          <a:noFill/>
          <a:ln>
            <a:noFill/>
          </a:ln>
        </p:spPr>
        <p:txBody>
          <a:bodyPr wrap="square" lIns="91425" tIns="45700" rIns="91425" bIns="45700" anchor="t" anchorCtr="0">
            <a:noAutofit/>
          </a:bodyPr>
          <a:lstStyle/>
          <a:p>
            <a:pPr marL="0" lvl="0" indent="-69850" rtl="0">
              <a:spcBef>
                <a:spcPts val="560"/>
              </a:spcBef>
              <a:buSzPts val="1100"/>
              <a:buNone/>
            </a:pPr>
            <a:r>
              <a:rPr lang="es-419" sz="3400" b="1" dirty="0" smtClean="0">
                <a:solidFill>
                  <a:srgbClr val="E8E6E8"/>
                </a:solidFill>
                <a:latin typeface="Calibri"/>
                <a:ea typeface="Calibri"/>
                <a:cs typeface="Calibri"/>
                <a:sym typeface="Calibri"/>
              </a:rPr>
              <a:t>Requerimientos Funcionales</a:t>
            </a:r>
            <a:endParaRPr lang="es-ES" sz="3400" b="1" dirty="0">
              <a:solidFill>
                <a:srgbClr val="E8E6E8"/>
              </a:solidFill>
              <a:latin typeface="Calibri"/>
              <a:ea typeface="Calibri"/>
              <a:cs typeface="Calibri"/>
              <a:sym typeface="Calibri"/>
            </a:endParaRPr>
          </a:p>
        </p:txBody>
      </p:sp>
      <p:graphicFrame>
        <p:nvGraphicFramePr>
          <p:cNvPr id="5" name="Objeto 4"/>
          <p:cNvGraphicFramePr>
            <a:graphicFrameLocks noChangeAspect="1"/>
          </p:cNvGraphicFramePr>
          <p:nvPr>
            <p:extLst>
              <p:ext uri="{D42A27DB-BD31-4B8C-83A1-F6EECF244321}">
                <p14:modId xmlns:p14="http://schemas.microsoft.com/office/powerpoint/2010/main" val="3297319979"/>
              </p:ext>
            </p:extLst>
          </p:nvPr>
        </p:nvGraphicFramePr>
        <p:xfrm>
          <a:off x="689910" y="1062039"/>
          <a:ext cx="5397500" cy="1869420"/>
        </p:xfrm>
        <a:graphic>
          <a:graphicData uri="http://schemas.openxmlformats.org/presentationml/2006/ole">
            <mc:AlternateContent xmlns:mc="http://schemas.openxmlformats.org/markup-compatibility/2006">
              <mc:Choice xmlns:v="urn:schemas-microsoft-com:vml" Requires="v">
                <p:oleObj spid="_x0000_s1095" name="Documento" r:id="rId3" imgW="5397681" imgH="2560949" progId="Word.Document.12">
                  <p:embed/>
                </p:oleObj>
              </mc:Choice>
              <mc:Fallback>
                <p:oleObj name="Documento" r:id="rId3" imgW="5397681" imgH="2560949" progId="Word.Document.12">
                  <p:embed/>
                  <p:pic>
                    <p:nvPicPr>
                      <p:cNvPr id="0" name=""/>
                      <p:cNvPicPr/>
                      <p:nvPr/>
                    </p:nvPicPr>
                    <p:blipFill>
                      <a:blip r:embed="rId4"/>
                      <a:stretch>
                        <a:fillRect/>
                      </a:stretch>
                    </p:blipFill>
                    <p:spPr>
                      <a:xfrm>
                        <a:off x="689910" y="1062039"/>
                        <a:ext cx="5397500" cy="1869420"/>
                      </a:xfrm>
                      <a:prstGeom prst="rect">
                        <a:avLst/>
                      </a:prstGeom>
                    </p:spPr>
                  </p:pic>
                </p:oleObj>
              </mc:Fallback>
            </mc:AlternateContent>
          </a:graphicData>
        </a:graphic>
      </p:graphicFrame>
      <p:graphicFrame>
        <p:nvGraphicFramePr>
          <p:cNvPr id="8" name="Objeto 7"/>
          <p:cNvGraphicFramePr>
            <a:graphicFrameLocks noChangeAspect="1"/>
          </p:cNvGraphicFramePr>
          <p:nvPr>
            <p:extLst>
              <p:ext uri="{D42A27DB-BD31-4B8C-83A1-F6EECF244321}">
                <p14:modId xmlns:p14="http://schemas.microsoft.com/office/powerpoint/2010/main" val="656236638"/>
              </p:ext>
            </p:extLst>
          </p:nvPr>
        </p:nvGraphicFramePr>
        <p:xfrm>
          <a:off x="2906908" y="2776818"/>
          <a:ext cx="5397500" cy="2292724"/>
        </p:xfrm>
        <a:graphic>
          <a:graphicData uri="http://schemas.openxmlformats.org/presentationml/2006/ole">
            <mc:AlternateContent xmlns:mc="http://schemas.openxmlformats.org/markup-compatibility/2006">
              <mc:Choice xmlns:v="urn:schemas-microsoft-com:vml" Requires="v">
                <p:oleObj spid="_x0000_s1096" name="Documento" r:id="rId5" imgW="5397681" imgH="3086891" progId="Word.Document.12">
                  <p:embed/>
                </p:oleObj>
              </mc:Choice>
              <mc:Fallback>
                <p:oleObj name="Documento" r:id="rId5" imgW="5397681" imgH="3086891" progId="Word.Document.12">
                  <p:embed/>
                  <p:pic>
                    <p:nvPicPr>
                      <p:cNvPr id="0" name=""/>
                      <p:cNvPicPr/>
                      <p:nvPr/>
                    </p:nvPicPr>
                    <p:blipFill>
                      <a:blip r:embed="rId6"/>
                      <a:stretch>
                        <a:fillRect/>
                      </a:stretch>
                    </p:blipFill>
                    <p:spPr>
                      <a:xfrm>
                        <a:off x="2906908" y="2776818"/>
                        <a:ext cx="5397500" cy="2292724"/>
                      </a:xfrm>
                      <a:prstGeom prst="rect">
                        <a:avLst/>
                      </a:prstGeom>
                    </p:spPr>
                  </p:pic>
                </p:oleObj>
              </mc:Fallback>
            </mc:AlternateContent>
          </a:graphicData>
        </a:graphic>
      </p:graphicFrame>
    </p:spTree>
    <p:extLst>
      <p:ext uri="{BB962C8B-B14F-4D97-AF65-F5344CB8AC3E}">
        <p14:creationId xmlns:p14="http://schemas.microsoft.com/office/powerpoint/2010/main" val="2357572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5"/>
          <p:cNvSpPr txBox="1"/>
          <p:nvPr/>
        </p:nvSpPr>
        <p:spPr>
          <a:xfrm>
            <a:off x="1369801" y="83166"/>
            <a:ext cx="7732125" cy="804161"/>
          </a:xfrm>
          <a:prstGeom prst="rect">
            <a:avLst/>
          </a:prstGeom>
          <a:noFill/>
          <a:ln>
            <a:noFill/>
          </a:ln>
        </p:spPr>
        <p:txBody>
          <a:bodyPr wrap="square" lIns="91425" tIns="45700" rIns="91425" bIns="45700" anchor="t" anchorCtr="0">
            <a:noAutofit/>
          </a:bodyPr>
          <a:lstStyle/>
          <a:p>
            <a:pPr marL="0" lvl="0" indent="-69850" rtl="0">
              <a:spcBef>
                <a:spcPts val="560"/>
              </a:spcBef>
              <a:buSzPts val="1100"/>
              <a:buNone/>
            </a:pPr>
            <a:r>
              <a:rPr lang="es-419" sz="3400" b="1" dirty="0" smtClean="0">
                <a:solidFill>
                  <a:srgbClr val="E8E6E8"/>
                </a:solidFill>
                <a:latin typeface="Calibri"/>
                <a:ea typeface="Calibri"/>
                <a:cs typeface="Calibri"/>
                <a:sym typeface="Calibri"/>
              </a:rPr>
              <a:t>Requerimientos </a:t>
            </a:r>
            <a:r>
              <a:rPr lang="es-419" sz="3400" b="1" dirty="0">
                <a:solidFill>
                  <a:srgbClr val="E8E6E8"/>
                </a:solidFill>
                <a:latin typeface="Calibri"/>
                <a:ea typeface="Calibri"/>
                <a:cs typeface="Calibri"/>
                <a:sym typeface="Calibri"/>
              </a:rPr>
              <a:t>N</a:t>
            </a:r>
            <a:r>
              <a:rPr lang="es-419" sz="3400" b="1" dirty="0" smtClean="0">
                <a:solidFill>
                  <a:srgbClr val="E8E6E8"/>
                </a:solidFill>
                <a:latin typeface="Calibri"/>
                <a:ea typeface="Calibri"/>
                <a:cs typeface="Calibri"/>
                <a:sym typeface="Calibri"/>
              </a:rPr>
              <a:t>o Funcionales</a:t>
            </a:r>
            <a:endParaRPr lang="es-ES" sz="3400" b="1" dirty="0">
              <a:solidFill>
                <a:srgbClr val="E8E6E8"/>
              </a:solidFill>
              <a:latin typeface="Calibri"/>
              <a:ea typeface="Calibri"/>
              <a:cs typeface="Calibri"/>
              <a:sym typeface="Calibri"/>
            </a:endParaRPr>
          </a:p>
        </p:txBody>
      </p:sp>
      <p:graphicFrame>
        <p:nvGraphicFramePr>
          <p:cNvPr id="5" name="Objeto 4"/>
          <p:cNvGraphicFramePr>
            <a:graphicFrameLocks noChangeAspect="1"/>
          </p:cNvGraphicFramePr>
          <p:nvPr>
            <p:extLst>
              <p:ext uri="{D42A27DB-BD31-4B8C-83A1-F6EECF244321}">
                <p14:modId xmlns:p14="http://schemas.microsoft.com/office/powerpoint/2010/main" val="3343496309"/>
              </p:ext>
            </p:extLst>
          </p:nvPr>
        </p:nvGraphicFramePr>
        <p:xfrm>
          <a:off x="925232" y="1040840"/>
          <a:ext cx="5401609" cy="1932430"/>
        </p:xfrm>
        <a:graphic>
          <a:graphicData uri="http://schemas.openxmlformats.org/presentationml/2006/ole">
            <mc:AlternateContent xmlns:mc="http://schemas.openxmlformats.org/markup-compatibility/2006">
              <mc:Choice xmlns:v="urn:schemas-microsoft-com:vml" Requires="v">
                <p:oleObj spid="_x0000_s2115" name="Documento" r:id="rId3" imgW="5397681" imgH="2698105" progId="Word.Document.12">
                  <p:embed/>
                </p:oleObj>
              </mc:Choice>
              <mc:Fallback>
                <p:oleObj name="Documento" r:id="rId3" imgW="5397681" imgH="2698105" progId="Word.Document.12">
                  <p:embed/>
                  <p:pic>
                    <p:nvPicPr>
                      <p:cNvPr id="0" name=""/>
                      <p:cNvPicPr/>
                      <p:nvPr/>
                    </p:nvPicPr>
                    <p:blipFill>
                      <a:blip r:embed="rId4"/>
                      <a:stretch>
                        <a:fillRect/>
                      </a:stretch>
                    </p:blipFill>
                    <p:spPr>
                      <a:xfrm>
                        <a:off x="925232" y="1040840"/>
                        <a:ext cx="5401609" cy="1932430"/>
                      </a:xfrm>
                      <a:prstGeom prst="rect">
                        <a:avLst/>
                      </a:prstGeom>
                    </p:spPr>
                  </p:pic>
                </p:oleObj>
              </mc:Fallback>
            </mc:AlternateContent>
          </a:graphicData>
        </a:graphic>
      </p:graphicFrame>
      <p:graphicFrame>
        <p:nvGraphicFramePr>
          <p:cNvPr id="8" name="Objeto 7"/>
          <p:cNvGraphicFramePr>
            <a:graphicFrameLocks noChangeAspect="1"/>
          </p:cNvGraphicFramePr>
          <p:nvPr>
            <p:extLst>
              <p:ext uri="{D42A27DB-BD31-4B8C-83A1-F6EECF244321}">
                <p14:modId xmlns:p14="http://schemas.microsoft.com/office/powerpoint/2010/main" val="247112377"/>
              </p:ext>
            </p:extLst>
          </p:nvPr>
        </p:nvGraphicFramePr>
        <p:xfrm>
          <a:off x="2868333" y="2872254"/>
          <a:ext cx="5397500" cy="2029199"/>
        </p:xfrm>
        <a:graphic>
          <a:graphicData uri="http://schemas.openxmlformats.org/presentationml/2006/ole">
            <mc:AlternateContent xmlns:mc="http://schemas.openxmlformats.org/markup-compatibility/2006">
              <mc:Choice xmlns:v="urn:schemas-microsoft-com:vml" Requires="v">
                <p:oleObj spid="_x0000_s2116" name="Documento" r:id="rId5" imgW="5397681" imgH="3016333" progId="Word.Document.12">
                  <p:embed/>
                </p:oleObj>
              </mc:Choice>
              <mc:Fallback>
                <p:oleObj name="Documento" r:id="rId5" imgW="5397681" imgH="3016333" progId="Word.Document.12">
                  <p:embed/>
                  <p:pic>
                    <p:nvPicPr>
                      <p:cNvPr id="0" name=""/>
                      <p:cNvPicPr/>
                      <p:nvPr/>
                    </p:nvPicPr>
                    <p:blipFill>
                      <a:blip r:embed="rId6"/>
                      <a:stretch>
                        <a:fillRect/>
                      </a:stretch>
                    </p:blipFill>
                    <p:spPr>
                      <a:xfrm>
                        <a:off x="2868333" y="2872254"/>
                        <a:ext cx="5397500" cy="2029199"/>
                      </a:xfrm>
                      <a:prstGeom prst="rect">
                        <a:avLst/>
                      </a:prstGeom>
                    </p:spPr>
                  </p:pic>
                </p:oleObj>
              </mc:Fallback>
            </mc:AlternateContent>
          </a:graphicData>
        </a:graphic>
      </p:graphicFrame>
    </p:spTree>
    <p:extLst>
      <p:ext uri="{BB962C8B-B14F-4D97-AF65-F5344CB8AC3E}">
        <p14:creationId xmlns:p14="http://schemas.microsoft.com/office/powerpoint/2010/main" val="3645528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p:nvPr/>
        </p:nvSpPr>
        <p:spPr>
          <a:xfrm>
            <a:off x="2964563" y="1269537"/>
            <a:ext cx="1977600" cy="769500"/>
          </a:xfrm>
          <a:prstGeom prst="rect">
            <a:avLst/>
          </a:prstGeom>
          <a:noFill/>
          <a:ln>
            <a:noFill/>
          </a:ln>
        </p:spPr>
        <p:txBody>
          <a:bodyPr wrap="square" lIns="91425" tIns="45700" rIns="91425" bIns="45700" anchor="t" anchorCtr="0">
            <a:noAutofit/>
          </a:bodyPr>
          <a:lstStyle/>
          <a:p>
            <a:pPr marL="342900" lvl="0" indent="-254000" rtl="0">
              <a:spcBef>
                <a:spcPts val="560"/>
              </a:spcBef>
              <a:buClr>
                <a:srgbClr val="FF9900"/>
              </a:buClr>
              <a:buSzPts val="1400"/>
              <a:buFont typeface="Noto Sans Symbols"/>
              <a:buChar char="❑"/>
            </a:pPr>
            <a:r>
              <a:rPr lang="es-ES" dirty="0">
                <a:solidFill>
                  <a:srgbClr val="FF9900"/>
                </a:solidFill>
                <a:latin typeface="Calibri"/>
                <a:ea typeface="Calibri"/>
                <a:cs typeface="Calibri"/>
                <a:sym typeface="Calibri"/>
              </a:rPr>
              <a:t>Objetivo general</a:t>
            </a:r>
          </a:p>
          <a:p>
            <a:pPr marL="342900" lvl="0" indent="-254000" rtl="0">
              <a:spcBef>
                <a:spcPts val="560"/>
              </a:spcBef>
              <a:buClr>
                <a:srgbClr val="FF9900"/>
              </a:buClr>
              <a:buSzPts val="1400"/>
              <a:buFont typeface="Noto Sans Symbols"/>
              <a:buChar char="❑"/>
            </a:pPr>
            <a:r>
              <a:rPr lang="es-ES" dirty="0">
                <a:solidFill>
                  <a:srgbClr val="FF9900"/>
                </a:solidFill>
                <a:latin typeface="Calibri"/>
                <a:ea typeface="Calibri"/>
                <a:cs typeface="Calibri"/>
                <a:sym typeface="Calibri"/>
              </a:rPr>
              <a:t>Objetivos específicos</a:t>
            </a:r>
          </a:p>
          <a:p>
            <a:pPr marL="342900" lvl="0" indent="-254000" rtl="0">
              <a:spcBef>
                <a:spcPts val="560"/>
              </a:spcBef>
              <a:buClr>
                <a:srgbClr val="FF9900"/>
              </a:buClr>
              <a:buSzPts val="1400"/>
              <a:buFont typeface="Noto Sans Symbols"/>
              <a:buChar char="❑"/>
            </a:pPr>
            <a:r>
              <a:rPr lang="es-ES" dirty="0">
                <a:solidFill>
                  <a:srgbClr val="FF9900"/>
                </a:solidFill>
                <a:latin typeface="Calibri"/>
                <a:ea typeface="Calibri"/>
                <a:cs typeface="Calibri"/>
                <a:sym typeface="Calibri"/>
              </a:rPr>
              <a:t>Planteamiento del problema</a:t>
            </a:r>
          </a:p>
          <a:p>
            <a:pPr marL="342900" lvl="0" indent="-254000" rtl="0">
              <a:spcBef>
                <a:spcPts val="560"/>
              </a:spcBef>
              <a:buClr>
                <a:srgbClr val="FF9900"/>
              </a:buClr>
              <a:buSzPts val="1400"/>
              <a:buFont typeface="Noto Sans Symbols"/>
              <a:buChar char="❑"/>
            </a:pPr>
            <a:r>
              <a:rPr lang="es-ES" dirty="0">
                <a:solidFill>
                  <a:srgbClr val="FF9900"/>
                </a:solidFill>
                <a:latin typeface="Calibri"/>
                <a:ea typeface="Calibri"/>
                <a:cs typeface="Calibri"/>
                <a:sym typeface="Calibri"/>
              </a:rPr>
              <a:t>Alcance del proyecto</a:t>
            </a:r>
          </a:p>
          <a:p>
            <a:pPr marL="342900" lvl="0" indent="-254000" rtl="0">
              <a:spcBef>
                <a:spcPts val="560"/>
              </a:spcBef>
              <a:buClr>
                <a:srgbClr val="FF9900"/>
              </a:buClr>
              <a:buSzPts val="1400"/>
              <a:buFont typeface="Noto Sans Symbols"/>
              <a:buChar char="❑"/>
            </a:pPr>
            <a:r>
              <a:rPr lang="es-ES" dirty="0">
                <a:solidFill>
                  <a:srgbClr val="FF9900"/>
                </a:solidFill>
                <a:latin typeface="Calibri"/>
                <a:ea typeface="Calibri"/>
                <a:cs typeface="Calibri"/>
                <a:sym typeface="Calibri"/>
              </a:rPr>
              <a:t>Justificación Que, como, donde, cuando, porqué y costo?</a:t>
            </a:r>
          </a:p>
          <a:p>
            <a:pPr marL="0" marR="0" lvl="0" indent="0" algn="l" rtl="0">
              <a:spcBef>
                <a:spcPts val="0"/>
              </a:spcBef>
              <a:buNone/>
            </a:pPr>
            <a:endParaRPr sz="2200" b="1" dirty="0">
              <a:solidFill>
                <a:schemeClr val="lt1"/>
              </a:solidFill>
              <a:latin typeface="Calibri"/>
              <a:ea typeface="Calibri"/>
              <a:cs typeface="Calibri"/>
              <a:sym typeface="Calibri"/>
            </a:endParaRPr>
          </a:p>
        </p:txBody>
      </p:sp>
      <p:pic>
        <p:nvPicPr>
          <p:cNvPr id="96" name="Shape 96"/>
          <p:cNvPicPr preferRelativeResize="0"/>
          <p:nvPr/>
        </p:nvPicPr>
        <p:blipFill rotWithShape="1">
          <a:blip r:embed="rId3">
            <a:alphaModFix/>
          </a:blip>
          <a:srcRect/>
          <a:stretch/>
        </p:blipFill>
        <p:spPr>
          <a:xfrm>
            <a:off x="3090294" y="4426022"/>
            <a:ext cx="1623040" cy="45719"/>
          </a:xfrm>
          <a:prstGeom prst="rect">
            <a:avLst/>
          </a:prstGeom>
          <a:noFill/>
          <a:ln>
            <a:noFill/>
          </a:ln>
        </p:spPr>
      </p:pic>
      <p:sp>
        <p:nvSpPr>
          <p:cNvPr id="97" name="Shape 97"/>
          <p:cNvSpPr txBox="1"/>
          <p:nvPr/>
        </p:nvSpPr>
        <p:spPr>
          <a:xfrm>
            <a:off x="233221" y="1477812"/>
            <a:ext cx="1977600" cy="769500"/>
          </a:xfrm>
          <a:prstGeom prst="rect">
            <a:avLst/>
          </a:prstGeom>
          <a:noFill/>
          <a:ln>
            <a:noFill/>
          </a:ln>
        </p:spPr>
        <p:txBody>
          <a:bodyPr wrap="square" lIns="91425" tIns="45700" rIns="91425" bIns="45700" anchor="t" anchorCtr="0">
            <a:noAutofit/>
          </a:bodyPr>
          <a:lstStyle/>
          <a:p>
            <a:pPr marL="0" lvl="0" indent="-342900" rtl="0">
              <a:spcBef>
                <a:spcPts val="0"/>
              </a:spcBef>
              <a:buSzPts val="5400"/>
              <a:buNone/>
            </a:pPr>
            <a:r>
              <a:rPr lang="es-ES" sz="2400" b="1" dirty="0">
                <a:solidFill>
                  <a:schemeClr val="lt1"/>
                </a:solidFill>
                <a:latin typeface="Calibri"/>
                <a:ea typeface="Calibri"/>
                <a:cs typeface="Calibri"/>
                <a:sym typeface="Calibri"/>
              </a:rPr>
              <a:t>Componente </a:t>
            </a:r>
          </a:p>
          <a:p>
            <a:pPr marL="0" lvl="0" indent="-279400" rtl="0">
              <a:spcBef>
                <a:spcPts val="0"/>
              </a:spcBef>
              <a:buClr>
                <a:srgbClr val="F2F2F2"/>
              </a:buClr>
              <a:buSzPts val="4400"/>
              <a:buFont typeface="Calibri"/>
              <a:buNone/>
            </a:pPr>
            <a:r>
              <a:rPr lang="es-ES" sz="2400" b="1" dirty="0">
                <a:solidFill>
                  <a:srgbClr val="F2F2F2"/>
                </a:solidFill>
                <a:latin typeface="Calibri"/>
                <a:ea typeface="Calibri"/>
                <a:cs typeface="Calibri"/>
                <a:sym typeface="Calibri"/>
              </a:rPr>
              <a:t>Metodológico</a:t>
            </a:r>
          </a:p>
        </p:txBody>
      </p:sp>
      <p:pic>
        <p:nvPicPr>
          <p:cNvPr id="99" name="Shape 99"/>
          <p:cNvPicPr preferRelativeResize="0"/>
          <p:nvPr/>
        </p:nvPicPr>
        <p:blipFill rotWithShape="1">
          <a:blip r:embed="rId4">
            <a:alphaModFix/>
          </a:blip>
          <a:srcRect/>
          <a:stretch/>
        </p:blipFill>
        <p:spPr>
          <a:xfrm>
            <a:off x="5695987" y="1696034"/>
            <a:ext cx="36000" cy="2340211"/>
          </a:xfrm>
          <a:prstGeom prst="rect">
            <a:avLst/>
          </a:prstGeom>
          <a:noFill/>
          <a:ln>
            <a:noFill/>
          </a:ln>
        </p:spPr>
      </p:pic>
      <p:pic>
        <p:nvPicPr>
          <p:cNvPr id="8" name="Imagen 7"/>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69607" y="1696034"/>
            <a:ext cx="2157722" cy="201957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8859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p:nvPr/>
        </p:nvSpPr>
        <p:spPr>
          <a:xfrm>
            <a:off x="1827575" y="1853125"/>
            <a:ext cx="7652100" cy="708000"/>
          </a:xfrm>
          <a:prstGeom prst="rect">
            <a:avLst/>
          </a:prstGeom>
          <a:noFill/>
          <a:ln>
            <a:noFill/>
          </a:ln>
        </p:spPr>
        <p:txBody>
          <a:bodyPr wrap="square" lIns="91425" tIns="45700" rIns="91425" bIns="45700" anchor="t" anchorCtr="0">
            <a:noAutofit/>
          </a:bodyPr>
          <a:lstStyle/>
          <a:p>
            <a:pPr marL="0" lvl="0" indent="-69850" rtl="0">
              <a:spcBef>
                <a:spcPts val="560"/>
              </a:spcBef>
              <a:buSzPts val="1100"/>
              <a:buNone/>
            </a:pPr>
            <a:r>
              <a:rPr lang="es-ES" sz="7200" b="1" dirty="0">
                <a:solidFill>
                  <a:srgbClr val="FF9900"/>
                </a:solidFill>
                <a:latin typeface="Calibri"/>
                <a:ea typeface="Calibri"/>
                <a:cs typeface="Calibri"/>
                <a:sym typeface="Calibri"/>
              </a:rPr>
              <a:t>Gracias</a:t>
            </a:r>
          </a:p>
          <a:p>
            <a:pPr marL="0" lvl="0" indent="-69850" rtl="0">
              <a:spcBef>
                <a:spcPts val="560"/>
              </a:spcBef>
              <a:buSzPts val="1100"/>
              <a:buNone/>
            </a:pPr>
            <a:r>
              <a:rPr lang="es-ES" b="1" dirty="0">
                <a:solidFill>
                  <a:srgbClr val="E8E6E8"/>
                </a:solidFill>
                <a:latin typeface="Calibri"/>
                <a:ea typeface="Calibri"/>
                <a:cs typeface="Calibri"/>
                <a:sym typeface="Calibri"/>
              </a:rPr>
              <a:t>Rol Coordinador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p:nvPr/>
        </p:nvSpPr>
        <p:spPr>
          <a:xfrm>
            <a:off x="533478" y="2012401"/>
            <a:ext cx="2789280" cy="1200328"/>
          </a:xfrm>
          <a:prstGeom prst="rect">
            <a:avLst/>
          </a:prstGeom>
          <a:noFill/>
          <a:ln>
            <a:noFill/>
          </a:ln>
        </p:spPr>
        <p:txBody>
          <a:bodyPr wrap="square" lIns="91425" tIns="45700" rIns="91425" bIns="45700" anchor="t" anchorCtr="0">
            <a:noAutofit/>
          </a:bodyPr>
          <a:lstStyle/>
          <a:p>
            <a:pPr marL="0" lvl="0" indent="0" rtl="0">
              <a:spcBef>
                <a:spcPts val="560"/>
              </a:spcBef>
              <a:buNone/>
            </a:pPr>
            <a:r>
              <a:rPr lang="es-ES" sz="2400" dirty="0">
                <a:solidFill>
                  <a:srgbClr val="FFFFFF"/>
                </a:solidFill>
                <a:latin typeface="Calibri"/>
                <a:ea typeface="Calibri"/>
                <a:cs typeface="Calibri"/>
                <a:sym typeface="Calibri"/>
              </a:rPr>
              <a:t>Objetivo general</a:t>
            </a:r>
          </a:p>
        </p:txBody>
      </p:sp>
      <p:sp>
        <p:nvSpPr>
          <p:cNvPr id="106" name="Shape 106"/>
          <p:cNvSpPr txBox="1"/>
          <p:nvPr/>
        </p:nvSpPr>
        <p:spPr>
          <a:xfrm>
            <a:off x="4127553" y="2012401"/>
            <a:ext cx="4371762" cy="1099190"/>
          </a:xfrm>
          <a:prstGeom prst="rect">
            <a:avLst/>
          </a:prstGeom>
          <a:noFill/>
          <a:ln>
            <a:noFill/>
          </a:ln>
        </p:spPr>
        <p:txBody>
          <a:bodyPr wrap="square" lIns="91425" tIns="45700" rIns="91425" bIns="45700" anchor="t" anchorCtr="0">
            <a:noAutofit/>
          </a:bodyPr>
          <a:lstStyle/>
          <a:p>
            <a:pPr lvl="0" algn="just">
              <a:buClr>
                <a:schemeClr val="dk1"/>
              </a:buClr>
            </a:pPr>
            <a:r>
              <a:rPr lang="es-419" dirty="0" smtClean="0">
                <a:latin typeface="Calibri"/>
                <a:ea typeface="Calibri"/>
                <a:cs typeface="Calibri"/>
                <a:sym typeface="Calibri"/>
              </a:rPr>
              <a:t>Diseñar e </a:t>
            </a:r>
            <a:r>
              <a:rPr lang="es-419" dirty="0">
                <a:latin typeface="Calibri"/>
                <a:ea typeface="Calibri"/>
                <a:cs typeface="Calibri"/>
                <a:sym typeface="Calibri"/>
              </a:rPr>
              <a:t>implementar una plataforma web que permita llevar un control de inventario a la empresa llamada CONFECCIONES EL PUNTAZO SAS para optimizar sus procesos de </a:t>
            </a:r>
            <a:r>
              <a:rPr lang="es-419" dirty="0" smtClean="0">
                <a:latin typeface="Calibri"/>
                <a:ea typeface="Calibri"/>
                <a:cs typeface="Calibri"/>
                <a:sym typeface="Calibri"/>
              </a:rPr>
              <a:t>producción.</a:t>
            </a:r>
            <a:endParaRPr dirty="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Shape 111"/>
          <p:cNvPicPr preferRelativeResize="0"/>
          <p:nvPr/>
        </p:nvPicPr>
        <p:blipFill rotWithShape="1">
          <a:blip r:embed="rId3">
            <a:alphaModFix/>
          </a:blip>
          <a:srcRect/>
          <a:stretch/>
        </p:blipFill>
        <p:spPr>
          <a:xfrm>
            <a:off x="1101721" y="1958193"/>
            <a:ext cx="241300" cy="38100"/>
          </a:xfrm>
          <a:prstGeom prst="rect">
            <a:avLst/>
          </a:prstGeom>
          <a:noFill/>
          <a:ln>
            <a:noFill/>
          </a:ln>
        </p:spPr>
      </p:pic>
      <p:sp>
        <p:nvSpPr>
          <p:cNvPr id="112" name="Shape 112"/>
          <p:cNvSpPr txBox="1"/>
          <p:nvPr/>
        </p:nvSpPr>
        <p:spPr>
          <a:xfrm>
            <a:off x="954675" y="144875"/>
            <a:ext cx="5364000" cy="7080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s-ES" sz="3600" b="1" dirty="0">
                <a:solidFill>
                  <a:srgbClr val="E8E6E8"/>
                </a:solidFill>
                <a:latin typeface="Calibri"/>
                <a:ea typeface="Calibri"/>
                <a:cs typeface="Calibri"/>
                <a:sym typeface="Calibri"/>
              </a:rPr>
              <a:t>Objetivos Especificos</a:t>
            </a:r>
          </a:p>
        </p:txBody>
      </p:sp>
      <p:sp>
        <p:nvSpPr>
          <p:cNvPr id="113" name="Shape 113"/>
          <p:cNvSpPr txBox="1"/>
          <p:nvPr/>
        </p:nvSpPr>
        <p:spPr>
          <a:xfrm>
            <a:off x="774491" y="1444904"/>
            <a:ext cx="7389159" cy="2936440"/>
          </a:xfrm>
          <a:prstGeom prst="rect">
            <a:avLst/>
          </a:prstGeom>
          <a:noFill/>
          <a:ln>
            <a:noFill/>
          </a:ln>
        </p:spPr>
        <p:txBody>
          <a:bodyPr wrap="square" lIns="91425" tIns="45700" rIns="91425" bIns="45700" anchor="t" anchorCtr="0">
            <a:noAutofit/>
          </a:bodyPr>
          <a:lstStyle/>
          <a:p>
            <a:pPr marL="285750" indent="-285750">
              <a:buFont typeface="Wingdings" panose="05000000000000000000" pitchFamily="2" charset="2"/>
              <a:buChar char="ü"/>
            </a:pPr>
            <a:r>
              <a:rPr lang="es-419" dirty="0">
                <a:latin typeface="Calibri" panose="020F0502020204030204" pitchFamily="34" charset="0"/>
                <a:cs typeface="Calibri" panose="020F0502020204030204" pitchFamily="34" charset="0"/>
              </a:rPr>
              <a:t>Recolectar la información necesaria para el desarrollo del sistema.</a:t>
            </a:r>
          </a:p>
          <a:p>
            <a:pPr marL="285750" indent="-285750">
              <a:buFont typeface="Wingdings" panose="05000000000000000000" pitchFamily="2" charset="2"/>
              <a:buChar char="ü"/>
            </a:pPr>
            <a:r>
              <a:rPr lang="es-419" dirty="0" smtClean="0">
                <a:latin typeface="Calibri" panose="020F0502020204030204" pitchFamily="34" charset="0"/>
                <a:cs typeface="Calibri" panose="020F0502020204030204" pitchFamily="34" charset="0"/>
              </a:rPr>
              <a:t>Clasificar </a:t>
            </a:r>
            <a:r>
              <a:rPr lang="es-419" dirty="0">
                <a:latin typeface="Calibri" panose="020F0502020204030204" pitchFamily="34" charset="0"/>
                <a:cs typeface="Calibri" panose="020F0502020204030204" pitchFamily="34" charset="0"/>
              </a:rPr>
              <a:t>la información necesaria para la realización de la base de datos y la interfaz del sistema</a:t>
            </a:r>
          </a:p>
          <a:p>
            <a:pPr marL="285750" indent="-285750">
              <a:buFont typeface="Wingdings" panose="05000000000000000000" pitchFamily="2" charset="2"/>
              <a:buChar char="ü"/>
            </a:pPr>
            <a:r>
              <a:rPr lang="es-419" dirty="0">
                <a:latin typeface="Calibri" panose="020F0502020204030204" pitchFamily="34" charset="0"/>
                <a:cs typeface="Calibri" panose="020F0502020204030204" pitchFamily="34" charset="0"/>
              </a:rPr>
              <a:t>Construir la base de datos donde se albergará toda la información perteneciente al sistema.</a:t>
            </a:r>
          </a:p>
          <a:p>
            <a:pPr marL="285750" indent="-285750">
              <a:buFont typeface="Wingdings" panose="05000000000000000000" pitchFamily="2" charset="2"/>
              <a:buChar char="ü"/>
            </a:pPr>
            <a:r>
              <a:rPr lang="es-419" dirty="0">
                <a:latin typeface="Calibri" panose="020F0502020204030204" pitchFamily="34" charset="0"/>
                <a:cs typeface="Calibri" panose="020F0502020204030204" pitchFamily="34" charset="0"/>
              </a:rPr>
              <a:t>Diseñar los diferentes reportes que generará el sistema.</a:t>
            </a:r>
          </a:p>
          <a:p>
            <a:pPr marL="285750" indent="-285750">
              <a:buFont typeface="Wingdings" panose="05000000000000000000" pitchFamily="2" charset="2"/>
              <a:buChar char="ü"/>
            </a:pPr>
            <a:r>
              <a:rPr lang="es-419" dirty="0">
                <a:latin typeface="Calibri" panose="020F0502020204030204" pitchFamily="34" charset="0"/>
                <a:cs typeface="Calibri" panose="020F0502020204030204" pitchFamily="34" charset="0"/>
              </a:rPr>
              <a:t>Realizar las respectivas pruebas necesarias para determinar el correcto funcionamiento del sistema antes de poder ser implantado.</a:t>
            </a:r>
          </a:p>
          <a:p>
            <a:pPr marL="285750" indent="-285750">
              <a:buFont typeface="Wingdings" panose="05000000000000000000" pitchFamily="2" charset="2"/>
              <a:buChar char="ü"/>
            </a:pPr>
            <a:r>
              <a:rPr lang="es-419" dirty="0">
                <a:latin typeface="Calibri" panose="020F0502020204030204" pitchFamily="34" charset="0"/>
                <a:cs typeface="Calibri" panose="020F0502020204030204" pitchFamily="34" charset="0"/>
              </a:rPr>
              <a:t>Capacitar el personal encargado del manejo del sistema computarizado, para la puesta en marcha del mismo</a:t>
            </a:r>
            <a:r>
              <a:rPr lang="es-419" dirty="0" smtClean="0">
                <a:latin typeface="Calibri" panose="020F0502020204030204" pitchFamily="34" charset="0"/>
                <a:cs typeface="Calibri" panose="020F0502020204030204" pitchFamily="34" charset="0"/>
              </a:rPr>
              <a:t>.</a:t>
            </a:r>
          </a:p>
          <a:p>
            <a:pPr marL="285750" indent="-285750">
              <a:buFont typeface="Wingdings" panose="05000000000000000000" pitchFamily="2" charset="2"/>
              <a:buChar char="ü"/>
            </a:pPr>
            <a:r>
              <a:rPr lang="es-419" dirty="0" smtClean="0">
                <a:latin typeface="Calibri" panose="020F0502020204030204" pitchFamily="34" charset="0"/>
                <a:cs typeface="Calibri" panose="020F0502020204030204" pitchFamily="34" charset="0"/>
              </a:rPr>
              <a:t>Optimizar tiempos reducir errores.</a:t>
            </a:r>
            <a:endParaRPr lang="es-419" dirty="0">
              <a:latin typeface="Calibri" panose="020F0502020204030204" pitchFamily="34" charset="0"/>
              <a:cs typeface="Calibri" panose="020F0502020204030204" pitchFamily="34" charset="0"/>
            </a:endParaRPr>
          </a:p>
          <a:p>
            <a:pPr marL="171450" lvl="0" indent="-171450" rtl="0">
              <a:spcBef>
                <a:spcPts val="0"/>
              </a:spcBef>
              <a:buClr>
                <a:schemeClr val="dk1"/>
              </a:buClr>
              <a:buSzPts val="1000"/>
              <a:buFont typeface="Arial"/>
              <a:buNone/>
            </a:pPr>
            <a:endParaRPr sz="1000" b="1" dirty="0">
              <a:solidFill>
                <a:schemeClr val="dk1"/>
              </a:solidFill>
              <a:latin typeface="Calibri"/>
              <a:ea typeface="Calibri"/>
              <a:cs typeface="Calibri"/>
              <a:sym typeface="Calibri"/>
            </a:endParaRPr>
          </a:p>
          <a:p>
            <a:pPr marL="0" marR="0" lvl="0" indent="0" algn="l" rtl="0">
              <a:spcBef>
                <a:spcPts val="0"/>
              </a:spcBef>
              <a:buNone/>
            </a:pPr>
            <a:endParaRPr dirty="0">
              <a:solidFill>
                <a:srgbClr val="5E5C5D"/>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Shape 118"/>
          <p:cNvPicPr preferRelativeResize="0"/>
          <p:nvPr/>
        </p:nvPicPr>
        <p:blipFill rotWithShape="1">
          <a:blip r:embed="rId3">
            <a:alphaModFix/>
          </a:blip>
          <a:srcRect/>
          <a:stretch/>
        </p:blipFill>
        <p:spPr>
          <a:xfrm>
            <a:off x="1101721" y="1958193"/>
            <a:ext cx="241298" cy="38100"/>
          </a:xfrm>
          <a:prstGeom prst="rect">
            <a:avLst/>
          </a:prstGeom>
          <a:noFill/>
          <a:ln>
            <a:noFill/>
          </a:ln>
        </p:spPr>
      </p:pic>
      <p:sp>
        <p:nvSpPr>
          <p:cNvPr id="119" name="Shape 119"/>
          <p:cNvSpPr txBox="1"/>
          <p:nvPr/>
        </p:nvSpPr>
        <p:spPr>
          <a:xfrm>
            <a:off x="954675" y="144875"/>
            <a:ext cx="7652100" cy="708000"/>
          </a:xfrm>
          <a:prstGeom prst="rect">
            <a:avLst/>
          </a:prstGeom>
          <a:noFill/>
          <a:ln>
            <a:noFill/>
          </a:ln>
        </p:spPr>
        <p:txBody>
          <a:bodyPr wrap="square" lIns="91425" tIns="45700" rIns="91425" bIns="45700" anchor="t" anchorCtr="0">
            <a:noAutofit/>
          </a:bodyPr>
          <a:lstStyle/>
          <a:p>
            <a:pPr marL="0" lvl="0" indent="-69850" rtl="0">
              <a:spcBef>
                <a:spcPts val="560"/>
              </a:spcBef>
              <a:buClr>
                <a:schemeClr val="dk1"/>
              </a:buClr>
              <a:buSzPts val="1100"/>
              <a:buFont typeface="Arial"/>
              <a:buNone/>
            </a:pPr>
            <a:r>
              <a:rPr lang="es-ES" sz="3600" b="1" dirty="0">
                <a:solidFill>
                  <a:srgbClr val="E8E6E8"/>
                </a:solidFill>
                <a:latin typeface="Calibri"/>
                <a:ea typeface="Calibri"/>
                <a:cs typeface="Calibri"/>
                <a:sym typeface="Calibri"/>
              </a:rPr>
              <a:t>Planteamiento del problema</a:t>
            </a:r>
          </a:p>
        </p:txBody>
      </p:sp>
      <p:sp>
        <p:nvSpPr>
          <p:cNvPr id="120" name="Shape 120"/>
          <p:cNvSpPr txBox="1"/>
          <p:nvPr/>
        </p:nvSpPr>
        <p:spPr>
          <a:xfrm>
            <a:off x="826928" y="1641162"/>
            <a:ext cx="7019432" cy="1942479"/>
          </a:xfrm>
          <a:prstGeom prst="rect">
            <a:avLst/>
          </a:prstGeom>
          <a:noFill/>
          <a:ln>
            <a:noFill/>
          </a:ln>
        </p:spPr>
        <p:txBody>
          <a:bodyPr wrap="square" lIns="91425" tIns="45700" rIns="91425" bIns="45700" anchor="t" anchorCtr="0">
            <a:noAutofit/>
          </a:bodyPr>
          <a:lstStyle/>
          <a:p>
            <a:pPr marL="171450" lvl="0" indent="-171450">
              <a:buSzPts val="1000"/>
            </a:pPr>
            <a:endParaRPr lang="es-419" sz="1000" b="1" dirty="0">
              <a:solidFill>
                <a:schemeClr val="dk1"/>
              </a:solidFill>
              <a:latin typeface="Calibri"/>
              <a:ea typeface="Calibri"/>
              <a:cs typeface="Calibri"/>
              <a:sym typeface="Calibri"/>
            </a:endParaRPr>
          </a:p>
          <a:p>
            <a:pPr marL="257175" algn="just">
              <a:lnSpc>
                <a:spcPct val="107000"/>
              </a:lnSpc>
            </a:pPr>
            <a:r>
              <a:rPr lang="es-ES" sz="1000" b="1" dirty="0">
                <a:latin typeface="Times New Roman" panose="02020603050405020304" pitchFamily="18" charset="0"/>
                <a:ea typeface="Calibri" panose="020F0502020204030204" pitchFamily="34" charset="0"/>
                <a:cs typeface="Times New Roman" panose="02020603050405020304" pitchFamily="18" charset="0"/>
              </a:rPr>
              <a:t> </a:t>
            </a:r>
            <a:endParaRPr lang="es-ES" sz="900" dirty="0">
              <a:latin typeface="Calibri" panose="020F0502020204030204" pitchFamily="34" charset="0"/>
              <a:ea typeface="Calibri" panose="020F0502020204030204" pitchFamily="34" charset="0"/>
              <a:cs typeface="Times New Roman" panose="02020603050405020304" pitchFamily="18" charset="0"/>
            </a:endParaRPr>
          </a:p>
          <a:p>
            <a:pPr marL="257175" algn="just">
              <a:lnSpc>
                <a:spcPct val="107000"/>
              </a:lnSpc>
              <a:spcAft>
                <a:spcPts val="800"/>
              </a:spcAft>
            </a:pPr>
            <a:r>
              <a:rPr lang="es-ES" dirty="0">
                <a:latin typeface="Calibri" panose="020F0502020204030204" pitchFamily="34" charset="0"/>
                <a:ea typeface="Calibri" panose="020F0502020204030204" pitchFamily="34" charset="0"/>
                <a:cs typeface="Calibri" panose="020F0502020204030204" pitchFamily="34" charset="0"/>
              </a:rPr>
              <a:t>La empresa de razón social “CONFECCIONES EL PUNTAZO S.A.S” no cuenta con </a:t>
            </a:r>
            <a:r>
              <a:rPr lang="es-ES" dirty="0" smtClean="0">
                <a:latin typeface="Calibri" panose="020F0502020204030204" pitchFamily="34" charset="0"/>
                <a:ea typeface="Calibri" panose="020F0502020204030204" pitchFamily="34" charset="0"/>
                <a:cs typeface="Calibri" panose="020F0502020204030204" pitchFamily="34" charset="0"/>
              </a:rPr>
              <a:t>una plataforma web para el control </a:t>
            </a:r>
            <a:r>
              <a:rPr lang="es-ES" dirty="0">
                <a:latin typeface="Calibri" panose="020F0502020204030204" pitchFamily="34" charset="0"/>
                <a:ea typeface="Calibri" panose="020F0502020204030204" pitchFamily="34" charset="0"/>
                <a:cs typeface="Calibri" panose="020F0502020204030204" pitchFamily="34" charset="0"/>
              </a:rPr>
              <a:t>de su inventario, y se ha detectado que manejan sus procesos de forma manual, por lo cual deben centrar sus esfuerzos en mejorar la forma en que gestionan su </a:t>
            </a:r>
            <a:r>
              <a:rPr lang="es-ES" dirty="0" smtClean="0">
                <a:latin typeface="Calibri" panose="020F0502020204030204" pitchFamily="34" charset="0"/>
                <a:ea typeface="Calibri" panose="020F0502020204030204" pitchFamily="34" charset="0"/>
                <a:cs typeface="Calibri" panose="020F0502020204030204" pitchFamily="34" charset="0"/>
              </a:rPr>
              <a:t>información</a:t>
            </a:r>
            <a:r>
              <a:rPr lang="es-ES" dirty="0">
                <a:latin typeface="Calibri" panose="020F0502020204030204" pitchFamily="34" charset="0"/>
                <a:ea typeface="Calibri" panose="020F0502020204030204" pitchFamily="34" charset="0"/>
                <a:cs typeface="Calibri" panose="020F0502020204030204" pitchFamily="34" charset="0"/>
              </a:rPr>
              <a:t>.</a:t>
            </a:r>
            <a:endParaRPr dirty="0">
              <a:solidFill>
                <a:srgbClr val="5E5C5D"/>
              </a:solidFill>
              <a:latin typeface="Calibri" panose="020F0502020204030204" pitchFamily="34" charset="0"/>
              <a:ea typeface="Calibri"/>
              <a:cs typeface="Calibri" panose="020F0502020204030204" pitchFamily="34" charset="0"/>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Shape 125"/>
          <p:cNvPicPr preferRelativeResize="0"/>
          <p:nvPr/>
        </p:nvPicPr>
        <p:blipFill rotWithShape="1">
          <a:blip r:embed="rId3">
            <a:alphaModFix/>
          </a:blip>
          <a:srcRect/>
          <a:stretch/>
        </p:blipFill>
        <p:spPr>
          <a:xfrm>
            <a:off x="1101721" y="1958193"/>
            <a:ext cx="241298" cy="38100"/>
          </a:xfrm>
          <a:prstGeom prst="rect">
            <a:avLst/>
          </a:prstGeom>
          <a:noFill/>
          <a:ln>
            <a:noFill/>
          </a:ln>
        </p:spPr>
      </p:pic>
      <p:sp>
        <p:nvSpPr>
          <p:cNvPr id="126" name="Shape 126"/>
          <p:cNvSpPr txBox="1"/>
          <p:nvPr/>
        </p:nvSpPr>
        <p:spPr>
          <a:xfrm>
            <a:off x="954675" y="144875"/>
            <a:ext cx="7652100" cy="708000"/>
          </a:xfrm>
          <a:prstGeom prst="rect">
            <a:avLst/>
          </a:prstGeom>
          <a:noFill/>
          <a:ln>
            <a:noFill/>
          </a:ln>
        </p:spPr>
        <p:txBody>
          <a:bodyPr wrap="square" lIns="91425" tIns="45700" rIns="91425" bIns="45700" anchor="t" anchorCtr="0">
            <a:noAutofit/>
          </a:bodyPr>
          <a:lstStyle/>
          <a:p>
            <a:pPr marL="0" lvl="0" indent="-69850" rtl="0">
              <a:spcBef>
                <a:spcPts val="560"/>
              </a:spcBef>
              <a:buSzPts val="1100"/>
              <a:buNone/>
            </a:pPr>
            <a:r>
              <a:rPr lang="es-ES" sz="3600" b="1" dirty="0" smtClean="0">
                <a:solidFill>
                  <a:srgbClr val="E8E6E8"/>
                </a:solidFill>
                <a:latin typeface="Calibri"/>
                <a:ea typeface="Calibri"/>
                <a:cs typeface="Calibri"/>
                <a:sym typeface="Calibri"/>
              </a:rPr>
              <a:t>Delimitación </a:t>
            </a:r>
            <a:r>
              <a:rPr lang="es-ES" sz="3600" b="1" dirty="0">
                <a:solidFill>
                  <a:srgbClr val="E8E6E8"/>
                </a:solidFill>
                <a:latin typeface="Calibri"/>
                <a:ea typeface="Calibri"/>
                <a:cs typeface="Calibri"/>
                <a:sym typeface="Calibri"/>
              </a:rPr>
              <a:t>y Alcance</a:t>
            </a:r>
          </a:p>
        </p:txBody>
      </p:sp>
      <p:sp>
        <p:nvSpPr>
          <p:cNvPr id="127" name="Shape 127"/>
          <p:cNvSpPr txBox="1"/>
          <p:nvPr/>
        </p:nvSpPr>
        <p:spPr>
          <a:xfrm>
            <a:off x="769602" y="1709279"/>
            <a:ext cx="7281583" cy="2043427"/>
          </a:xfrm>
          <a:prstGeom prst="rect">
            <a:avLst/>
          </a:prstGeom>
          <a:noFill/>
          <a:ln>
            <a:noFill/>
          </a:ln>
        </p:spPr>
        <p:txBody>
          <a:bodyPr wrap="square" lIns="91425" tIns="45700" rIns="91425" bIns="45700" anchor="t" anchorCtr="0">
            <a:noAutofit/>
          </a:bodyPr>
          <a:lstStyle/>
          <a:p>
            <a:pPr lvl="0" indent="-69850" algn="just">
              <a:buClr>
                <a:schemeClr val="dk1"/>
              </a:buClr>
              <a:buSzPts val="1100"/>
            </a:pPr>
            <a:r>
              <a:rPr lang="es-CO" dirty="0">
                <a:latin typeface="Calibri" panose="020F0502020204030204" pitchFamily="34" charset="0"/>
                <a:cs typeface="Calibri" panose="020F0502020204030204" pitchFamily="34" charset="0"/>
              </a:rPr>
              <a:t>La plataforma a desarrollar tiene como objetivo llevar el registro controlado de la información general de cada producto existente, con el fin de obtener todos los datos necesarios de cada referencia de una manera organizada, confiable y correcta. La cual solo permitirá el acceso exclusivo de un administrador el cual hará ingresos y salidas de la mercancía, y dicha plataforma será </a:t>
            </a:r>
            <a:r>
              <a:rPr lang="es-ES" dirty="0">
                <a:latin typeface="Calibri" panose="020F0502020204030204" pitchFamily="34" charset="0"/>
                <a:cs typeface="Calibri" panose="020F0502020204030204" pitchFamily="34" charset="0"/>
              </a:rPr>
              <a:t>solo </a:t>
            </a:r>
            <a:r>
              <a:rPr lang="es-ES" dirty="0" smtClean="0">
                <a:latin typeface="Calibri" panose="020F0502020204030204" pitchFamily="34" charset="0"/>
                <a:cs typeface="Calibri" panose="020F0502020204030204" pitchFamily="34" charset="0"/>
              </a:rPr>
              <a:t>utilizado </a:t>
            </a:r>
            <a:r>
              <a:rPr lang="es-ES" dirty="0">
                <a:latin typeface="Calibri" panose="020F0502020204030204" pitchFamily="34" charset="0"/>
                <a:cs typeface="Calibri" panose="020F0502020204030204" pitchFamily="34" charset="0"/>
              </a:rPr>
              <a:t>exclusivamente para la alimentación del inventario, y no de compras. Esta plataforma de inventario se realizara </a:t>
            </a:r>
            <a:r>
              <a:rPr lang="es-ES" dirty="0" smtClean="0">
                <a:latin typeface="Calibri" panose="020F0502020204030204" pitchFamily="34" charset="0"/>
                <a:cs typeface="Calibri" panose="020F0502020204030204" pitchFamily="34" charset="0"/>
              </a:rPr>
              <a:t>para </a:t>
            </a:r>
            <a:r>
              <a:rPr lang="es-ES" dirty="0">
                <a:latin typeface="Calibri" panose="020F0502020204030204" pitchFamily="34" charset="0"/>
                <a:cs typeface="Calibri" panose="020F0502020204030204" pitchFamily="34" charset="0"/>
              </a:rPr>
              <a:t>el uso exclusivo de </a:t>
            </a:r>
            <a:r>
              <a:rPr lang="es-CO" dirty="0">
                <a:latin typeface="Calibri" panose="020F0502020204030204" pitchFamily="34" charset="0"/>
                <a:cs typeface="Calibri" panose="020F0502020204030204" pitchFamily="34" charset="0"/>
              </a:rPr>
              <a:t>“CONFECCIONES EL PUNTAZO S.A.S”.</a:t>
            </a:r>
            <a:endParaRPr sz="1600" dirty="0">
              <a:solidFill>
                <a:srgbClr val="5E5C5D"/>
              </a:solidFill>
              <a:latin typeface="Calibri" panose="020F0502020204030204" pitchFamily="34" charset="0"/>
              <a:ea typeface="Calibri"/>
              <a:cs typeface="Calibri" panose="020F0502020204030204" pitchFamily="34" charset="0"/>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4386517" y="964658"/>
            <a:ext cx="3895709" cy="3659969"/>
          </a:xfrm>
          <a:prstGeom prst="rect">
            <a:avLst/>
          </a:prstGeom>
          <a:noFill/>
          <a:ln>
            <a:noFill/>
          </a:ln>
        </p:spPr>
        <p:txBody>
          <a:bodyPr wrap="square" lIns="91425" tIns="45700" rIns="91425" bIns="45700" anchor="t" anchorCtr="0">
            <a:noAutofit/>
          </a:bodyPr>
          <a:lstStyle/>
          <a:p>
            <a:pPr algn="just"/>
            <a:r>
              <a:rPr lang="es-CO" dirty="0" smtClean="0">
                <a:latin typeface="Calibri" panose="020F0502020204030204" pitchFamily="34" charset="0"/>
                <a:cs typeface="Calibri" panose="020F0502020204030204" pitchFamily="34" charset="0"/>
              </a:rPr>
              <a:t>La </a:t>
            </a:r>
            <a:r>
              <a:rPr lang="es-CO" dirty="0">
                <a:latin typeface="Calibri" panose="020F0502020204030204" pitchFamily="34" charset="0"/>
                <a:cs typeface="Calibri" panose="020F0502020204030204" pitchFamily="34" charset="0"/>
              </a:rPr>
              <a:t>información se constituye como uno de los activos más valiosos para toda empresa puesto que de ella depende la misma toma de decisiones que puede afectarla o lograr un papel fundamental en su crecimiento económico. </a:t>
            </a:r>
            <a:endParaRPr lang="es-419" dirty="0" smtClean="0">
              <a:latin typeface="Calibri" panose="020F0502020204030204" pitchFamily="34" charset="0"/>
              <a:cs typeface="Calibri" panose="020F0502020204030204" pitchFamily="34" charset="0"/>
            </a:endParaRPr>
          </a:p>
          <a:p>
            <a:pPr algn="just"/>
            <a:r>
              <a:rPr lang="es-419" dirty="0" smtClean="0">
                <a:latin typeface="Calibri" panose="020F0502020204030204" pitchFamily="34" charset="0"/>
                <a:cs typeface="Calibri" panose="020F0502020204030204" pitchFamily="34" charset="0"/>
              </a:rPr>
              <a:t>¿</a:t>
            </a:r>
            <a:r>
              <a:rPr lang="es-419" dirty="0">
                <a:latin typeface="Calibri" panose="020F0502020204030204" pitchFamily="34" charset="0"/>
                <a:cs typeface="Calibri" panose="020F0502020204030204" pitchFamily="34" charset="0"/>
              </a:rPr>
              <a:t>Cómo?, implementando un sistema web que permita consolidar toda la información del inventario en un solo lugar, de manera ágil y segura, con la cual podremos tomar decisiones más acordes a las ventas para mantener las existencias de productos a su nivel más óptimo.</a:t>
            </a:r>
          </a:p>
          <a:p>
            <a:pPr algn="just"/>
            <a:r>
              <a:rPr lang="es-419" dirty="0">
                <a:latin typeface="Calibri" panose="020F0502020204030204" pitchFamily="34" charset="0"/>
                <a:cs typeface="Calibri" panose="020F0502020204030204" pitchFamily="34" charset="0"/>
              </a:rPr>
              <a:t>Si nos preguntamos porque, diríamos que es la manera más rápida y segura de manejar este tipo de información sensible para la empresa, ya que puede evitar al mínimo errores que pudieran cometerse al hacerlo de forma manual.</a:t>
            </a:r>
          </a:p>
          <a:p>
            <a:pPr marL="0" lvl="0" indent="-69850" algn="just" rtl="0">
              <a:lnSpc>
                <a:spcPct val="115000"/>
              </a:lnSpc>
              <a:spcBef>
                <a:spcPts val="0"/>
              </a:spcBef>
              <a:buSzPts val="1100"/>
              <a:buNone/>
            </a:pPr>
            <a:endParaRPr lang="es-ES" dirty="0"/>
          </a:p>
        </p:txBody>
      </p:sp>
      <p:sp>
        <p:nvSpPr>
          <p:cNvPr id="133" name="Shape 133"/>
          <p:cNvSpPr txBox="1"/>
          <p:nvPr/>
        </p:nvSpPr>
        <p:spPr>
          <a:xfrm>
            <a:off x="533478" y="2012401"/>
            <a:ext cx="2789400" cy="1200300"/>
          </a:xfrm>
          <a:prstGeom prst="rect">
            <a:avLst/>
          </a:prstGeom>
          <a:noFill/>
          <a:ln>
            <a:noFill/>
          </a:ln>
        </p:spPr>
        <p:txBody>
          <a:bodyPr wrap="square" lIns="91425" tIns="45700" rIns="91425" bIns="45700" anchor="t" anchorCtr="0">
            <a:noAutofit/>
          </a:bodyPr>
          <a:lstStyle/>
          <a:p>
            <a:pPr marL="0" lvl="0" indent="0" rtl="0">
              <a:spcBef>
                <a:spcPts val="560"/>
              </a:spcBef>
              <a:buNone/>
            </a:pPr>
            <a:r>
              <a:rPr lang="es-ES" sz="3000" dirty="0" smtClean="0">
                <a:solidFill>
                  <a:srgbClr val="FFFFFF"/>
                </a:solidFill>
                <a:latin typeface="Calibri"/>
                <a:ea typeface="Calibri"/>
                <a:cs typeface="Calibri"/>
                <a:sym typeface="Calibri"/>
              </a:rPr>
              <a:t>Justificación</a:t>
            </a:r>
            <a:endParaRPr lang="es-ES" sz="3000" dirty="0">
              <a:solidFill>
                <a:srgbClr val="FFFFFF"/>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p:nvPr/>
        </p:nvSpPr>
        <p:spPr>
          <a:xfrm>
            <a:off x="2843251" y="1547500"/>
            <a:ext cx="2220300" cy="769500"/>
          </a:xfrm>
          <a:prstGeom prst="rect">
            <a:avLst/>
          </a:prstGeom>
          <a:noFill/>
          <a:ln>
            <a:noFill/>
          </a:ln>
        </p:spPr>
        <p:txBody>
          <a:bodyPr wrap="square" lIns="91425" tIns="45700" rIns="91425" bIns="45700" anchor="t" anchorCtr="0">
            <a:noAutofit/>
          </a:bodyPr>
          <a:lstStyle/>
          <a:p>
            <a:pPr marL="342900" lvl="0" indent="-254000" rtl="0">
              <a:spcBef>
                <a:spcPts val="0"/>
              </a:spcBef>
              <a:buClr>
                <a:srgbClr val="FF9900"/>
              </a:buClr>
              <a:buSzPts val="1400"/>
              <a:buFont typeface="Arial"/>
              <a:buChar char="❑"/>
            </a:pPr>
            <a:r>
              <a:rPr lang="es-ES" dirty="0">
                <a:solidFill>
                  <a:srgbClr val="FF9900"/>
                </a:solidFill>
              </a:rPr>
              <a:t>Técnicas del levantamiento de información</a:t>
            </a:r>
          </a:p>
          <a:p>
            <a:pPr marL="0" lvl="0" indent="-177800" rtl="0">
              <a:spcBef>
                <a:spcPts val="560"/>
              </a:spcBef>
              <a:buClr>
                <a:schemeClr val="dk1"/>
              </a:buClr>
              <a:buSzPts val="2800"/>
              <a:buFont typeface="Arial"/>
              <a:buNone/>
            </a:pPr>
            <a:endParaRPr dirty="0">
              <a:solidFill>
                <a:srgbClr val="FF9900"/>
              </a:solidFill>
            </a:endParaRPr>
          </a:p>
          <a:p>
            <a:pPr marL="342900" lvl="0" indent="-254000" rtl="0">
              <a:spcBef>
                <a:spcPts val="560"/>
              </a:spcBef>
              <a:buClr>
                <a:srgbClr val="FF9900"/>
              </a:buClr>
              <a:buSzPts val="1400"/>
              <a:buFont typeface="Arial"/>
              <a:buChar char="❑"/>
            </a:pPr>
            <a:r>
              <a:rPr lang="es-ES" dirty="0">
                <a:solidFill>
                  <a:srgbClr val="FF9900"/>
                </a:solidFill>
              </a:rPr>
              <a:t>Mapa de procesos de la Organización</a:t>
            </a:r>
          </a:p>
          <a:p>
            <a:pPr marL="0" lvl="0" indent="-177800" rtl="0">
              <a:spcBef>
                <a:spcPts val="560"/>
              </a:spcBef>
              <a:buClr>
                <a:srgbClr val="3F3F3F"/>
              </a:buClr>
              <a:buSzPts val="2800"/>
              <a:buFont typeface="Arial"/>
              <a:buNone/>
            </a:pPr>
            <a:r>
              <a:rPr lang="es-ES" dirty="0">
                <a:solidFill>
                  <a:srgbClr val="FF9900"/>
                </a:solidFill>
              </a:rPr>
              <a:t>	-BPMN </a:t>
            </a:r>
          </a:p>
          <a:p>
            <a:pPr marL="0" lvl="0" indent="-177800" rtl="0">
              <a:spcBef>
                <a:spcPts val="560"/>
              </a:spcBef>
              <a:buClr>
                <a:schemeClr val="dk1"/>
              </a:buClr>
              <a:buSzPts val="2800"/>
              <a:buFont typeface="Arial"/>
              <a:buNone/>
            </a:pPr>
            <a:endParaRPr dirty="0">
              <a:solidFill>
                <a:srgbClr val="FF9900"/>
              </a:solidFill>
            </a:endParaRPr>
          </a:p>
          <a:p>
            <a:pPr marL="342900" lvl="0" indent="-254000" rtl="0">
              <a:spcBef>
                <a:spcPts val="560"/>
              </a:spcBef>
              <a:buClr>
                <a:srgbClr val="FF9900"/>
              </a:buClr>
              <a:buSzPts val="1400"/>
              <a:buFont typeface="Arial"/>
              <a:buChar char="❑"/>
            </a:pPr>
            <a:r>
              <a:rPr lang="es-ES" dirty="0">
                <a:solidFill>
                  <a:srgbClr val="FF9900"/>
                </a:solidFill>
              </a:rPr>
              <a:t>Hardware, software con el que cuenta el cliente. (Inventario)</a:t>
            </a:r>
          </a:p>
        </p:txBody>
      </p:sp>
      <p:pic>
        <p:nvPicPr>
          <p:cNvPr id="140" name="Shape 140"/>
          <p:cNvPicPr preferRelativeResize="0"/>
          <p:nvPr/>
        </p:nvPicPr>
        <p:blipFill rotWithShape="1">
          <a:blip r:embed="rId3">
            <a:alphaModFix/>
          </a:blip>
          <a:srcRect/>
          <a:stretch/>
        </p:blipFill>
        <p:spPr>
          <a:xfrm>
            <a:off x="3090294" y="4426022"/>
            <a:ext cx="1623040" cy="45719"/>
          </a:xfrm>
          <a:prstGeom prst="rect">
            <a:avLst/>
          </a:prstGeom>
          <a:noFill/>
          <a:ln>
            <a:noFill/>
          </a:ln>
        </p:spPr>
      </p:pic>
      <p:sp>
        <p:nvSpPr>
          <p:cNvPr id="141" name="Shape 141"/>
          <p:cNvSpPr txBox="1"/>
          <p:nvPr/>
        </p:nvSpPr>
        <p:spPr>
          <a:xfrm>
            <a:off x="233221" y="1477812"/>
            <a:ext cx="1977600" cy="769500"/>
          </a:xfrm>
          <a:prstGeom prst="rect">
            <a:avLst/>
          </a:prstGeom>
          <a:noFill/>
          <a:ln>
            <a:noFill/>
          </a:ln>
        </p:spPr>
        <p:txBody>
          <a:bodyPr wrap="square" lIns="91425" tIns="45700" rIns="91425" bIns="45700" anchor="t" anchorCtr="0">
            <a:noAutofit/>
          </a:bodyPr>
          <a:lstStyle/>
          <a:p>
            <a:pPr marL="0" lvl="0" indent="-342900" rtl="0">
              <a:spcBef>
                <a:spcPts val="0"/>
              </a:spcBef>
              <a:buSzPts val="5400"/>
              <a:buNone/>
            </a:pPr>
            <a:r>
              <a:rPr lang="es-ES" sz="2400" b="1" dirty="0">
                <a:solidFill>
                  <a:schemeClr val="lt1"/>
                </a:solidFill>
                <a:latin typeface="Calibri"/>
                <a:ea typeface="Calibri"/>
                <a:cs typeface="Calibri"/>
                <a:sym typeface="Calibri"/>
              </a:rPr>
              <a:t>Componente </a:t>
            </a:r>
          </a:p>
          <a:p>
            <a:pPr marL="0" lvl="0" indent="-279400" rtl="0">
              <a:spcBef>
                <a:spcPts val="0"/>
              </a:spcBef>
              <a:buClr>
                <a:srgbClr val="F2F2F2"/>
              </a:buClr>
              <a:buSzPts val="4400"/>
              <a:buFont typeface="Calibri"/>
              <a:buNone/>
            </a:pPr>
            <a:r>
              <a:rPr lang="es-ES" sz="2400" b="1" dirty="0" smtClean="0">
                <a:solidFill>
                  <a:srgbClr val="F2F2F2"/>
                </a:solidFill>
                <a:latin typeface="Calibri"/>
                <a:ea typeface="Calibri"/>
                <a:cs typeface="Calibri"/>
                <a:sym typeface="Calibri"/>
              </a:rPr>
              <a:t>Técnico</a:t>
            </a:r>
            <a:endParaRPr lang="es-ES" sz="2400" b="1" dirty="0">
              <a:solidFill>
                <a:srgbClr val="F2F2F2"/>
              </a:solidFill>
              <a:latin typeface="Calibri"/>
              <a:ea typeface="Calibri"/>
              <a:cs typeface="Calibri"/>
              <a:sym typeface="Calibri"/>
            </a:endParaRPr>
          </a:p>
        </p:txBody>
      </p:sp>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2763" y="1702612"/>
            <a:ext cx="2157722" cy="201957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Shape 147"/>
          <p:cNvPicPr preferRelativeResize="0"/>
          <p:nvPr/>
        </p:nvPicPr>
        <p:blipFill rotWithShape="1">
          <a:blip r:embed="rId3">
            <a:alphaModFix/>
          </a:blip>
          <a:srcRect/>
          <a:stretch/>
        </p:blipFill>
        <p:spPr>
          <a:xfrm>
            <a:off x="1101721" y="1958193"/>
            <a:ext cx="241298" cy="38100"/>
          </a:xfrm>
          <a:prstGeom prst="rect">
            <a:avLst/>
          </a:prstGeom>
          <a:noFill/>
          <a:ln>
            <a:noFill/>
          </a:ln>
        </p:spPr>
      </p:pic>
      <p:sp>
        <p:nvSpPr>
          <p:cNvPr id="148" name="Shape 148"/>
          <p:cNvSpPr txBox="1"/>
          <p:nvPr/>
        </p:nvSpPr>
        <p:spPr>
          <a:xfrm>
            <a:off x="954675" y="144875"/>
            <a:ext cx="7652100" cy="708000"/>
          </a:xfrm>
          <a:prstGeom prst="rect">
            <a:avLst/>
          </a:prstGeom>
          <a:noFill/>
          <a:ln>
            <a:noFill/>
          </a:ln>
        </p:spPr>
        <p:txBody>
          <a:bodyPr wrap="square" lIns="91425" tIns="45700" rIns="91425" bIns="45700" anchor="t" anchorCtr="0">
            <a:noAutofit/>
          </a:bodyPr>
          <a:lstStyle/>
          <a:p>
            <a:pPr marL="0" lvl="0" indent="-69850" rtl="0">
              <a:spcBef>
                <a:spcPts val="560"/>
              </a:spcBef>
              <a:buSzPts val="1100"/>
              <a:buNone/>
            </a:pPr>
            <a:r>
              <a:rPr lang="es-ES" sz="3000" b="1" dirty="0" smtClean="0">
                <a:solidFill>
                  <a:srgbClr val="E8E6E8"/>
                </a:solidFill>
                <a:latin typeface="Calibri"/>
                <a:ea typeface="Calibri"/>
                <a:cs typeface="Calibri"/>
                <a:sym typeface="Calibri"/>
              </a:rPr>
              <a:t>Técnicas </a:t>
            </a:r>
            <a:r>
              <a:rPr lang="es-ES" sz="3000" b="1" dirty="0">
                <a:solidFill>
                  <a:srgbClr val="E8E6E8"/>
                </a:solidFill>
                <a:latin typeface="Calibri"/>
                <a:ea typeface="Calibri"/>
                <a:cs typeface="Calibri"/>
                <a:sym typeface="Calibri"/>
              </a:rPr>
              <a:t>de Levantamiento de </a:t>
            </a:r>
            <a:r>
              <a:rPr lang="es-ES" sz="3000" b="1" dirty="0" smtClean="0">
                <a:solidFill>
                  <a:srgbClr val="E8E6E8"/>
                </a:solidFill>
                <a:latin typeface="Calibri"/>
                <a:ea typeface="Calibri"/>
                <a:cs typeface="Calibri"/>
                <a:sym typeface="Calibri"/>
              </a:rPr>
              <a:t>Información</a:t>
            </a:r>
            <a:endParaRPr lang="es-ES" sz="3000" b="1" dirty="0">
              <a:solidFill>
                <a:srgbClr val="E8E6E8"/>
              </a:solidFill>
              <a:latin typeface="Calibri"/>
              <a:ea typeface="Calibri"/>
              <a:cs typeface="Calibri"/>
              <a:sym typeface="Calibri"/>
            </a:endParaRPr>
          </a:p>
        </p:txBody>
      </p:sp>
      <p:sp>
        <p:nvSpPr>
          <p:cNvPr id="149" name="Shape 149"/>
          <p:cNvSpPr txBox="1"/>
          <p:nvPr/>
        </p:nvSpPr>
        <p:spPr>
          <a:xfrm>
            <a:off x="1532965" y="1828799"/>
            <a:ext cx="6098241" cy="1996888"/>
          </a:xfrm>
          <a:prstGeom prst="rect">
            <a:avLst/>
          </a:prstGeom>
          <a:noFill/>
          <a:ln>
            <a:noFill/>
          </a:ln>
        </p:spPr>
        <p:txBody>
          <a:bodyPr wrap="square" lIns="91425" tIns="45700" rIns="91425" bIns="45700" anchor="t" anchorCtr="0">
            <a:noAutofit/>
          </a:bodyPr>
          <a:lstStyle/>
          <a:p>
            <a:pPr lvl="0" algn="just"/>
            <a:endParaRPr lang="es-419" dirty="0">
              <a:solidFill>
                <a:srgbClr val="5E5C5D"/>
              </a:solidFill>
              <a:latin typeface="Calibri"/>
              <a:ea typeface="Calibri"/>
              <a:cs typeface="Calibri"/>
              <a:sym typeface="Calibri"/>
            </a:endParaRPr>
          </a:p>
          <a:p>
            <a:pPr lvl="0" algn="just"/>
            <a:r>
              <a:rPr lang="es-419" dirty="0">
                <a:solidFill>
                  <a:schemeClr val="bg2"/>
                </a:solidFill>
                <a:latin typeface="Calibri"/>
                <a:ea typeface="Calibri"/>
                <a:cs typeface="Calibri"/>
                <a:sym typeface="Calibri"/>
              </a:rPr>
              <a:t>Para el levantamiento de información se implementó el método indirecto, ya que se realizaron varias encuestas que nos permitieron ver el alcance del proyecto por medio de las necesidades que se evidenciaron, las cuales nos aportaron valiosa información para que el desarrollo del software este más enfocado a las necesidades del cliente.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593</Words>
  <Application>Microsoft Office PowerPoint</Application>
  <PresentationFormat>Presentación en pantalla (16:9)</PresentationFormat>
  <Paragraphs>102</Paragraphs>
  <Slides>21</Slides>
  <Notes>15</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21</vt:i4>
      </vt:variant>
    </vt:vector>
  </HeadingPairs>
  <TitlesOfParts>
    <vt:vector size="30" baseType="lpstr">
      <vt:lpstr>Arial</vt:lpstr>
      <vt:lpstr>Wingdings</vt:lpstr>
      <vt:lpstr>Raleway</vt:lpstr>
      <vt:lpstr>Calibri</vt:lpstr>
      <vt:lpstr>Lato</vt:lpstr>
      <vt:lpstr>Noto Sans Symbols</vt:lpstr>
      <vt:lpstr>Times New Roman</vt:lpstr>
      <vt:lpstr>Swiss</vt:lpstr>
      <vt:lpstr>Documento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dc:creator>
  <cp:lastModifiedBy>SOPORTE</cp:lastModifiedBy>
  <cp:revision>47</cp:revision>
  <dcterms:modified xsi:type="dcterms:W3CDTF">2018-04-11T00:32:12Z</dcterms:modified>
</cp:coreProperties>
</file>