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344" r:id="rId3"/>
    <p:sldId id="409" r:id="rId4"/>
    <p:sldId id="259" r:id="rId5"/>
    <p:sldId id="411" r:id="rId6"/>
    <p:sldId id="262" r:id="rId7"/>
    <p:sldId id="345" r:id="rId8"/>
    <p:sldId id="405" r:id="rId9"/>
    <p:sldId id="410" r:id="rId10"/>
    <p:sldId id="476" r:id="rId11"/>
    <p:sldId id="477" r:id="rId12"/>
    <p:sldId id="478" r:id="rId13"/>
    <p:sldId id="479" r:id="rId14"/>
    <p:sldId id="470" r:id="rId15"/>
    <p:sldId id="4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142" d="100"/>
          <a:sy n="142" d="100"/>
        </p:scale>
        <p:origin x="1314" y="126"/>
      </p:cViewPr>
      <p:guideLst/>
    </p:cSldViewPr>
  </p:slideViewPr>
  <p:outlineViewPr>
    <p:cViewPr>
      <p:scale>
        <a:sx n="33" d="100"/>
        <a:sy n="33" d="100"/>
      </p:scale>
      <p:origin x="0" y="-14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1040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201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52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58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217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703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78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26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77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1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88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77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91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97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73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ÍTULO ESTILO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B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285684" y="770822"/>
            <a:ext cx="4432422" cy="1725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endParaRPr lang="es-ES" sz="4400" b="1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CONTROL DE INVENTARIO</a:t>
            </a:r>
            <a:endParaRPr lang="es-ES"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</a:t>
            </a:r>
            <a:endParaRPr lang="es-ES"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6C704F69-88C6-459F-8DA7-583A9F70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99" y="755317"/>
            <a:ext cx="1626530" cy="1404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MOCKUPS DEL PROYECTO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023" y="992848"/>
            <a:ext cx="5514590" cy="41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2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MOCKUPS DEL PROYECTO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41" y="997146"/>
            <a:ext cx="4408510" cy="41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9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MOCKUPS DEL PROYECTO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93" y="1018614"/>
            <a:ext cx="4499875" cy="41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3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MOCKUPS DEL PROYECTO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38" y="993358"/>
            <a:ext cx="4454984" cy="41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630326" y="1871330"/>
            <a:ext cx="5642344" cy="11746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lang="es-ES"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78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="" xmlns:a16="http://schemas.microsoft.com/office/drawing/2014/main" id="{8CE585AE-AD2A-4BF0-82FE-E8A818AB2DD4}"/>
              </a:ext>
            </a:extLst>
          </p:cNvPr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MODELO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RELACIONAL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8" y="996066"/>
            <a:ext cx="7362090" cy="41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0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213764" y="1274256"/>
            <a:ext cx="5385651" cy="1725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71500" marR="0" lvl="0" indent="-5715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CLAUDIA MEDINA</a:t>
            </a:r>
          </a:p>
          <a:p>
            <a:pPr marL="571500" marR="0" lvl="0" indent="-5715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CARLOS MOSQUERA</a:t>
            </a:r>
          </a:p>
          <a:p>
            <a:pPr marL="571500" marR="0" lvl="0" indent="-5715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LUISA MENDOZA</a:t>
            </a:r>
          </a:p>
          <a:p>
            <a:pPr marL="571500" marR="0" lvl="0" indent="-5715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OSCAR RODRIGUEZ</a:t>
            </a:r>
          </a:p>
          <a:p>
            <a:pPr marR="0" lvl="0" rtl="0">
              <a:spcBef>
                <a:spcPts val="0"/>
              </a:spcBef>
            </a:pPr>
            <a:r>
              <a:rPr lang="es-419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Ficha: 1503794 G2-G3</a:t>
            </a:r>
            <a:endParaRPr lang="es-ES"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287DF678-BB97-4BD0-A929-BDD287EB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88" y="762791"/>
            <a:ext cx="1626530" cy="1404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4470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319553" y="2148452"/>
            <a:ext cx="6307542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lang="es-ES"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967750" y="0"/>
            <a:ext cx="77355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lang="es-ES" sz="24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075300" y="1549125"/>
            <a:ext cx="4707600" cy="21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58" y="983386"/>
            <a:ext cx="4701796" cy="4160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418229" y="1937942"/>
            <a:ext cx="6307542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lang="es-ES"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6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25" y="997472"/>
            <a:ext cx="5931888" cy="4146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418229" y="1937942"/>
            <a:ext cx="6307542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DEL PROYECTO</a:t>
            </a:r>
            <a:endParaRPr lang="es-ES"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136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MOCKUPS DEL PROYECTO</a:t>
            </a: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56" y="986342"/>
            <a:ext cx="5500566" cy="41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954675" y="0"/>
            <a:ext cx="7761600" cy="9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MOCKUPS DEL PROYECTO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s-ES" sz="2000" b="1" dirty="0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95" y="1012552"/>
            <a:ext cx="5522143" cy="41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71</Words>
  <Application>Microsoft Office PowerPoint</Application>
  <PresentationFormat>Presentación en pantalla (16:9)</PresentationFormat>
  <Paragraphs>40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SOPORTE</cp:lastModifiedBy>
  <cp:revision>183</cp:revision>
  <dcterms:modified xsi:type="dcterms:W3CDTF">2018-06-28T23:56:08Z</dcterms:modified>
</cp:coreProperties>
</file>