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eron Gibson" userId="db571d61778dab20" providerId="LiveId" clId="{B66DC10C-D1DC-4939-BD63-E05B2C2BA583}"/>
    <pc:docChg chg="undo redo custSel modSld">
      <pc:chgData name="Cameron Gibson" userId="db571d61778dab20" providerId="LiveId" clId="{B66DC10C-D1DC-4939-BD63-E05B2C2BA583}" dt="2020-08-07T01:11:08.125" v="61" actId="14100"/>
      <pc:docMkLst>
        <pc:docMk/>
      </pc:docMkLst>
      <pc:sldChg chg="modSp mod">
        <pc:chgData name="Cameron Gibson" userId="db571d61778dab20" providerId="LiveId" clId="{B66DC10C-D1DC-4939-BD63-E05B2C2BA583}" dt="2020-08-07T01:11:08.125" v="61" actId="14100"/>
        <pc:sldMkLst>
          <pc:docMk/>
          <pc:sldMk cId="2161402795" sldId="257"/>
        </pc:sldMkLst>
        <pc:spChg chg="mod">
          <ac:chgData name="Cameron Gibson" userId="db571d61778dab20" providerId="LiveId" clId="{B66DC10C-D1DC-4939-BD63-E05B2C2BA583}" dt="2020-08-07T01:10:58.919" v="59" actId="20577"/>
          <ac:spMkLst>
            <pc:docMk/>
            <pc:sldMk cId="2161402795" sldId="257"/>
            <ac:spMk id="2" creationId="{9A13DF4E-54A0-4D97-8730-AA9C65BB6914}"/>
          </ac:spMkLst>
        </pc:spChg>
        <pc:spChg chg="mod">
          <ac:chgData name="Cameron Gibson" userId="db571d61778dab20" providerId="LiveId" clId="{B66DC10C-D1DC-4939-BD63-E05B2C2BA583}" dt="2020-08-07T01:11:08.125" v="61" actId="14100"/>
          <ac:spMkLst>
            <pc:docMk/>
            <pc:sldMk cId="2161402795" sldId="257"/>
            <ac:spMk id="4" creationId="{0EC7B356-D6FF-47C9-B34A-8D10E7C1674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1246-73C2-4390-99A7-A89E93B00424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35A9-7A34-4933-9016-0643BB83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4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1246-73C2-4390-99A7-A89E93B00424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35A9-7A34-4933-9016-0643BB83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1246-73C2-4390-99A7-A89E93B00424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35A9-7A34-4933-9016-0643BB83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00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1246-73C2-4390-99A7-A89E93B00424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35A9-7A34-4933-9016-0643BB83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02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1246-73C2-4390-99A7-A89E93B00424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35A9-7A34-4933-9016-0643BB83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27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1246-73C2-4390-99A7-A89E93B00424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35A9-7A34-4933-9016-0643BB83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55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1246-73C2-4390-99A7-A89E93B00424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35A9-7A34-4933-9016-0643BB83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42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1246-73C2-4390-99A7-A89E93B00424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35A9-7A34-4933-9016-0643BB83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56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1246-73C2-4390-99A7-A89E93B00424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35A9-7A34-4933-9016-0643BB83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5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1246-73C2-4390-99A7-A89E93B00424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35A9-7A34-4933-9016-0643BB83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4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1246-73C2-4390-99A7-A89E93B00424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35A9-7A34-4933-9016-0643BB83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1246-73C2-4390-99A7-A89E93B00424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35A9-7A34-4933-9016-0643BB83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1246-73C2-4390-99A7-A89E93B00424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35A9-7A34-4933-9016-0643BB83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9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1246-73C2-4390-99A7-A89E93B00424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35A9-7A34-4933-9016-0643BB83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7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1246-73C2-4390-99A7-A89E93B00424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35A9-7A34-4933-9016-0643BB83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4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1246-73C2-4390-99A7-A89E93B00424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35A9-7A34-4933-9016-0643BB83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4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FE51246-73C2-4390-99A7-A89E93B00424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5F735A9-7A34-4933-9016-0643BB83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9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FE51246-73C2-4390-99A7-A89E93B00424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5F735A9-7A34-4933-9016-0643BB83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2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1F27-6546-488C-9BFA-C406CB9AB1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4331-201</a:t>
            </a:r>
            <a:br>
              <a:rPr lang="en-US" dirty="0"/>
            </a:br>
            <a:r>
              <a:rPr lang="en-US" dirty="0"/>
              <a:t>Intelligent Planning and Diagnosis Project 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BCEE2-B219-4DB8-94F8-519307176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259766"/>
            <a:ext cx="8676222" cy="1531434"/>
          </a:xfrm>
        </p:spPr>
        <p:txBody>
          <a:bodyPr/>
          <a:lstStyle/>
          <a:p>
            <a:r>
              <a:rPr lang="en-US" dirty="0"/>
              <a:t>Cameron Gibson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85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DF4E-54A0-4D97-8730-AA9C65BB6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Description:</a:t>
            </a:r>
            <a:br>
              <a:rPr lang="en-US" dirty="0"/>
            </a:br>
            <a:r>
              <a:rPr lang="en-US" dirty="0"/>
              <a:t>Schedule generator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C7B356-D6FF-47C9-B34A-8D10E7C16743}"/>
              </a:ext>
            </a:extLst>
          </p:cNvPr>
          <p:cNvSpPr txBox="1"/>
          <p:nvPr/>
        </p:nvSpPr>
        <p:spPr>
          <a:xfrm>
            <a:off x="996448" y="2329934"/>
            <a:ext cx="83740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must assign ten employees to five flights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flight will require a specific number of 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flight must have an employee who can speak the required language(s)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employee must have one flight off after attending a flight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plane must have the exact number of crew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Given the attendants, languages spoken, the employees required, and the languages required, build a schedule that follows these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40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B4ADC-D122-4CDF-858E-E7AF2DF3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14175"/>
            <a:ext cx="9905998" cy="1905000"/>
          </a:xfrm>
        </p:spPr>
        <p:txBody>
          <a:bodyPr/>
          <a:lstStyle/>
          <a:p>
            <a:r>
              <a:rPr lang="en-US" dirty="0"/>
              <a:t>Information Given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59FDD-5BD8-43F5-8A60-6D293CBFA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295" y="2666999"/>
            <a:ext cx="3820880" cy="3124201"/>
          </a:xfrm>
        </p:spPr>
        <p:txBody>
          <a:bodyPr>
            <a:noAutofit/>
          </a:bodyPr>
          <a:lstStyle/>
          <a:p>
            <a:r>
              <a:rPr lang="en-US" sz="15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Employees:</a:t>
            </a:r>
          </a:p>
          <a:p>
            <a:pPr lvl="1"/>
            <a:r>
              <a:rPr lang="en-US" sz="15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Richard</a:t>
            </a:r>
          </a:p>
          <a:p>
            <a:pPr lvl="1"/>
            <a:r>
              <a:rPr lang="en-US" sz="15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Halsey</a:t>
            </a:r>
          </a:p>
          <a:p>
            <a:pPr lvl="1"/>
            <a:r>
              <a:rPr lang="en-US" sz="15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Cameron</a:t>
            </a:r>
          </a:p>
          <a:p>
            <a:pPr lvl="1"/>
            <a:r>
              <a:rPr lang="en-US" sz="15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Alli</a:t>
            </a:r>
          </a:p>
          <a:p>
            <a:pPr lvl="1"/>
            <a:r>
              <a:rPr lang="en-US" sz="15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Billy</a:t>
            </a:r>
          </a:p>
          <a:p>
            <a:pPr lvl="1"/>
            <a:r>
              <a:rPr lang="en-US" sz="15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Jerry</a:t>
            </a:r>
          </a:p>
          <a:p>
            <a:pPr lvl="1"/>
            <a:r>
              <a:rPr lang="en-US" sz="15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Rob</a:t>
            </a:r>
          </a:p>
          <a:p>
            <a:pPr lvl="1"/>
            <a:r>
              <a:rPr lang="en-US" sz="15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Jacob</a:t>
            </a:r>
          </a:p>
          <a:p>
            <a:pPr lvl="1"/>
            <a:r>
              <a:rPr lang="en-US" sz="15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Gian</a:t>
            </a:r>
          </a:p>
          <a:p>
            <a:pPr lvl="1"/>
            <a:r>
              <a:rPr lang="en-US" sz="15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Rick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5FC172-03E4-438E-A995-2D53D64963B4}"/>
              </a:ext>
            </a:extLst>
          </p:cNvPr>
          <p:cNvSpPr txBox="1"/>
          <p:nvPr/>
        </p:nvSpPr>
        <p:spPr>
          <a:xfrm>
            <a:off x="4285785" y="2343613"/>
            <a:ext cx="2442117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Flight One: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2 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Spanish</a:t>
            </a:r>
          </a:p>
          <a:p>
            <a:endParaRPr lang="en-US" sz="1500" dirty="0"/>
          </a:p>
          <a:p>
            <a:r>
              <a:rPr lang="en-US" sz="1500" dirty="0"/>
              <a:t>Flight Two: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2 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German</a:t>
            </a:r>
          </a:p>
          <a:p>
            <a:endParaRPr lang="en-US" sz="1500" dirty="0"/>
          </a:p>
          <a:p>
            <a:r>
              <a:rPr lang="en-US" sz="1500" dirty="0"/>
              <a:t>Flight Three: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3 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Spanish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German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8043B-0CD4-4012-9D67-B3153122BE4B}"/>
              </a:ext>
            </a:extLst>
          </p:cNvPr>
          <p:cNvSpPr txBox="1"/>
          <p:nvPr/>
        </p:nvSpPr>
        <p:spPr>
          <a:xfrm>
            <a:off x="6446333" y="2343613"/>
            <a:ext cx="2442117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Flight Four: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1 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Spanish</a:t>
            </a:r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Flight Five: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2 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Spanish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German</a:t>
            </a:r>
          </a:p>
          <a:p>
            <a:endParaRPr lang="en-US" sz="1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3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id="{BC7AAF0E-30CA-41CF-AC8F-080DBD943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5605" y="643467"/>
            <a:ext cx="7911959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011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B3516BD-64C7-48EF-A342-9F00D167E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52BDB71-EADF-4E42-8781-2E404B9E7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8225" y="811505"/>
            <a:ext cx="10035548" cy="524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808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4B92A-2A79-48FA-9657-6D0C0B959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5432" y="614305"/>
            <a:ext cx="10234859" cy="2486722"/>
          </a:xfrm>
        </p:spPr>
        <p:txBody>
          <a:bodyPr/>
          <a:lstStyle/>
          <a:p>
            <a:r>
              <a:rPr lang="en-US" dirty="0"/>
              <a:t>What happens if flight missing a requirement?</a:t>
            </a:r>
          </a:p>
          <a:p>
            <a:r>
              <a:rPr lang="en-US" dirty="0"/>
              <a:t>Here, we add French as a required language, but no employee can fulfill the requirement: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01313-66B0-4B5D-B56E-EB918E635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5432" y="3080245"/>
            <a:ext cx="1389915" cy="996176"/>
          </a:xfrm>
        </p:spPr>
        <p:txBody>
          <a:bodyPr/>
          <a:lstStyle/>
          <a:p>
            <a:r>
              <a:rPr lang="en-US" dirty="0"/>
              <a:t>Output: 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4D862833-32D6-46D5-9260-3183FF33A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16" y="2060923"/>
            <a:ext cx="216217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583B9FF7-53D9-4B3C-BD16-79ECCB4A9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16" y="3916664"/>
            <a:ext cx="78486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929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3B7D1-C9C7-4313-8502-EFACAC654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193963"/>
            <a:ext cx="9905998" cy="1905000"/>
          </a:xfrm>
        </p:spPr>
        <p:txBody>
          <a:bodyPr/>
          <a:lstStyle/>
          <a:p>
            <a:r>
              <a:rPr lang="en-US" dirty="0"/>
              <a:t>Solutions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945A626-B67F-4636-8392-2CC63745A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1773383"/>
            <a:ext cx="3601518" cy="406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B05DC015-A547-4F4E-9000-560966FB5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764" y="1773383"/>
            <a:ext cx="3454253" cy="406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53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70">
            <a:extLst>
              <a:ext uri="{FF2B5EF4-FFF2-40B4-BE49-F238E27FC236}">
                <a16:creationId xmlns:a16="http://schemas.microsoft.com/office/drawing/2014/main" id="{8C9EE0E9-0392-40CC-87A7-7729D5DB3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F6B3045-FE44-4EA0-81E3-CD0B0238F5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7766"/>
          <a:stretch/>
        </p:blipFill>
        <p:spPr bwMode="auto">
          <a:xfrm>
            <a:off x="804334" y="811505"/>
            <a:ext cx="10583330" cy="524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970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172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CS 4331-201 Intelligent Planning and Diagnosis Project  </vt:lpstr>
      <vt:lpstr>Initial Description: Schedule generator</vt:lpstr>
      <vt:lpstr>Information Given</vt:lpstr>
      <vt:lpstr>PowerPoint Presentation</vt:lpstr>
      <vt:lpstr>PowerPoint Presentation</vt:lpstr>
      <vt:lpstr>PowerPoint Presentation</vt:lpstr>
      <vt:lpstr>Solutions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4331-201 Intelligent Planning and Diagnosis Project</dc:title>
  <dc:creator>Cameron Gibson</dc:creator>
  <cp:lastModifiedBy>Cameron Gibson</cp:lastModifiedBy>
  <cp:revision>3</cp:revision>
  <dcterms:created xsi:type="dcterms:W3CDTF">2020-08-07T00:18:37Z</dcterms:created>
  <dcterms:modified xsi:type="dcterms:W3CDTF">2020-08-07T01:11:20Z</dcterms:modified>
</cp:coreProperties>
</file>