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8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 experience presentation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Cameron </a:t>
            </a:r>
            <a:r>
              <a:rPr lang="en" dirty="0" smtClean="0"/>
              <a:t>Hillier</a:t>
            </a:r>
            <a:endParaRPr lang="en" dirty="0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company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Red </a:t>
            </a:r>
            <a:r>
              <a:rPr lang="en" dirty="0" smtClean="0"/>
              <a:t>Group </a:t>
            </a:r>
            <a:r>
              <a:rPr lang="en" dirty="0"/>
              <a:t>S</a:t>
            </a:r>
            <a:r>
              <a:rPr lang="en" dirty="0" smtClean="0"/>
              <a:t>olutions </a:t>
            </a:r>
            <a:r>
              <a:rPr lang="en" dirty="0"/>
              <a:t>is an software and </a:t>
            </a:r>
            <a:r>
              <a:rPr lang="en" dirty="0" smtClean="0"/>
              <a:t>IT </a:t>
            </a:r>
            <a:r>
              <a:rPr lang="en" dirty="0"/>
              <a:t>solutions development company.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Based  in </a:t>
            </a:r>
            <a:r>
              <a:rPr lang="en" dirty="0" smtClean="0"/>
              <a:t>Farnborough</a:t>
            </a:r>
            <a:endParaRPr lang="en" dirty="0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Founded in 2009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The company is run by 4 </a:t>
            </a:r>
            <a:r>
              <a:rPr lang="en" dirty="0" smtClean="0"/>
              <a:t>directors.</a:t>
            </a:r>
            <a:endParaRPr lang="en" dirty="0"/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 dirty="0"/>
              <a:t>The company's employees  are frequently out of the office working on-site with clients.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150" y="143798"/>
            <a:ext cx="4362450" cy="100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 carried  out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Whilst at the placement I completed several tasks.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The </a:t>
            </a:r>
            <a:r>
              <a:rPr lang="en" dirty="0" smtClean="0"/>
              <a:t>goals </a:t>
            </a:r>
            <a:r>
              <a:rPr lang="en" dirty="0"/>
              <a:t>of these </a:t>
            </a:r>
            <a:r>
              <a:rPr lang="en" dirty="0" smtClean="0"/>
              <a:t>tasks mostly revolved </a:t>
            </a:r>
            <a:r>
              <a:rPr lang="en" dirty="0"/>
              <a:t>around </a:t>
            </a:r>
            <a:r>
              <a:rPr lang="en" dirty="0" smtClean="0"/>
              <a:t>finding problems with, and improving the g2 data systems website.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Progress was monitored using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 smtClean="0"/>
              <a:t>T</a:t>
            </a:r>
            <a:r>
              <a:rPr lang="en" dirty="0" smtClean="0"/>
              <a:t>rello, a web-based project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 smtClean="0"/>
              <a:t>M</a:t>
            </a:r>
            <a:r>
              <a:rPr lang="en" dirty="0" smtClean="0"/>
              <a:t>anagement tool.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3">
            <a:alphaModFix/>
          </a:blip>
          <a:srcRect l="378" t="8349" b="5040"/>
          <a:stretch/>
        </p:blipFill>
        <p:spPr>
          <a:xfrm>
            <a:off x="3645250" y="2474350"/>
            <a:ext cx="5143497" cy="251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Work carried out cont.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The tasks that were set  included:</a:t>
            </a:r>
          </a:p>
          <a:p>
            <a:pPr marL="457200" lvl="0" indent="-228600" rtl="0">
              <a:spcBef>
                <a:spcPts val="0"/>
              </a:spcBef>
              <a:buFont typeface="Arial" pitchFamily="34" charset="0"/>
              <a:buChar char="•"/>
            </a:pPr>
            <a:r>
              <a:rPr lang="en" dirty="0" smtClean="0"/>
              <a:t>Added </a:t>
            </a:r>
            <a:r>
              <a:rPr lang="en" dirty="0"/>
              <a:t>objects to the website’s menu.</a:t>
            </a:r>
          </a:p>
          <a:p>
            <a:pPr marL="457200" lvl="0" indent="-228600" rtl="0">
              <a:spcBef>
                <a:spcPts val="0"/>
              </a:spcBef>
              <a:buFont typeface="Arial" pitchFamily="34" charset="0"/>
              <a:buChar char="•"/>
            </a:pPr>
            <a:r>
              <a:rPr lang="en" dirty="0" smtClean="0"/>
              <a:t>Edited </a:t>
            </a:r>
            <a:r>
              <a:rPr lang="en" dirty="0"/>
              <a:t>images on the website.</a:t>
            </a:r>
          </a:p>
          <a:p>
            <a:pPr marL="457200" lvl="0" indent="-228600" rtl="0">
              <a:spcBef>
                <a:spcPts val="0"/>
              </a:spcBef>
              <a:buFont typeface="Arial" pitchFamily="34" charset="0"/>
              <a:buChar char="•"/>
            </a:pPr>
            <a:r>
              <a:rPr lang="en" dirty="0" smtClean="0"/>
              <a:t>Changed the design of, </a:t>
            </a:r>
            <a:r>
              <a:rPr lang="en" dirty="0"/>
              <a:t>and animating the text block shown below.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l="34379" t="33290" r="34679" b="37581"/>
          <a:stretch/>
        </p:blipFill>
        <p:spPr>
          <a:xfrm>
            <a:off x="5003050" y="3337599"/>
            <a:ext cx="2829249" cy="149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4">
            <a:alphaModFix/>
          </a:blip>
          <a:srcRect l="31980" t="29158" r="32763" b="32740"/>
          <a:stretch/>
        </p:blipFill>
        <p:spPr>
          <a:xfrm>
            <a:off x="795925" y="3219822"/>
            <a:ext cx="3223900" cy="1733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 rotWithShape="1">
          <a:blip r:embed="rId5">
            <a:alphaModFix/>
          </a:blip>
          <a:srcRect l="19525" t="20677" r="18959" b="24447"/>
          <a:stretch/>
        </p:blipFill>
        <p:spPr>
          <a:xfrm>
            <a:off x="4764300" y="53525"/>
            <a:ext cx="4318752" cy="216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Achievements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By the end of the placement </a:t>
            </a:r>
            <a:r>
              <a:rPr lang="en" dirty="0" smtClean="0"/>
              <a:t>I </a:t>
            </a:r>
            <a:r>
              <a:rPr lang="en" dirty="0"/>
              <a:t>had achieved the following:</a:t>
            </a:r>
          </a:p>
          <a:p>
            <a:pPr marL="457200" lvl="0" indent="-228600" rtl="0">
              <a:spcBef>
                <a:spcPts val="0"/>
              </a:spcBef>
              <a:buFont typeface="Arial" pitchFamily="34" charset="0"/>
              <a:buChar char="•"/>
            </a:pPr>
            <a:r>
              <a:rPr lang="en" dirty="0"/>
              <a:t>Critiqued and suggested improvements to the website.</a:t>
            </a:r>
          </a:p>
          <a:p>
            <a:pPr marL="457200" lvl="0" indent="-228600" rtl="0">
              <a:spcBef>
                <a:spcPts val="0"/>
              </a:spcBef>
              <a:buFont typeface="Arial" pitchFamily="34" charset="0"/>
              <a:buChar char="•"/>
            </a:pPr>
            <a:r>
              <a:rPr lang="en" dirty="0" smtClean="0"/>
              <a:t>Implemented suggested</a:t>
            </a:r>
            <a:r>
              <a:rPr lang="en" dirty="0" smtClean="0"/>
              <a:t> changes </a:t>
            </a:r>
            <a:r>
              <a:rPr lang="en" dirty="0"/>
              <a:t>to the </a:t>
            </a:r>
            <a:r>
              <a:rPr lang="en" dirty="0" smtClean="0"/>
              <a:t>website.</a:t>
            </a:r>
            <a:endParaRPr lang="en" dirty="0"/>
          </a:p>
          <a:p>
            <a:pPr marL="457200" lvl="0" indent="-228600" rtl="0">
              <a:spcBef>
                <a:spcPts val="0"/>
              </a:spcBef>
              <a:buFont typeface="Arial" pitchFamily="34" charset="0"/>
              <a:buChar char="•"/>
            </a:pPr>
            <a:r>
              <a:rPr lang="en" dirty="0"/>
              <a:t>Managed the progress of the changes using trello.</a:t>
            </a:r>
          </a:p>
          <a:p>
            <a:pPr marL="457200" lvl="0" indent="-228600">
              <a:spcBef>
                <a:spcPts val="0"/>
              </a:spcBef>
              <a:buFont typeface="Arial" pitchFamily="34" charset="0"/>
              <a:buChar char="•"/>
            </a:pPr>
            <a:r>
              <a:rPr lang="en" dirty="0"/>
              <a:t>Learnt how to </a:t>
            </a:r>
            <a:r>
              <a:rPr lang="en" dirty="0" smtClean="0"/>
              <a:t>use </a:t>
            </a:r>
            <a:r>
              <a:rPr lang="en" dirty="0" smtClean="0"/>
              <a:t>some </a:t>
            </a:r>
            <a:r>
              <a:rPr lang="en" dirty="0"/>
              <a:t>interesting </a:t>
            </a:r>
            <a:r>
              <a:rPr lang="en" dirty="0" smtClean="0"/>
              <a:t>website elements </a:t>
            </a:r>
            <a:r>
              <a:rPr lang="en" dirty="0"/>
              <a:t>in </a:t>
            </a:r>
            <a:r>
              <a:rPr lang="en" dirty="0" smtClean="0"/>
              <a:t>html/css/js, such as javascript carousels. </a:t>
            </a:r>
            <a:endParaRPr lang="en" dirty="0"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Any questions?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Aft>
                <a:spcPts val="0"/>
              </a:spcAft>
            </a:pPr>
            <a:r>
              <a:rPr lang="en" dirty="0" smtClean="0">
                <a:solidFill>
                  <a:schemeClr val="bg1"/>
                </a:solidFill>
              </a:rPr>
              <a:t>	It should include:</a:t>
            </a:r>
          </a:p>
          <a:p>
            <a:pPr marL="457200" lvl="0" indent="-298450">
              <a:spcAft>
                <a:spcPts val="0"/>
              </a:spcAft>
              <a:buClr>
                <a:schemeClr val="dk1"/>
              </a:buClr>
            </a:pPr>
            <a:r>
              <a:rPr lang="en" dirty="0" smtClean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A 	description of the tasks/project to which the student was assigned</a:t>
            </a:r>
          </a:p>
          <a:p>
            <a:pPr marL="457200" lvl="0" indent="-298450">
              <a:spcAft>
                <a:spcPts val="0"/>
              </a:spcAft>
              <a:buClr>
                <a:schemeClr val="dk1"/>
              </a:buClr>
            </a:pPr>
            <a:r>
              <a:rPr lang="en" dirty="0" smtClean="0">
                <a:solidFill>
                  <a:schemeClr val="bg1"/>
                </a:solidFill>
              </a:rPr>
              <a:t>	</a:t>
            </a:r>
          </a:p>
          <a:p>
            <a:pPr marL="457200" lvl="0" indent="-298450">
              <a:spcAft>
                <a:spcPts val="0"/>
              </a:spcAft>
              <a:buClr>
                <a:schemeClr val="dk1"/>
              </a:buClr>
            </a:pPr>
            <a:r>
              <a:rPr lang="en" dirty="0" smtClean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An 	indication of the goals that were set </a:t>
            </a:r>
            <a:r>
              <a:rPr lang="en" dirty="0" smtClean="0">
                <a:solidFill>
                  <a:schemeClr val="bg1"/>
                </a:solidFill>
              </a:rPr>
              <a:t> 	</a:t>
            </a:r>
          </a:p>
          <a:p>
            <a:pPr marL="457200" lvl="0" indent="-298450">
              <a:spcAft>
                <a:spcPts val="0"/>
              </a:spcAft>
              <a:buClr>
                <a:schemeClr val="dk1"/>
              </a:buClr>
            </a:pPr>
            <a:r>
              <a:rPr lang="en" dirty="0" smtClean="0">
                <a:solidFill>
                  <a:schemeClr val="bg1"/>
                </a:solidFill>
              </a:rPr>
              <a:t>	</a:t>
            </a:r>
          </a:p>
          <a:p>
            <a:pPr marL="457200" lvl="0" indent="-298450">
              <a:spcAft>
                <a:spcPts val="0"/>
              </a:spcAft>
              <a:buClr>
                <a:schemeClr val="dk1"/>
              </a:buClr>
            </a:pPr>
            <a:r>
              <a:rPr lang="en" dirty="0" smtClean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An 	account of what was actually accomplished</a:t>
            </a:r>
          </a:p>
          <a:p>
            <a:pPr marL="457200" lvl="0" indent="-298450">
              <a:spcAft>
                <a:spcPts val="0"/>
              </a:spcAft>
              <a:buClr>
                <a:schemeClr val="dk1"/>
              </a:buClr>
            </a:pPr>
            <a:r>
              <a:rPr lang="en" dirty="0" smtClean="0">
                <a:solidFill>
                  <a:schemeClr val="bg1"/>
                </a:solidFill>
              </a:rPr>
              <a:t>	</a:t>
            </a:r>
          </a:p>
          <a:p>
            <a:pPr marL="457200" lvl="0" indent="-298450">
              <a:spcAft>
                <a:spcPts val="0"/>
              </a:spcAft>
              <a:buClr>
                <a:schemeClr val="dk1"/>
              </a:buClr>
            </a:pPr>
            <a:r>
              <a:rPr lang="en" dirty="0" smtClean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Difficulties 	or problems encountered (if any)</a:t>
            </a:r>
          </a:p>
          <a:p>
            <a:pPr marL="457200" lvl="0" indent="-298450">
              <a:spcAft>
                <a:spcPts val="0"/>
              </a:spcAft>
              <a:buClr>
                <a:schemeClr val="dk1"/>
              </a:buClr>
            </a:pPr>
            <a:r>
              <a:rPr lang="en" dirty="0" smtClean="0">
                <a:solidFill>
                  <a:schemeClr val="bg1"/>
                </a:solidFill>
              </a:rPr>
              <a:t>	</a:t>
            </a:r>
          </a:p>
          <a:p>
            <a:pPr marL="457200" lvl="0" indent="-298450">
              <a:spcAft>
                <a:spcPts val="0"/>
              </a:spcAft>
              <a:buClr>
                <a:schemeClr val="dk1"/>
              </a:buClr>
            </a:pPr>
            <a:r>
              <a:rPr lang="en" dirty="0" smtClean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Some 	assessment of achievements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187</Words>
  <Application>Microsoft Office PowerPoint</Application>
  <PresentationFormat>On-screen Show (16:9)</PresentationFormat>
  <Paragraphs>36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simple-light-2</vt:lpstr>
      <vt:lpstr>Work experience presentation</vt:lpstr>
      <vt:lpstr>The company</vt:lpstr>
      <vt:lpstr>Work carried  out</vt:lpstr>
      <vt:lpstr>Work carried out cont.</vt:lpstr>
      <vt:lpstr>Achievements</vt:lpstr>
      <vt:lpstr>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experience presentation</dc:title>
  <dc:creator>Cameron Hillier</dc:creator>
  <cp:lastModifiedBy>Windows User</cp:lastModifiedBy>
  <cp:revision>34</cp:revision>
  <dcterms:modified xsi:type="dcterms:W3CDTF">2016-06-06T14:38:26Z</dcterms:modified>
</cp:coreProperties>
</file>