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4" r:id="rId20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4" name="Imagem 10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5" name="Imagem 10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Imagem 14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4" name="Imagem 14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000" cy="3542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430A559-3777-4340-9B15-12BD60179334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85800" y="1583280"/>
            <a:ext cx="7770960" cy="11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pt-BR" sz="4800" b="1" dirty="0" smtClean="0">
                <a:solidFill>
                  <a:srgbClr val="000000"/>
                </a:solidFill>
                <a:latin typeface="Arial"/>
              </a:rPr>
              <a:t>SCA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685800" y="2840040"/>
            <a:ext cx="777096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Arthur, Cassiano, Camila e Gabriel.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 dirty="0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No item 3 do fluxo principal, caso o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cadastro do</a:t>
            </a:r>
            <a:r>
              <a:rPr lang="pt-BR" sz="26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aluno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não estiver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válido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, uma mensagem de instruções deverá ser apresentado ao aluno.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ser capaz de poder revalidar o cadastro do aluno.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fluxo principal reiniciará a partir do item 1.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5 do fluxo principal, caso ocorrer algum problema com a catraca o sistema deverá possibilitar a liberação da catraca pelo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item fluxo principal reiniciará a partir do item 5.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8 do fluxo principal, caso ocorrer algum problema com a catraca o item 1 do fluxo alternativo B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item fluxo principal reiniciará a partir do item 8.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" y="170330"/>
            <a:ext cx="7690276" cy="468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dirty="0" smtClean="0">
                <a:solidFill>
                  <a:srgbClr val="000000"/>
                </a:solidFill>
                <a:latin typeface="Arial"/>
                <a:ea typeface="Arial"/>
              </a:rPr>
              <a:t>Visão Geral</a:t>
            </a:r>
            <a:endParaRPr dirty="0"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8160" cy="22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</a:rPr>
              <a:t>O sistema terá o total de </a:t>
            </a:r>
            <a:r>
              <a:rPr lang="pt-BR" sz="3000" dirty="0" smtClean="0">
                <a:solidFill>
                  <a:srgbClr val="000000"/>
                </a:solidFill>
              </a:rPr>
              <a:t>14 </a:t>
            </a:r>
            <a:r>
              <a:rPr lang="pt-BR" sz="3000" dirty="0">
                <a:solidFill>
                  <a:srgbClr val="000000"/>
                </a:solidFill>
              </a:rPr>
              <a:t>telas. </a:t>
            </a:r>
            <a:endParaRPr lang="pt-BR" sz="30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Login;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Inicial;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Correção dos acessos;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Relatórios.</a:t>
            </a:r>
            <a:endParaRPr lang="pt-BR" sz="2400" dirty="0" smtClean="0"/>
          </a:p>
          <a:p>
            <a:pPr lvl="1">
              <a:buFont typeface="Arial"/>
              <a:buChar char="●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15778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r>
              <a:rPr lang="pt-BR" sz="3600" b="1" dirty="0">
                <a:solidFill>
                  <a:srgbClr val="000000"/>
                </a:solidFill>
                <a:ea typeface="Arial"/>
              </a:rPr>
              <a:t>Visão </a:t>
            </a:r>
            <a:r>
              <a:rPr lang="pt-BR" sz="3600" b="1" dirty="0" smtClean="0">
                <a:solidFill>
                  <a:srgbClr val="000000"/>
                </a:solidFill>
                <a:ea typeface="Arial"/>
              </a:rPr>
              <a:t>Geral</a:t>
            </a:r>
            <a:endParaRPr lang="pt-BR" sz="3600" dirty="0" smtClean="0"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8160" cy="22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pt-BR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Arial"/>
              </a:rPr>
              <a:t>Cadastros, Atualizações e Pesquisas:</a:t>
            </a:r>
          </a:p>
          <a:p>
            <a:pPr>
              <a:buFont typeface="Arial"/>
              <a:buChar char="●"/>
            </a:pPr>
            <a:endParaRPr lang="pt-BR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/>
              </a:rPr>
              <a:t>Contratante;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/>
              </a:rPr>
              <a:t>Aluno;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/>
              </a:rPr>
              <a:t>Modalidade;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Contrato.</a:t>
            </a:r>
          </a:p>
          <a:p>
            <a:pPr lvl="1">
              <a:buFont typeface="Arial"/>
              <a:buChar char="●"/>
            </a:pPr>
            <a:endParaRPr lang="pt-BR" dirty="0" smtClean="0"/>
          </a:p>
          <a:p>
            <a:pPr lvl="1">
              <a:buFont typeface="Arial"/>
              <a:buChar char="●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r>
              <a:rPr lang="pt-BR" sz="3600" b="1" dirty="0" smtClean="0">
                <a:solidFill>
                  <a:srgbClr val="000000"/>
                </a:solidFill>
                <a:ea typeface="Arial"/>
              </a:rPr>
              <a:t>Estimativas</a:t>
            </a:r>
            <a:endParaRPr lang="pt-BR" sz="3600" dirty="0" smtClean="0"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8160" cy="22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pt-BR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das Base de Dados;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30h.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das telas do sistema;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100h.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Integração do sistema com a Base de Dados;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140h.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Testes e correções;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80h.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Total de 350 horas / 44 dias.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Font typeface="Arial"/>
              <a:buChar char="●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624375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Definição do escopo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Cadastro dos Clientes e alunos.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Cadastro de modalidades.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Criação de planos a serem oferecidos.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Realização de contratos com os clientes</a:t>
            </a:r>
            <a:r>
              <a:rPr lang="pt-BR" sz="3000" strike="noStrike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rgbClr val="000000"/>
                </a:solidFill>
                <a:latin typeface="Arial"/>
                <a:ea typeface="Arial"/>
              </a:rPr>
              <a:t>Controle de acesso dos alunos.</a:t>
            </a:r>
            <a:endParaRPr lang="pt-BR" sz="3000" strike="noStrike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Limitações do módulo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Não haverá cadastros de funcionários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Não haverá controle de faturamento.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Não haverá controle do rendimento dos alunos.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-4608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Caso de uso 1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83840" y="955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Realização do contrato.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operador do sistema deverá informar o cliente que deseja realizar 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sistema deve verificar se o cadastro do cliente está apto para fazer uma nova contratação.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Deve ser informado os planos que o cliente deseja contratar.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88000" y="19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Deverá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ser informado os alunos que irão participar do contrato.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realizar o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cálculo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dos valores conforme os planos selecionados e a quantidade de alunos.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gerar uma visão geral do contrato.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pedirá uma confirmação do cliente.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registrar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internamente o contrato realizado.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Uma mensagem de confirmação deverá ser apresentado para o operador do sistema.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4 do fluxo principal, caso o aluno que deverá participar não ter um cadastro uma opção deve ser apresentada para a realização do cadastro do mesmo.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cadastro do aluno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fluxo principal reiniciará no item 4.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8 do fluxo principal, caso ocorrer um erro no registro do contrato, uma mensagem de descrição do erro deverá ser exibida para 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fluxo principal reiniciará no item 1.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Caso de uso 2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pt-BR" sz="2600" b="1" strike="noStrike" dirty="0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Acesso do aluno no estabelecimento.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pt-BR" sz="2600" b="1" strike="noStrike" dirty="0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Aluno deve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posicionar o dedo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indicador da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mão que foi cadastrada sua digital sobre o leitor biométrico para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então ser </a:t>
            </a:r>
            <a:r>
              <a:rPr lang="pt-BR" sz="2600" strike="noStrike" dirty="0" err="1">
                <a:solidFill>
                  <a:srgbClr val="000000"/>
                </a:solidFill>
                <a:latin typeface="Arial"/>
                <a:ea typeface="Arial"/>
              </a:rPr>
              <a:t>escaneada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verificar se a digital obtida do leitor biométrico está cadastrada.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88000" y="19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sistema verificará se o cadastro do aluno está 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válido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O sistema irá cadastrar um acesso do aluno com a data e hora de entrada.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A catraca deverá ser liberada para entrada do aluno.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Na saída o item 1 e 2 do fluxo principal deverá ser repetido.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cadastrar a data e hora da saída do aluno.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A catraca devera ser liberada para a saída do aluno.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651</Words>
  <Application>Microsoft Office PowerPoint</Application>
  <PresentationFormat>Apresentação na tela (16:9)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DejaVu Sans</vt:lpstr>
      <vt:lpstr>Liberation Serif</vt:lpstr>
      <vt:lpstr>StarSymbol</vt:lpstr>
      <vt:lpstr>Times New Roman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Projeto Crescer</cp:lastModifiedBy>
  <cp:revision>17</cp:revision>
  <dcterms:modified xsi:type="dcterms:W3CDTF">2015-04-28T16:47:11Z</dcterms:modified>
</cp:coreProperties>
</file>