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1752" r:id="rId7"/>
    <p:sldId id="1754" r:id="rId8"/>
    <p:sldId id="1761" r:id="rId9"/>
    <p:sldId id="1759" r:id="rId10"/>
    <p:sldId id="1762" r:id="rId11"/>
    <p:sldId id="1760" r:id="rId12"/>
    <p:sldId id="1764" r:id="rId13"/>
    <p:sldId id="1763" r:id="rId14"/>
    <p:sldId id="1753" r:id="rId15"/>
    <p:sldId id="1755" r:id="rId16"/>
    <p:sldId id="1756" r:id="rId17"/>
    <p:sldId id="1757" r:id="rId18"/>
    <p:sldId id="1758" r:id="rId19"/>
    <p:sldId id="17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4225" autoAdjust="0"/>
  </p:normalViewPr>
  <p:slideViewPr>
    <p:cSldViewPr snapToGrid="0">
      <p:cViewPr varScale="1">
        <p:scale>
          <a:sx n="152" d="100"/>
          <a:sy n="152" d="100"/>
        </p:scale>
        <p:origin x="624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hyperlink" Target="https://thenounproject.com/icon/excel-file-5441173/" TargetMode="External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</a:rPr>
              <a:t>Input-output general purpose system modelling framework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Application example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OOP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API reference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501550"/>
            <a:ext cx="6129515" cy="18774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https://github.com/MIMO-modelling-suite/pyesm.git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87238" y="4330268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03" y="2943194"/>
            <a:ext cx="923481" cy="9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8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1" y="2931268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574384" y="4024279"/>
            <a:ext cx="626016" cy="839821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10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2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68" y="4109392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485736" y="5443239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2632558" y="2190098"/>
            <a:ext cx="1385750" cy="7783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2844509" y="2477815"/>
            <a:ext cx="1365768" cy="737450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F22D9-B2AB-182D-EE7E-A393D62106AA}"/>
              </a:ext>
            </a:extLst>
          </p:cNvPr>
          <p:cNvCxnSpPr>
            <a:cxnSpLocks/>
          </p:cNvCxnSpPr>
          <p:nvPr/>
        </p:nvCxnSpPr>
        <p:spPr>
          <a:xfrm flipV="1">
            <a:off x="8148034" y="3795463"/>
            <a:ext cx="694991" cy="613405"/>
          </a:xfrm>
          <a:prstGeom prst="straightConnector1">
            <a:avLst/>
          </a:prstGeom>
          <a:ln w="254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Props1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1719</Words>
  <Application>Microsoft Office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42</cp:revision>
  <dcterms:created xsi:type="dcterms:W3CDTF">2022-03-16T08:35:39Z</dcterms:created>
  <dcterms:modified xsi:type="dcterms:W3CDTF">2024-05-21T15:19:41Z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