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2" r:id="rId11"/>
    <p:sldId id="1760" r:id="rId12"/>
    <p:sldId id="1764" r:id="rId13"/>
    <p:sldId id="1763" r:id="rId14"/>
    <p:sldId id="1753" r:id="rId15"/>
    <p:sldId id="1755" r:id="rId16"/>
    <p:sldId id="1756" r:id="rId17"/>
    <p:sldId id="1757" r:id="rId18"/>
    <p:sldId id="17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225" autoAdjust="0"/>
  </p:normalViewPr>
  <p:slideViewPr>
    <p:cSldViewPr snapToGrid="0">
      <p:cViewPr varScale="1">
        <p:scale>
          <a:sx n="157" d="100"/>
          <a:sy n="157" d="100"/>
        </p:scale>
        <p:origin x="100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thenounproject.com/icon/excel-file-5441173/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hyperlink" Target="https://thenounproject.com/icon/users-1302558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with Supply and Use structure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21668-40C1-5E45-F4D1-BDD7864C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50" y="2645727"/>
            <a:ext cx="7730003" cy="4112722"/>
          </a:xfrm>
          <a:prstGeom prst="rect">
            <a:avLst/>
          </a:prstGeom>
        </p:spPr>
      </p:pic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92978" y="4118362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83" y="3073263"/>
            <a:ext cx="783802" cy="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ext file Icon 5441162">
            <a:extLst>
              <a:ext uri="{FF2B5EF4-FFF2-40B4-BE49-F238E27FC236}">
                <a16:creationId xmlns:a16="http://schemas.microsoft.com/office/drawing/2014/main" id="{7763C378-E7DC-AC4F-4950-7A2612531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85" y="3073263"/>
            <a:ext cx="783802" cy="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149" y="3081626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772319" y="4089400"/>
            <a:ext cx="428081" cy="7747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1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3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99" y="4030426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347501" y="5251414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3099987" y="2190098"/>
            <a:ext cx="918321" cy="69312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3336894" y="2477815"/>
            <a:ext cx="873383" cy="6772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859DDE-1018-2865-5FC6-45F16910CEC6}"/>
              </a:ext>
            </a:extLst>
          </p:cNvPr>
          <p:cNvCxnSpPr>
            <a:cxnSpLocks/>
          </p:cNvCxnSpPr>
          <p:nvPr/>
        </p:nvCxnSpPr>
        <p:spPr>
          <a:xfrm flipH="1" flipV="1">
            <a:off x="6080452" y="2686510"/>
            <a:ext cx="1111474" cy="1423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Props1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1732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36</cp:revision>
  <dcterms:created xsi:type="dcterms:W3CDTF">2022-03-16T08:35:39Z</dcterms:created>
  <dcterms:modified xsi:type="dcterms:W3CDTF">2024-03-22T12:08:17Z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