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1752" r:id="rId7"/>
    <p:sldId id="1754" r:id="rId8"/>
    <p:sldId id="1761" r:id="rId9"/>
    <p:sldId id="1759" r:id="rId10"/>
    <p:sldId id="1762" r:id="rId11"/>
    <p:sldId id="1760" r:id="rId12"/>
    <p:sldId id="1764" r:id="rId13"/>
    <p:sldId id="1763" r:id="rId14"/>
    <p:sldId id="1753" r:id="rId15"/>
    <p:sldId id="1755" r:id="rId16"/>
    <p:sldId id="1756" r:id="rId17"/>
    <p:sldId id="1757" r:id="rId18"/>
    <p:sldId id="1758" r:id="rId19"/>
    <p:sldId id="17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225" autoAdjust="0"/>
  </p:normalViewPr>
  <p:slideViewPr>
    <p:cSldViewPr snapToGrid="0">
      <p:cViewPr>
        <p:scale>
          <a:sx n="150" d="100"/>
          <a:sy n="150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05/04/2024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hyperlink" Target="https://thenounproject.com/icon/excel-file-5441173/" TargetMode="External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</a:t>
            </a:r>
            <a:r>
              <a:rPr lang="en-US" sz="3200" dirty="0" err="1">
                <a:effectLst/>
              </a:rPr>
              <a:t>Sesam</a:t>
            </a:r>
            <a:r>
              <a:rPr lang="en-US" sz="3200" dirty="0">
                <a:effectLst/>
              </a:rPr>
              <a:t>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Input-output general purpose system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295-195E-74E4-951F-9682FEAC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7" y="867046"/>
            <a:ext cx="2000292" cy="47991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96950"/>
            <a:ext cx="832889" cy="1494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282508"/>
            <a:ext cx="822870" cy="9113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174779"/>
            <a:ext cx="832890" cy="12033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359315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549229" y="5361467"/>
            <a:ext cx="832889" cy="2650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505622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142808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422208"/>
            <a:ext cx="2000292" cy="1505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2927409"/>
            <a:ext cx="2000292" cy="1020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5221767"/>
            <a:ext cx="2000292" cy="279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5047F88-2D09-2F44-2D5D-6B8CB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6" y="901249"/>
            <a:ext cx="1549661" cy="5242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1016000" y="1117600"/>
            <a:ext cx="1347987" cy="1974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48529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205399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util_constants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856839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485823"/>
            <a:ext cx="5681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99533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1016000" y="3314833"/>
            <a:ext cx="1347987" cy="672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1016000" y="4177497"/>
            <a:ext cx="1347987" cy="1524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825500" y="5918200"/>
            <a:ext cx="1538487" cy="2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572866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452477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AC99-1D44-63BD-BB05-5DFF48FA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2" y="814594"/>
            <a:ext cx="1583350" cy="5356436"/>
          </a:xfrm>
          <a:prstGeom prst="rect">
            <a:avLst/>
          </a:prstGeom>
        </p:spPr>
      </p:pic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Application example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OOP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API reference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https://github.com/MIMO-modelling-suite/pyesm.git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8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10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2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</TotalTime>
  <Words>1732</Words>
  <Application>Microsoft Office PowerPoint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41</cp:revision>
  <dcterms:created xsi:type="dcterms:W3CDTF">2022-03-16T08:35:39Z</dcterms:created>
  <dcterms:modified xsi:type="dcterms:W3CDTF">2024-04-05T13:57:01Z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