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07" r:id="rId24"/>
    <p:sldId id="278" r:id="rId25"/>
    <p:sldId id="279" r:id="rId26"/>
    <p:sldId id="30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Copying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95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1AB4E-FFC3-F94A-B53A-28D2529C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6755427"/>
            <a:ext cx="4495800" cy="1579920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14 suspicious works for P6</a:t>
            </a:r>
          </a:p>
          <a:p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(email Mike to confess)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AE2EE-3C43-F54F-96E5-D8B21A55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6777712"/>
            <a:ext cx="4495800" cy="1579920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Reminder: partners don’t submit project twice!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foo(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 err="1"/>
              <a:t>.append</a:t>
            </a:r>
            <a:r>
              <a:rPr dirty="0"/>
              <a:t>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foo(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["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bbb</a:t>
            </a:r>
            <a:r>
              <a:rPr dirty="0"/>
              <a:t>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/>
              <a:t>.pop</a:t>
            </a:r>
            <a:r>
              <a:rPr dirty="0"/>
              <a:t>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len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0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05" name="Arrow"/>
          <p:cNvSpPr/>
          <p:nvPr/>
        </p:nvSpPr>
        <p:spPr>
          <a:xfrm>
            <a:off x="266700" y="13906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0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1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14" name="Arrow"/>
          <p:cNvSpPr/>
          <p:nvPr/>
        </p:nvSpPr>
        <p:spPr>
          <a:xfrm>
            <a:off x="266700" y="17462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1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1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1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2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23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25" name="Arrow"/>
          <p:cNvSpPr/>
          <p:nvPr/>
        </p:nvSpPr>
        <p:spPr>
          <a:xfrm>
            <a:off x="266700" y="20891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2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29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30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32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34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7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8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40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43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44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45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47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4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51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7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58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3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64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66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1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73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75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77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4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5" name="what DID NOT happen: team contains the alice and bob variables"/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the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variables</a:t>
            </a:r>
          </a:p>
        </p:txBody>
      </p:sp>
      <p:sp>
        <p:nvSpPr>
          <p:cNvPr id="386" name="what DID happen: team contains references to the objects referenced by bob and alice"/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references to the objects referenced by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9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9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94" name="Arrow"/>
          <p:cNvSpPr/>
          <p:nvPr/>
        </p:nvSpPr>
        <p:spPr>
          <a:xfrm>
            <a:off x="266700" y="2876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9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98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99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401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403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4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405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A"/>
          <p:cNvSpPr/>
          <p:nvPr/>
        </p:nvSpPr>
        <p:spPr>
          <a:xfrm>
            <a:off x="8089900" y="79502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12" name="Rectangle"/>
          <p:cNvSpPr/>
          <p:nvPr/>
        </p:nvSpPr>
        <p:spPr>
          <a:xfrm>
            <a:off x="847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B"/>
          <p:cNvSpPr/>
          <p:nvPr/>
        </p:nvSpPr>
        <p:spPr>
          <a:xfrm>
            <a:off x="8089900" y="83820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4" name="Rectangle"/>
          <p:cNvSpPr/>
          <p:nvPr/>
        </p:nvSpPr>
        <p:spPr>
          <a:xfrm>
            <a:off x="8470900" y="83820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players"/>
          <p:cNvSpPr txBox="1"/>
          <p:nvPr/>
        </p:nvSpPr>
        <p:spPr>
          <a:xfrm>
            <a:off x="1812409" y="7429499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416" name="Rectangle"/>
          <p:cNvSpPr/>
          <p:nvPr/>
        </p:nvSpPr>
        <p:spPr>
          <a:xfrm>
            <a:off x="3390900" y="744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721099" y="7690745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6850648" y="5660083"/>
            <a:ext cx="1983079" cy="2531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8816611" y="6481019"/>
            <a:ext cx="3332570" cy="208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reference"/>
          <p:cNvSpPr txBox="1"/>
          <p:nvPr/>
        </p:nvSpPr>
        <p:spPr>
          <a:xfrm>
            <a:off x="6043686" y="7232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1" name="reference"/>
          <p:cNvSpPr txBox="1"/>
          <p:nvPr/>
        </p:nvSpPr>
        <p:spPr>
          <a:xfrm>
            <a:off x="10615686" y="7867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2" name="Two kinds of reference:…"/>
          <p:cNvSpPr txBox="1"/>
          <p:nvPr/>
        </p:nvSpPr>
        <p:spPr>
          <a:xfrm>
            <a:off x="3812445" y="8206282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item in list, dict,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Deduplication review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109238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2**4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2**100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z = 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print(x == z, x is z)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2230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Shallow copy of depth level 2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y[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copy.copy</a:t>
            </a:r>
            <a:r>
              <a:rPr lang="en-US" dirty="0"/>
              <a:t>(x[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675706" y="6546137"/>
            <a:ext cx="4087182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8813335" y="6317537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36194" y="2821095"/>
            <a:ext cx="599042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Using shallow copy to 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copy other depth levels</a:t>
            </a:r>
            <a:endParaRPr dirty="0"/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74C3708F-587E-F741-82CB-C70376C8535E}"/>
              </a:ext>
            </a:extLst>
          </p:cNvPr>
          <p:cNvSpPr/>
          <p:nvPr/>
        </p:nvSpPr>
        <p:spPr>
          <a:xfrm flipH="1">
            <a:off x="6502400" y="7364099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shallow copy">
            <a:extLst>
              <a:ext uri="{FF2B5EF4-FFF2-40B4-BE49-F238E27FC236}">
                <a16:creationId xmlns:a16="http://schemas.microsoft.com/office/drawing/2014/main" id="{F6CE9476-648C-0248-9F93-63777A47C2A0}"/>
              </a:ext>
            </a:extLst>
          </p:cNvPr>
          <p:cNvSpPr txBox="1"/>
          <p:nvPr/>
        </p:nvSpPr>
        <p:spPr>
          <a:xfrm>
            <a:off x="8813335" y="7128137"/>
            <a:ext cx="3730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  <a:r>
              <a:rPr lang="en-US" dirty="0"/>
              <a:t> of depth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5948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3264</Words>
  <Application>Microsoft Macintosh PowerPoint</Application>
  <PresentationFormat>Custom</PresentationFormat>
  <Paragraphs>794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Deduplication review</vt:lpstr>
      <vt:lpstr>Today's Outline</vt:lpstr>
      <vt:lpstr>Three Levels of Copy</vt:lpstr>
      <vt:lpstr>Shallow copy of depth level 2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13</cp:revision>
  <dcterms:modified xsi:type="dcterms:W3CDTF">2020-10-20T20:07:30Z</dcterms:modified>
</cp:coreProperties>
</file>