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05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9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1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1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16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17" name="hello &lt;i&gt;world&lt;/i&gt;"/>
          <p:cNvSpPr txBox="1"/>
          <p:nvPr/>
        </p:nvSpPr>
        <p:spPr>
          <a:xfrm>
            <a:off x="1072710" y="4438506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&lt;i&gt;world&lt;/i&gt;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21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5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8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29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32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33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8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This is a test page"/>
          <p:cNvSpPr txBox="1"/>
          <p:nvPr/>
        </p:nvSpPr>
        <p:spPr>
          <a:xfrm>
            <a:off x="3987800" y="58356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286" name="This is a &lt;b&gt;test&lt;/b&gt;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page</a:t>
            </a:r>
          </a:p>
        </p:txBody>
      </p:sp>
      <p:sp>
        <p:nvSpPr>
          <p:cNvPr id="28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88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3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Welcome…"/>
          <p:cNvSpPr txBox="1"/>
          <p:nvPr/>
        </p:nvSpPr>
        <p:spPr>
          <a:xfrm>
            <a:off x="3987800" y="5834278"/>
            <a:ext cx="513783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36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&lt;h1&gt;</a:t>
            </a:r>
            <a:r>
              <a:t>Welcome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&lt;/h1&gt;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&lt;p&gt;This is a test page.&lt;/p&gt;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3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8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4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43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4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45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46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6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7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9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This is a test page.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74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7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76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83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0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Items: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</p:txBody>
      </p:sp>
      <p:sp>
        <p:nvSpPr>
          <p:cNvPr id="408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0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0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13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</p:txBody>
      </p:sp>
      <p:sp>
        <p:nvSpPr>
          <p:cNvPr id="415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16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7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8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8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8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8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8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0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0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0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0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0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1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1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3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4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4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url:"/>
          <p:cNvSpPr txBox="1"/>
          <p:nvPr/>
        </p:nvSpPr>
        <p:spPr>
          <a:xfrm>
            <a:off x="1039266" y="3872830"/>
            <a:ext cx="614363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</a:t>
            </a:r>
          </a:p>
        </p:txBody>
      </p:sp>
      <p:sp>
        <p:nvSpPr>
          <p:cNvPr id="145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4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5" name="GO!"/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GO!</a:t>
            </a:r>
          </a:p>
        </p:txBody>
      </p:sp>
      <p:sp>
        <p:nvSpPr>
          <p:cNvPr id="15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</a:t>
            </a:r>
            <a:r>
              <a:rPr dirty="0"/>
              <a:t>Demo 3: </a:t>
            </a:r>
            <a:r>
              <a:rPr dirty="0" err="1"/>
              <a:t>DataFrame</a:t>
            </a:r>
            <a:r>
              <a:rPr dirty="0"/>
              <a:t>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Other </a:t>
            </a:r>
            <a:r>
              <a:rPr lang="en-US" dirty="0"/>
              <a:t>Challenge </a:t>
            </a:r>
            <a:r>
              <a:rPr dirty="0"/>
              <a:t>Demo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t>Demo 4: </a:t>
            </a:r>
            <a:r>
              <a:rPr b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two similar DataFrames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b="1"/>
              <a:t>Demo 5: </a:t>
            </a:r>
            <a:r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b="1"/>
              <a:t>Demo 6: </a:t>
            </a:r>
            <a:r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3057</Words>
  <Application>Microsoft Macintosh PowerPoint</Application>
  <PresentationFormat>Custom</PresentationFormat>
  <Paragraphs>689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Courier</vt:lpstr>
      <vt:lpstr>Gill Sans</vt:lpstr>
      <vt:lpstr>Gill Sans Light</vt:lpstr>
      <vt:lpstr>Gill Sans SemiBold</vt:lpstr>
      <vt:lpstr>Menlo Regular</vt:lpstr>
      <vt:lpstr>White</vt:lpstr>
      <vt:lpstr>[220 / 319]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Lists</vt:lpstr>
      <vt:lpstr>Lists</vt:lpstr>
      <vt:lpstr>Lists</vt:lpstr>
      <vt:lpstr>Lists</vt:lpstr>
      <vt:lpstr>Demo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Hyperlinks</vt:lpstr>
      <vt:lpstr>Hyperlinks</vt:lpstr>
      <vt:lpstr>Demo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Challenge Demo 3: DataFrame to HTML Table</vt:lpstr>
      <vt:lpstr>Other Challenge Demos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8</cp:revision>
  <dcterms:modified xsi:type="dcterms:W3CDTF">2021-04-08T19:42:43Z</dcterms:modified>
</cp:coreProperties>
</file>