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986169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96485-ACDF-4642-A910-A37C0DD7261D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 </a:t>
            </a:r>
            <a:r>
              <a:rPr lang="en-US" dirty="0"/>
              <a:t>2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</a:t>
            </a:r>
            <a:r>
              <a:rPr lang="en-US" dirty="0"/>
              <a:t>3</a:t>
            </a:r>
            <a:r>
              <a:rPr dirty="0"/>
              <a:t>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1993</Words>
  <Application>Microsoft Macintosh PowerPoint</Application>
  <PresentationFormat>Custom</PresentationFormat>
  <Paragraphs>437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</vt:lpstr>
      <vt:lpstr>Gill Sans</vt:lpstr>
      <vt:lpstr>Gill Sans Light</vt:lpstr>
      <vt:lpstr>Gill Sans SemiBold</vt:lpstr>
      <vt:lpstr>White</vt:lpstr>
      <vt:lpstr>[220 / 319]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Demo 1: Number Count</vt:lpstr>
      <vt:lpstr>Demo 2: Score Tracker</vt:lpstr>
      <vt:lpstr>Challenge - Demo 3: FIFA 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21</cp:revision>
  <dcterms:modified xsi:type="dcterms:W3CDTF">2021-03-04T17:31:34Z</dcterms:modified>
</cp:coreProperties>
</file>