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3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25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dirty="0" err="1"/>
              <a:t>Objects+References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DC3269-84F6-3C4A-A734-C902DFF8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98DB8-FC93-B64B-8BA4-8C35D49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7147044"/>
            <a:ext cx="4495800" cy="841256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3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54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55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488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89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490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491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492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493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494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495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496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497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498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499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00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01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02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03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04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05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06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07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08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09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18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19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55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38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2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39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4207365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5928589" y="3630705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7424270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4330423" y="3523322"/>
            <a:ext cx="6578582" cy="19899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6502399" y="3523323"/>
            <a:ext cx="833717" cy="193637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9490809" y="3576917"/>
            <a:ext cx="0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5119969" y="5991215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8243933" y="5991215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69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00" name="Arrow"/>
          <p:cNvSpPr/>
          <p:nvPr/>
        </p:nvSpPr>
        <p:spPr>
          <a:xfrm>
            <a:off x="3479800" y="2925779"/>
            <a:ext cx="863005" cy="45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256"/>
                </a:moveTo>
                <a:lnTo>
                  <a:pt x="7364" y="21600"/>
                </a:lnTo>
                <a:lnTo>
                  <a:pt x="0" y="10800"/>
                </a:lnTo>
                <a:lnTo>
                  <a:pt x="7364" y="0"/>
                </a:lnTo>
                <a:lnTo>
                  <a:pt x="736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mutable equivalent of a namedtuple"/>
          <p:cNvSpPr txBox="1"/>
          <p:nvPr/>
        </p:nvSpPr>
        <p:spPr>
          <a:xfrm>
            <a:off x="4547195" y="2927027"/>
            <a:ext cx="449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mutable equivalent of a namedtuple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0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recordclass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Person(age=30, </a:t>
            </a:r>
            <a:r>
              <a:rPr dirty="0" err="1">
                <a:solidFill>
                  <a:srgbClr val="000000"/>
                </a:solidFill>
              </a:rPr>
              <a:t>fname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 err="1">
                <a:solidFill>
                  <a:srgbClr val="000000"/>
                </a:solidFill>
              </a:rPr>
              <a:t>lname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000000"/>
                </a:solidFill>
              </a:rPr>
              <a:t>p.age</a:t>
            </a:r>
            <a:r>
              <a:rPr dirty="0">
                <a:solidFill>
                  <a:srgbClr val="000000"/>
                </a:solidFill>
              </a:rPr>
              <a:t> += 1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pic>
        <p:nvPicPr>
          <p:cNvPr id="70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0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0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09" name="Arrow"/>
          <p:cNvSpPr/>
          <p:nvPr/>
        </p:nvSpPr>
        <p:spPr>
          <a:xfrm>
            <a:off x="406400" y="30353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rrow"/>
          <p:cNvSpPr/>
          <p:nvPr/>
        </p:nvSpPr>
        <p:spPr>
          <a:xfrm>
            <a:off x="406400" y="70739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4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4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5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5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5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5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5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5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5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6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61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62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6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6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65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66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7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7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7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97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8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9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0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2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8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05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92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5190179" y="1618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196" name="worksheet example from last time"/>
          <p:cNvSpPr txBox="1"/>
          <p:nvPr/>
        </p:nvSpPr>
        <p:spPr>
          <a:xfrm>
            <a:off x="4493369" y="7234561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 strike="sngStrike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1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1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1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1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19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0" name="Dingbat X"/>
          <p:cNvSpPr/>
          <p:nvPr/>
        </p:nvSpPr>
        <p:spPr>
          <a:xfrm>
            <a:off x="387085" y="31268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Cake"/>
          <p:cNvSpPr/>
          <p:nvPr/>
        </p:nvSpPr>
        <p:spPr>
          <a:xfrm>
            <a:off x="10986435" y="2849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Dingbat X"/>
          <p:cNvSpPr/>
          <p:nvPr/>
        </p:nvSpPr>
        <p:spPr>
          <a:xfrm>
            <a:off x="11156685" y="2780329"/>
            <a:ext cx="1097891" cy="129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27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28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pip install recordclass"/>
          <p:cNvSpPr txBox="1"/>
          <p:nvPr/>
        </p:nvSpPr>
        <p:spPr>
          <a:xfrm>
            <a:off x="3785393" y="2533649"/>
            <a:ext cx="596741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 install recordclass</a:t>
            </a:r>
          </a:p>
        </p:txBody>
      </p:sp>
      <p:sp>
        <p:nvSpPr>
          <p:cNvPr id="731" name="need to install recordclass:"/>
          <p:cNvSpPr txBox="1"/>
          <p:nvPr/>
        </p:nvSpPr>
        <p:spPr>
          <a:xfrm>
            <a:off x="3732584" y="1936749"/>
            <a:ext cx="4218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need to install recordclass: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734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35" name="Brain"/>
          <p:cNvSpPr/>
          <p:nvPr/>
        </p:nvSpPr>
        <p:spPr>
          <a:xfrm>
            <a:off x="4399010" y="3509349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let's evolve our mental model of state!"/>
          <p:cNvSpPr txBox="1"/>
          <p:nvPr/>
        </p:nvSpPr>
        <p:spPr>
          <a:xfrm>
            <a:off x="5790679" y="3822699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let's evolve our mental model of state!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09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13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14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17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18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20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21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22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23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24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225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226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27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28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229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230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2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234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235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6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7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8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9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0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252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260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762067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y = y +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786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77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79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81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82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85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86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88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89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90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91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92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4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95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96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7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8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9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0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01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02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03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39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2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4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5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5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6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7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8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9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20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32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technically ints and strs (and all values) are objects too in Python...</a:t>
            </a:r>
          </a:p>
        </p:txBody>
      </p:sp>
      <p:sp>
        <p:nvSpPr>
          <p:cNvPr id="326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327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328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329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336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338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2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2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3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32" name="Arrow"/>
          <p:cNvSpPr/>
          <p:nvPr/>
        </p:nvSpPr>
        <p:spPr>
          <a:xfrm>
            <a:off x="266700" y="30543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3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3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3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3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42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43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44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5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46" name="Arrow"/>
          <p:cNvSpPr/>
          <p:nvPr/>
        </p:nvSpPr>
        <p:spPr>
          <a:xfrm>
            <a:off x="266700" y="3384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8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49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50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51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53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55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5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5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6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62" name="Arrow"/>
          <p:cNvSpPr/>
          <p:nvPr/>
        </p:nvSpPr>
        <p:spPr>
          <a:xfrm>
            <a:off x="266700" y="376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6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6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6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6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71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73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7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7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7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80" name="Arrow"/>
          <p:cNvSpPr/>
          <p:nvPr/>
        </p:nvSpPr>
        <p:spPr>
          <a:xfrm>
            <a:off x="292100" y="4514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8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8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8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8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8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8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9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9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9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9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00" name="Arrow"/>
          <p:cNvSpPr/>
          <p:nvPr/>
        </p:nvSpPr>
        <p:spPr>
          <a:xfrm>
            <a:off x="266700" y="4895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0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0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0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0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0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1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101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1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101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20" name="Arrow"/>
          <p:cNvSpPr/>
          <p:nvPr/>
        </p:nvSpPr>
        <p:spPr>
          <a:xfrm>
            <a:off x="266700" y="5276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2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2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2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2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2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3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prints 31, even though we didn’t directly modify winner"/>
          <p:cNvSpPr txBox="1"/>
          <p:nvPr/>
        </p:nvSpPr>
        <p:spPr>
          <a:xfrm>
            <a:off x="7846974" y="4794096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31, even though we didn’t directly modify winner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36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35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35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36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36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36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36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36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36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36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37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371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37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375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8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8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8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9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402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86549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compare objects and references?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copy objects to create new objects?</a:t>
            </a:r>
          </a:p>
        </p:txBody>
      </p:sp>
      <p:sp>
        <p:nvSpPr>
          <p:cNvPr id="405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406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407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408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427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9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41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417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7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“is” vs. “==”</a:t>
            </a:r>
          </a:p>
        </p:txBody>
      </p:sp>
      <p:sp>
        <p:nvSpPr>
          <p:cNvPr id="1073" name="are two objects equivalent?…"/>
          <p:cNvSpPr txBox="1"/>
          <p:nvPr/>
        </p:nvSpPr>
        <p:spPr>
          <a:xfrm>
            <a:off x="1844178" y="6299200"/>
            <a:ext cx="530312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 b="0" i="1"/>
            </a:pPr>
            <a:r>
              <a:t>are two objects equivalent?</a:t>
            </a:r>
          </a:p>
          <a:p>
            <a:pPr algn="l">
              <a:defRPr sz="3600" b="0" i="1"/>
            </a:pPr>
            <a:endParaRPr/>
          </a:p>
          <a:p>
            <a:pPr algn="l">
              <a:defRPr sz="3600" b="0" i="1"/>
            </a:pPr>
            <a:r>
              <a:t>are two references equivalent?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0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0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0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0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0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096" name="observation: x and y are equal to each other,…"/>
          <p:cNvSpPr txBox="1"/>
          <p:nvPr/>
        </p:nvSpPr>
        <p:spPr>
          <a:xfrm>
            <a:off x="5172298" y="1852860"/>
            <a:ext cx="626700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observation</a:t>
            </a:r>
            <a:r>
              <a:t>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are </a:t>
            </a:r>
            <a:r>
              <a:rPr b="1"/>
              <a:t>equal</a:t>
            </a:r>
            <a:r>
              <a:t> to each other,</a:t>
            </a:r>
          </a:p>
          <a:p>
            <a:pPr>
              <a:defRPr b="0"/>
            </a:pPr>
            <a:r>
              <a:t>but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t> are </a:t>
            </a:r>
            <a:r>
              <a:rPr b="1"/>
              <a:t>MORE equal</a:t>
            </a:r>
            <a:r>
              <a:t> to each other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99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00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01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04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05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106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7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08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0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</p:txBody>
      </p:sp>
      <p:sp>
        <p:nvSpPr>
          <p:cNvPr id="1111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3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14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5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7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8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= y</a:t>
            </a:r>
          </a:p>
        </p:txBody>
      </p:sp>
      <p:sp>
        <p:nvSpPr>
          <p:cNvPr id="1119" name="w == x"/>
          <p:cNvSpPr txBox="1"/>
          <p:nvPr/>
        </p:nvSpPr>
        <p:spPr>
          <a:xfrm>
            <a:off x="7441852" y="1542106"/>
            <a:ext cx="21850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w == x</a:t>
            </a:r>
          </a:p>
        </p:txBody>
      </p:sp>
      <p:sp>
        <p:nvSpPr>
          <p:cNvPr id="1120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1121" name="Circle"/>
          <p:cNvSpPr/>
          <p:nvPr/>
        </p:nvSpPr>
        <p:spPr>
          <a:xfrm>
            <a:off x="7559446" y="63952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25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26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127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9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30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31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32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3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134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5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6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37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9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40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1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4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45" name="y == z"/>
          <p:cNvSpPr txBox="1"/>
          <p:nvPr/>
        </p:nvSpPr>
        <p:spPr>
          <a:xfrm>
            <a:off x="7543800" y="1542106"/>
            <a:ext cx="19812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y == z</a:t>
            </a:r>
          </a:p>
        </p:txBody>
      </p:sp>
      <p:sp>
        <p:nvSpPr>
          <p:cNvPr id="1146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5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5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5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5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5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5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5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6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6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70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7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3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96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97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True</a:t>
            </a:r>
          </a:p>
        </p:txBody>
      </p:sp>
      <p:sp>
        <p:nvSpPr>
          <p:cNvPr id="1198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9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0" name="because x and y refer to…"/>
          <p:cNvSpPr txBox="1"/>
          <p:nvPr/>
        </p:nvSpPr>
        <p:spPr>
          <a:xfrm>
            <a:off x="6937399" y="3515970"/>
            <a:ext cx="31940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x and y refer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equivalent objects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0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0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0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0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0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1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1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1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1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1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2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23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2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6" name="Arrow"/>
          <p:cNvSpPr/>
          <p:nvPr/>
        </p:nvSpPr>
        <p:spPr>
          <a:xfrm rot="16200000">
            <a:off x="7899400" y="239429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new operator to check if two…"/>
          <p:cNvSpPr txBox="1"/>
          <p:nvPr/>
        </p:nvSpPr>
        <p:spPr>
          <a:xfrm>
            <a:off x="5749081" y="3769329"/>
            <a:ext cx="55706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operator to check if two</a:t>
            </a:r>
          </a:p>
          <a:p>
            <a:r>
              <a:t>references refer to the same object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3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3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3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3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3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3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3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4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4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50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5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5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5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5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6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6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6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6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6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7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76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277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8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9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82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83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84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6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87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88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89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0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91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3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94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6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97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98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9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1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302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03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0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08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09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10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2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13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14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15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6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17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9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20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1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2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23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24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5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26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w = [1]…"/>
          <p:cNvSpPr txBox="1"/>
          <p:nvPr/>
        </p:nvSpPr>
        <p:spPr>
          <a:xfrm>
            <a:off x="1171984" y="2035779"/>
            <a:ext cx="267503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</p:txBody>
      </p:sp>
      <p:sp>
        <p:nvSpPr>
          <p:cNvPr id="1328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29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30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3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3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3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3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3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4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4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4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4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4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0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5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2" name="w = [1]…"/>
          <p:cNvSpPr txBox="1"/>
          <p:nvPr/>
        </p:nvSpPr>
        <p:spPr>
          <a:xfrm>
            <a:off x="1171984" y="2035779"/>
            <a:ext cx="374201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print(z) # [2,3]</a:t>
            </a:r>
          </a:p>
        </p:txBody>
      </p:sp>
      <p:sp>
        <p:nvSpPr>
          <p:cNvPr id="1353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54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55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Be careful with is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Be careful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t>!</a:t>
            </a:r>
          </a:p>
        </p:txBody>
      </p:sp>
      <p:sp>
        <p:nvSpPr>
          <p:cNvPr id="1358" name="a = 'ha' * 10…"/>
          <p:cNvSpPr txBox="1"/>
          <p:nvPr/>
        </p:nvSpPr>
        <p:spPr>
          <a:xfrm>
            <a:off x="1006884" y="5105400"/>
            <a:ext cx="3101827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== b)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is b)</a:t>
            </a:r>
          </a:p>
        </p:txBody>
      </p:sp>
      <p:sp>
        <p:nvSpPr>
          <p:cNvPr id="1359" name="Python sometimes “deduplicates” equal immutable valu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50060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sometimes “deduplicates” equal immutable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This is an unpredictable optimization (called interning)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90% of the time, you want == instead of is</a:t>
            </a:r>
            <a:br/>
            <a:r>
              <a:t>(then you don’t need to care about this optimization)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 with changing replacing 10 with other numbers to see potential pitfalls: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choose names, don’t need to remember positions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recordclass</a:t>
            </a:r>
            <a:r>
              <a:t>: mutable equivalent of namedtuple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need to install with “pip install recordclass”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t>: mutating a parameter affects arguments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is operation</a:t>
            </a:r>
            <a:r>
              <a:t>: do two variables refer to the same object?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4789</Words>
  <Application>Microsoft Macintosh PowerPoint</Application>
  <PresentationFormat>Custom</PresentationFormat>
  <Paragraphs>1187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Objects+References</vt:lpstr>
      <vt:lpstr>Test yourself!</vt:lpstr>
      <vt:lpstr>Objects and References</vt:lpstr>
      <vt:lpstr>Objects and References</vt:lpstr>
      <vt:lpstr>Objects and References</vt:lpstr>
      <vt:lpstr>Objects and References</vt:lpstr>
      <vt:lpstr>Today's Outline</vt:lpstr>
      <vt:lpstr>Tuple Sequence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PowerPoint Presentation</vt:lpstr>
      <vt:lpstr>PowerPoint Presentation</vt:lpstr>
      <vt:lpstr>PowerPoint Presentation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Be careful with is!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MEENA SYAMKUMAR</cp:lastModifiedBy>
  <cp:revision>15</cp:revision>
  <dcterms:modified xsi:type="dcterms:W3CDTF">2020-10-18T14:01:28Z</dcterms:modified>
</cp:coreProperties>
</file>