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85" r:id="rId2"/>
    <p:sldId id="286" r:id="rId3"/>
    <p:sldId id="287" r:id="rId4"/>
    <p:sldId id="288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2"/>
  </p:normalViewPr>
  <p:slideViewPr>
    <p:cSldViewPr snapToGrid="0" snapToObjects="1">
      <p:cViewPr varScale="1">
        <p:scale>
          <a:sx n="61" d="100"/>
          <a:sy n="61" d="100"/>
        </p:scale>
        <p:origin x="17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Iterators</a:t>
            </a:r>
            <a:endParaRPr dirty="0"/>
          </a:p>
        </p:txBody>
      </p:sp>
      <p:sp>
        <p:nvSpPr>
          <p:cNvPr id="486" name="Tyler Caraza-Harter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0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07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08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09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10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11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12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3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7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8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2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2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2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2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26" name="Example:…"/>
          <p:cNvSpPr txBox="1"/>
          <p:nvPr/>
        </p:nvSpPr>
        <p:spPr>
          <a:xfrm>
            <a:off x="7144469" y="4663516"/>
            <a:ext cx="2108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list(d.keys())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2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3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3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34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35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36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37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3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39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1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3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44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8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5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5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56" name="Example:…"/>
          <p:cNvSpPr txBox="1"/>
          <p:nvPr/>
        </p:nvSpPr>
        <p:spPr>
          <a:xfrm>
            <a:off x="9268838" y="3571316"/>
            <a:ext cx="21532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it = iter("ABC")</a:t>
            </a:r>
          </a:p>
          <a:p>
            <a:pPr algn="l">
              <a:defRPr b="0"/>
            </a:pPr>
            <a:r>
              <a:t>first = next(it)</a:t>
            </a: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6685FB77-5BAC-614F-A3EC-C72ACE1346DC}"/>
              </a:ext>
            </a:extLst>
          </p:cNvPr>
          <p:cNvSpPr/>
          <p:nvPr/>
        </p:nvSpPr>
        <p:spPr>
          <a:xfrm>
            <a:off x="3850878" y="4968230"/>
            <a:ext cx="4257676" cy="227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67" y="0"/>
                </a:moveTo>
                <a:lnTo>
                  <a:pt x="21600" y="79"/>
                </a:lnTo>
                <a:lnTo>
                  <a:pt x="17665" y="21419"/>
                </a:lnTo>
                <a:lnTo>
                  <a:pt x="0" y="21600"/>
                </a:lnTo>
                <a:lnTo>
                  <a:pt x="274" y="15567"/>
                </a:lnTo>
                <a:lnTo>
                  <a:pt x="12167" y="0"/>
                </a:lnTo>
                <a:close/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" name="let's differentiate these better...">
            <a:extLst>
              <a:ext uri="{FF2B5EF4-FFF2-40B4-BE49-F238E27FC236}">
                <a16:creationId xmlns:a16="http://schemas.microsoft.com/office/drawing/2014/main" id="{CEB8F63C-A21D-C645-B9B8-4F8554B9C409}"/>
              </a:ext>
            </a:extLst>
          </p:cNvPr>
          <p:cNvSpPr txBox="1"/>
          <p:nvPr/>
        </p:nvSpPr>
        <p:spPr>
          <a:xfrm>
            <a:off x="8752706" y="5006470"/>
            <a:ext cx="362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let's differentiate these better...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79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0" name="iter(x)"/>
          <p:cNvSpPr txBox="1"/>
          <p:nvPr/>
        </p:nvSpPr>
        <p:spPr>
          <a:xfrm>
            <a:off x="2007765" y="2755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iter(x)</a:t>
            </a:r>
          </a:p>
        </p:txBody>
      </p:sp>
      <p:sp>
        <p:nvSpPr>
          <p:cNvPr id="981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82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3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84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85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88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9" name="y = iter(x)"/>
          <p:cNvSpPr txBox="1"/>
          <p:nvPr/>
        </p:nvSpPr>
        <p:spPr>
          <a:xfrm>
            <a:off x="2007765" y="275589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y = iter(x)</a:t>
            </a:r>
          </a:p>
        </p:txBody>
      </p:sp>
      <p:sp>
        <p:nvSpPr>
          <p:cNvPr id="990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91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92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93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94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  <p:sp>
        <p:nvSpPr>
          <p:cNvPr id="995" name="Line"/>
          <p:cNvSpPr/>
          <p:nvPr/>
        </p:nvSpPr>
        <p:spPr>
          <a:xfrm>
            <a:off x="2129408" y="3261822"/>
            <a:ext cx="900659" cy="314145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x = [1,2,3]…"/>
          <p:cNvSpPr txBox="1"/>
          <p:nvPr/>
        </p:nvSpPr>
        <p:spPr>
          <a:xfrm>
            <a:off x="1506438" y="1755358"/>
            <a:ext cx="6904134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x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y = enumerate([</a:t>
            </a:r>
            <a:r>
              <a:rPr lang="en-US" dirty="0"/>
              <a:t>'A’</a:t>
            </a:r>
            <a:r>
              <a:rPr dirty="0"/>
              <a:t>,</a:t>
            </a:r>
            <a:r>
              <a:rPr lang="en-US" dirty="0"/>
              <a:t> ‘B’</a:t>
            </a:r>
            <a:r>
              <a:rPr dirty="0"/>
              <a:t>,</a:t>
            </a:r>
            <a:r>
              <a:rPr lang="en-US" dirty="0"/>
              <a:t> ‘C’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z = 3</a:t>
            </a:r>
          </a:p>
        </p:txBody>
      </p:sp>
      <p:sp>
        <p:nvSpPr>
          <p:cNvPr id="998" name="Can you classify x, y, and z?"/>
          <p:cNvSpPr txBox="1"/>
          <p:nvPr/>
        </p:nvSpPr>
        <p:spPr>
          <a:xfrm>
            <a:off x="1397000" y="507999"/>
            <a:ext cx="43035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Can you classify x, y, and z?</a:t>
            </a:r>
          </a:p>
        </p:txBody>
      </p:sp>
      <p:sp>
        <p:nvSpPr>
          <p:cNvPr id="999" name="Things to try:"/>
          <p:cNvSpPr txBox="1"/>
          <p:nvPr/>
        </p:nvSpPr>
        <p:spPr>
          <a:xfrm>
            <a:off x="1397000" y="4952999"/>
            <a:ext cx="22243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Things to try:</a:t>
            </a:r>
          </a:p>
        </p:txBody>
      </p:sp>
      <p:sp>
        <p:nvSpPr>
          <p:cNvPr id="1000" name="iter(x)…"/>
          <p:cNvSpPr txBox="1"/>
          <p:nvPr/>
        </p:nvSpPr>
        <p:spPr>
          <a:xfrm>
            <a:off x="1506438" y="5899149"/>
            <a:ext cx="204847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iter(x)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next(x)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 i="1"/>
            </a:pPr>
            <a:r>
              <a:t>etc.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map + lambda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demos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06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07" name="open(…) function is built in"/>
          <p:cNvSpPr txBox="1"/>
          <p:nvPr/>
        </p:nvSpPr>
        <p:spPr>
          <a:xfrm>
            <a:off x="2362993" y="3514824"/>
            <a:ext cx="360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open(…) function is built in </a:t>
            </a:r>
          </a:p>
        </p:txBody>
      </p:sp>
      <p:sp>
        <p:nvSpPr>
          <p:cNvPr id="1008" name="Line"/>
          <p:cNvSpPr/>
          <p:nvPr/>
        </p:nvSpPr>
        <p:spPr>
          <a:xfrm rot="10800000">
            <a:off x="2196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1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12" name="it takes a string argument,…"/>
          <p:cNvSpPr txBox="1"/>
          <p:nvPr/>
        </p:nvSpPr>
        <p:spPr>
          <a:xfrm>
            <a:off x="3198316" y="3438624"/>
            <a:ext cx="35855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takes a string argument,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contains path to a file</a:t>
            </a:r>
          </a:p>
        </p:txBody>
      </p:sp>
      <p:sp>
        <p:nvSpPr>
          <p:cNvPr id="1013" name="Line"/>
          <p:cNvSpPr/>
          <p:nvPr/>
        </p:nvSpPr>
        <p:spPr>
          <a:xfrm rot="10800000">
            <a:off x="2958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1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16" name="c:\users\tyler\my-doc.txt"/>
          <p:cNvSpPr txBox="1"/>
          <p:nvPr/>
        </p:nvSpPr>
        <p:spPr>
          <a:xfrm>
            <a:off x="2610526" y="5999738"/>
            <a:ext cx="445634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c:\users\</a:t>
            </a:r>
            <a:r>
              <a:rPr lang="en-US" dirty="0" err="1"/>
              <a:t>meena</a:t>
            </a:r>
            <a:r>
              <a:rPr dirty="0"/>
              <a:t>\my-</a:t>
            </a:r>
            <a:r>
              <a:rPr dirty="0" err="1"/>
              <a:t>doc.txt</a:t>
            </a:r>
            <a:endParaRPr dirty="0"/>
          </a:p>
        </p:txBody>
      </p:sp>
      <p:sp>
        <p:nvSpPr>
          <p:cNvPr id="1017" name="/var/log/events.log"/>
          <p:cNvSpPr txBox="1"/>
          <p:nvPr/>
        </p:nvSpPr>
        <p:spPr>
          <a:xfrm>
            <a:off x="3277492" y="6769099"/>
            <a:ext cx="31224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/var/log/events.log</a:t>
            </a:r>
          </a:p>
        </p:txBody>
      </p:sp>
      <p:sp>
        <p:nvSpPr>
          <p:cNvPr id="1018" name="../data/input.csv"/>
          <p:cNvSpPr txBox="1"/>
          <p:nvPr/>
        </p:nvSpPr>
        <p:spPr>
          <a:xfrm>
            <a:off x="3499693" y="7531099"/>
            <a:ext cx="26780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../data/input.csv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22" name="it returns a file object"/>
          <p:cNvSpPr txBox="1"/>
          <p:nvPr/>
        </p:nvSpPr>
        <p:spPr>
          <a:xfrm>
            <a:off x="1221159" y="3413224"/>
            <a:ext cx="27899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 returns a file object</a:t>
            </a:r>
          </a:p>
        </p:txBody>
      </p:sp>
      <p:sp>
        <p:nvSpPr>
          <p:cNvPr id="1023" name="Line"/>
          <p:cNvSpPr/>
          <p:nvPr/>
        </p:nvSpPr>
        <p:spPr>
          <a:xfrm rot="10800000">
            <a:off x="1053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2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26" name="file objects are iterators!"/>
          <p:cNvSpPr txBox="1"/>
          <p:nvPr/>
        </p:nvSpPr>
        <p:spPr>
          <a:xfrm>
            <a:off x="1033487" y="4683224"/>
            <a:ext cx="31652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objects are iterators!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9" name="path = “file.txt”…"/>
          <p:cNvSpPr txBox="1"/>
          <p:nvPr/>
        </p:nvSpPr>
        <p:spPr>
          <a:xfrm>
            <a:off x="912787" y="1793354"/>
            <a:ext cx="3406677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for line in f:</a:t>
            </a:r>
            <a:br/>
            <a:r>
              <a:t>    print(line)</a:t>
            </a:r>
          </a:p>
        </p:txBody>
      </p:sp>
      <p:sp>
        <p:nvSpPr>
          <p:cNvPr id="1030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Go!</a:t>
            </a:r>
          </a:p>
        </p:txBody>
      </p:sp>
      <p:sp>
        <p:nvSpPr>
          <p:cNvPr id="1031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32" name="Arrow"/>
          <p:cNvSpPr/>
          <p:nvPr/>
        </p:nvSpPr>
        <p:spPr>
          <a:xfrm rot="5400000">
            <a:off x="1913061" y="2633538"/>
            <a:ext cx="1625601" cy="4486524"/>
          </a:xfrm>
          <a:prstGeom prst="rightArrow">
            <a:avLst>
              <a:gd name="adj1" fmla="val 42482"/>
              <a:gd name="adj2" fmla="val 5690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Output"/>
          <p:cNvSpPr txBox="1"/>
          <p:nvPr/>
        </p:nvSpPr>
        <p:spPr>
          <a:xfrm>
            <a:off x="2104950" y="4375392"/>
            <a:ext cx="12418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1034" name="This is a test!…"/>
          <p:cNvSpPr txBox="1"/>
          <p:nvPr/>
        </p:nvSpPr>
        <p:spPr>
          <a:xfrm>
            <a:off x="1666986" y="5867400"/>
            <a:ext cx="183668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This is a test!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3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2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1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Go!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</a:p>
        </p:txBody>
      </p:sp>
      <p:sp>
        <p:nvSpPr>
          <p:cNvPr id="49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map + lambda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open function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def get_one_digit_nums():…"/>
          <p:cNvSpPr txBox="1"/>
          <p:nvPr/>
        </p:nvSpPr>
        <p:spPr>
          <a:xfrm>
            <a:off x="1027211" y="622300"/>
            <a:ext cx="6751068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get_one_digit_nums():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496" name="how many times is the word &quot;START&quot; printed?"/>
          <p:cNvSpPr txBox="1"/>
          <p:nvPr/>
        </p:nvSpPr>
        <p:spPr>
          <a:xfrm>
            <a:off x="3581424" y="7353299"/>
            <a:ext cx="5841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how many times is the word "START" printed?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def get_one_digit_nums():…"/>
          <p:cNvSpPr txBox="1"/>
          <p:nvPr/>
        </p:nvSpPr>
        <p:spPr>
          <a:xfrm>
            <a:off x="1027211" y="622300"/>
            <a:ext cx="9523463" cy="5131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5E34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get_one_digit_nums</a:t>
            </a:r>
            <a:r>
              <a:rPr>
                <a:solidFill>
                  <a:srgbClr val="000000"/>
                </a:solidFill>
              </a:rPr>
              <a:t>():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03B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"START"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nums</a:t>
            </a:r>
            <a:r>
              <a:t> = []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= 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</a:t>
            </a:r>
            <a:r>
              <a:rPr>
                <a:solidFill>
                  <a:srgbClr val="D03BFF"/>
                </a:solidFill>
              </a:rPr>
              <a:t>while</a:t>
            </a:r>
            <a:r>
              <a:t> i &lt; 10: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nums.append(i)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t>        </a:t>
            </a:r>
            <a:r>
              <a:rPr>
                <a:solidFill>
                  <a:srgbClr val="CD7923"/>
                </a:solidFill>
              </a:rPr>
              <a:t>i</a:t>
            </a:r>
            <a:r>
              <a:t> += 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AF3782"/>
                </a:solidFill>
              </a:rPr>
              <a:t>"END"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nums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</a:t>
            </a:r>
            <a:r>
              <a:t> </a:t>
            </a:r>
            <a:r>
              <a:rPr strike="sngStrike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get_one_digit_nums()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[0,1,2,3,4,5,6,7,8,9]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print</a:t>
            </a:r>
            <a:r>
              <a:rPr>
                <a:solidFill>
                  <a:srgbClr val="000000"/>
                </a:solidFill>
              </a:rPr>
              <a:t>(x)</a:t>
            </a:r>
          </a:p>
        </p:txBody>
      </p:sp>
      <p:sp>
        <p:nvSpPr>
          <p:cNvPr id="499" name="how many times is the word &quot;START&quot; printed?"/>
          <p:cNvSpPr txBox="1"/>
          <p:nvPr/>
        </p:nvSpPr>
        <p:spPr>
          <a:xfrm>
            <a:off x="3581424" y="7353299"/>
            <a:ext cx="5841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how many times is the word "START" printed?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</a:p>
        </p:txBody>
      </p:sp>
      <p:sp>
        <p:nvSpPr>
          <p:cNvPr id="744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map + 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the scary vocabulary of iteration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demos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47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???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???</a:t>
            </a:r>
          </a:p>
        </p:txBody>
      </p:sp>
      <p:sp>
        <p:nvSpPr>
          <p:cNvPr id="7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5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5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6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6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6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6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6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6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6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7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7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8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8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8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8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8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8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8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9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9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799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0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01" name="Example:…"/>
          <p:cNvSpPr txBox="1"/>
          <p:nvPr/>
        </p:nvSpPr>
        <p:spPr>
          <a:xfrm>
            <a:off x="7144469" y="4663516"/>
            <a:ext cx="19670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list("ABC")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739</Words>
  <Application>Microsoft Macintosh PowerPoint</Application>
  <PresentationFormat>Custom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Courier</vt:lpstr>
      <vt:lpstr>Gill Sans</vt:lpstr>
      <vt:lpstr>Gill Sans Light</vt:lpstr>
      <vt:lpstr>Gill Sans SemiBold</vt:lpstr>
      <vt:lpstr>Menlo</vt:lpstr>
      <vt:lpstr>White</vt:lpstr>
      <vt:lpstr>[220 / 319] Iterators</vt:lpstr>
      <vt:lpstr>Iterators</vt:lpstr>
      <vt:lpstr>PowerPoint Presentation</vt:lpstr>
      <vt:lpstr>PowerPoint Presentation</vt:lpstr>
      <vt:lpstr>Iterators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</vt:lpstr>
      <vt:lpstr>Reading Files</vt:lpstr>
      <vt:lpstr>Reading Files</vt:lpstr>
      <vt:lpstr>Reading Files</vt:lpstr>
      <vt:lpstr>Reading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14</cp:revision>
  <dcterms:modified xsi:type="dcterms:W3CDTF">2021-03-21T22:13:10Z</dcterms:modified>
</cp:coreProperties>
</file>