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E39E5-BF09-4413-9EE9-20962303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49BC4-6C0C-4F0D-9BBE-7733C637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D6CF8-9B4E-4177-A8C2-6DE0360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BA9A9-4010-4E36-808B-756281E0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D296-28A7-4389-A792-D4D6AAE3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78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948-D38F-4B40-95AC-3E64B91A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75250-4D8F-4396-A41F-61BAF752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DB3C0-4011-42E7-A74E-DB24D5FE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EA2CA-59A2-4633-AC8E-45A3FE07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69AFD-8F54-48A4-9E6A-BA728E0E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9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CE68D1-D4CA-4B12-8AA5-96E4E46A9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92D02-033B-481A-B072-D4FE1DB5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C4C3D-9636-4AAB-A5E7-E308056E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ED986-A8A3-49AF-A1A8-C8E99728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3EC28-C606-4CCE-83F6-45ABE115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07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2389-41F8-4FE8-B181-4152E17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7956C-EF5C-418D-8875-8AD6E253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61661-D3CA-4106-8C6A-AE7A32C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805C-AC91-4C0B-AAE9-522E6B03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E776C-08B1-42B4-BB6D-EF4DA874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02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AA4B-6A67-408E-855B-0EAA19C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88CB1-65FF-4024-ADD5-03EEF048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82C60-814B-4600-8C3E-6D42F6DA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036A2-6B91-4684-8CCA-DBDAF0F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20261-F77C-4C8B-B691-66B190F0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8BD7-0803-4527-8718-CD712D17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1E572-787F-45D2-AFB3-826135374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32DB6-F19A-4601-BB5E-726829BBD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5B3E9-FEEC-4A35-B17F-9A1EAC9E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17254-9006-4103-B87C-F525643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1F289-0511-4DB2-A6FC-129C992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81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4E142-3A03-44E8-A77A-94C5ECCA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337AB-515F-49AF-9A0C-5DE2345D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0AD65-CD9C-4D3C-9929-19212355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5BCDB-B553-4144-AED5-D4A7948F2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573210-6D65-4F41-8090-274C31D01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915C46-3E0B-4ABE-AB1F-1750FD59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A36D3B-68B6-4D60-8471-FA8928DB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7490EB-F79A-4E65-8C77-B58C6715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F082-860D-4C86-B175-BF0566D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68C7-63E8-44B3-99A0-72D56B6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3F1213-A697-4662-AC26-28C5D9C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5ADF59-93B9-475E-BC8E-C533B00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0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A22102-0C00-4639-B7A9-77F23FD0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B620E4-4C9D-495F-9166-ADB3583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1867B7-B9CE-4392-8CF2-9E8FD2D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1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C45D-A201-4E5D-9561-DE17D342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26810-4950-4B1D-AF8E-1F7B4170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8CB26-5A8A-424A-89A9-213F36AA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38932-680B-415F-ABAB-7801B5C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563A96-7675-4BE4-9973-9A2C8A81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A019D4-37D7-4D45-B9B6-0BA1FF72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29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459B8-EE4B-479A-BC9A-0EB29FAC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A67EDE-884F-4318-B1B9-E6133E78B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42749-3714-4EDA-8320-822BCD21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2D47AC-3BB0-4559-9CAE-1E6CFF2B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A4DB9-ECAA-4ACB-A80D-3B46A586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871B1C-E030-4462-8175-6EE3BA8C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428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72F6C-A605-43BA-B0E6-236312C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4A982-FE1D-4C5B-BA80-78801EC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8BAC2-8BCF-4D93-90BD-913A4EF8A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F73B-1F07-4176-BA97-CC925C43CBA8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26408-1DC6-4EA4-9D55-56B4D76C5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FDD9E-C668-41C7-908F-90106AB1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C506-F39F-4FDE-8AA8-F98399269F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31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492217-745C-44D7-A1FF-A0C7F9D63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D3CE91-A0E2-41B4-AA5A-05C5C2A1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44" y="1122362"/>
            <a:ext cx="5994400" cy="290051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Test de Usabilidad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58C67-55D7-470E-B0DD-416C28ADD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59404"/>
            <a:ext cx="5225143" cy="1098395"/>
          </a:xfrm>
        </p:spPr>
        <p:txBody>
          <a:bodyPr>
            <a:normAutofit/>
          </a:bodyPr>
          <a:lstStyle/>
          <a:p>
            <a:endParaRPr lang="es-C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5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51CAEC-389B-4A5F-A373-484C983F6A94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D04062-53D3-481A-BB78-021AC2D7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" y="-41004"/>
            <a:ext cx="763043" cy="763043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A02718D-6E1A-4FE0-A09E-9147AA70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582"/>
            <a:ext cx="3932237" cy="4932218"/>
          </a:xfrm>
        </p:spPr>
        <p:txBody>
          <a:bodyPr>
            <a:normAutofit/>
          </a:bodyPr>
          <a:lstStyle/>
          <a:p>
            <a:r>
              <a:rPr lang="es-CL" sz="1800" b="1" dirty="0"/>
              <a:t>Viernes 27 de Julio</a:t>
            </a:r>
            <a:br>
              <a:rPr lang="es-CL" sz="1800" b="1" dirty="0"/>
            </a:br>
            <a:br>
              <a:rPr lang="es-CL" sz="1800" dirty="0"/>
            </a:br>
            <a:r>
              <a:rPr lang="es-CL" sz="1800" dirty="0"/>
              <a:t>Claudia, recepcionista de IF Blanco.</a:t>
            </a:r>
            <a:br>
              <a:rPr lang="es-CL" sz="1800" b="1" dirty="0"/>
            </a:br>
            <a:br>
              <a:rPr lang="es-CL" sz="1800" b="1" dirty="0"/>
            </a:br>
            <a:r>
              <a:rPr lang="es-CL" sz="1800" b="1" dirty="0"/>
              <a:t>Comentarios:</a:t>
            </a:r>
            <a:br>
              <a:rPr lang="es-CL" sz="1800" b="1" dirty="0"/>
            </a:br>
            <a:r>
              <a:rPr lang="es-CL" sz="1800" dirty="0"/>
              <a:t>-Información clara.</a:t>
            </a:r>
            <a:br>
              <a:rPr lang="es-CL" sz="1800" dirty="0"/>
            </a:br>
            <a:r>
              <a:rPr lang="es-CL" sz="1800" dirty="0"/>
              <a:t>-Se entiende lo que se hace.</a:t>
            </a:r>
            <a:br>
              <a:rPr lang="es-CL" sz="1800" dirty="0"/>
            </a:br>
            <a:r>
              <a:rPr lang="es-CL" sz="1800" dirty="0"/>
              <a:t>-Sugiere que al seleccionar a quien visitar se sepa a que lugar de IF asiste. </a:t>
            </a:r>
            <a:br>
              <a:rPr lang="es-CL" sz="1800" dirty="0"/>
            </a:br>
            <a:r>
              <a:rPr lang="es-CL" sz="1800" dirty="0"/>
              <a:t>-No supo distinguir cual era el botón enviar.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284CE9-E692-45AF-8CFC-14969D92D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01" y="1814945"/>
            <a:ext cx="5739101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6C7C439-D8DE-45AD-BB1A-DFDFC7AB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105891"/>
            <a:ext cx="3932237" cy="3144982"/>
          </a:xfrm>
        </p:spPr>
        <p:txBody>
          <a:bodyPr>
            <a:normAutofit/>
          </a:bodyPr>
          <a:lstStyle/>
          <a:p>
            <a:r>
              <a:rPr lang="es-CL" sz="1800" b="1" dirty="0"/>
              <a:t>Lunes 30 de Julio - mañana</a:t>
            </a:r>
            <a:br>
              <a:rPr lang="es-CL" sz="1800" b="1" dirty="0"/>
            </a:br>
            <a:br>
              <a:rPr lang="es-CL" sz="1800" dirty="0"/>
            </a:br>
            <a:r>
              <a:rPr lang="es-CL" sz="1800" dirty="0"/>
              <a:t>Claudia, recepcionista de IF Blanco.</a:t>
            </a:r>
            <a:br>
              <a:rPr lang="es-CL" sz="1800" b="1" dirty="0"/>
            </a:br>
            <a:br>
              <a:rPr lang="es-CL" sz="1800" b="1" dirty="0"/>
            </a:br>
            <a:r>
              <a:rPr lang="es-CL" sz="1800" b="1" dirty="0"/>
              <a:t>Comentarios:</a:t>
            </a:r>
            <a:br>
              <a:rPr lang="es-CL" sz="1800" b="1" dirty="0"/>
            </a:br>
            <a:r>
              <a:rPr lang="es-CL" sz="1800" dirty="0"/>
              <a:t>-Utiliza el prototipo en la Tablet.</a:t>
            </a:r>
            <a:br>
              <a:rPr lang="es-CL" sz="1800" dirty="0"/>
            </a:br>
            <a:r>
              <a:rPr lang="es-CL" sz="1800" dirty="0"/>
              <a:t>-Encuentra que es muy pequeño el espacio para escribir y la letra. </a:t>
            </a:r>
            <a:br>
              <a:rPr lang="es-CL" sz="1800" dirty="0"/>
            </a:br>
            <a:r>
              <a:rPr lang="es-CL" sz="1800" dirty="0"/>
              <a:t>-Entiende lo que se debe hacer.</a:t>
            </a:r>
            <a:br>
              <a:rPr lang="es-CL" sz="1800" dirty="0"/>
            </a:br>
            <a:r>
              <a:rPr lang="es-CL" sz="1800" dirty="0"/>
              <a:t>-Cree que la gente lo usaría. </a:t>
            </a:r>
            <a:br>
              <a:rPr lang="es-CL" sz="1800" dirty="0"/>
            </a:br>
            <a:endParaRPr lang="es-CL" sz="1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17EAA5-CA1A-409B-A679-D6900A5D179C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9F98E48B-1664-4C73-9692-BBF4E346B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" y="-41004"/>
            <a:ext cx="763043" cy="763043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90211A-CD48-46C1-BA42-DD45750C5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49" y="1025516"/>
            <a:ext cx="3124028" cy="23430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93626F2-FC77-4A34-9E2C-AB6B64358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77" y="2105891"/>
            <a:ext cx="2618509" cy="349134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F321B7E-B457-4CD0-AC25-E346AB9D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86" y="3368538"/>
            <a:ext cx="3451891" cy="25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CD566E3-B9EB-4BA5-8183-9031BB6AE7BA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E76566EF-3A68-480F-9AC3-FE2B71C2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" y="-41004"/>
            <a:ext cx="763043" cy="76304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A8F667F-9371-4CA7-A055-C587821C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105891"/>
            <a:ext cx="3932237" cy="3144982"/>
          </a:xfrm>
        </p:spPr>
        <p:txBody>
          <a:bodyPr>
            <a:normAutofit/>
          </a:bodyPr>
          <a:lstStyle/>
          <a:p>
            <a:r>
              <a:rPr lang="es-CL" sz="1800" b="1" dirty="0"/>
              <a:t>Lunes 30 de Julio - Tarde</a:t>
            </a:r>
            <a:br>
              <a:rPr lang="es-CL" sz="1800" b="1" dirty="0"/>
            </a:br>
            <a:br>
              <a:rPr lang="es-CL" sz="1800" dirty="0"/>
            </a:br>
            <a:r>
              <a:rPr lang="es-CL" sz="1800" dirty="0"/>
              <a:t>Claudia, recepcionista de IF Blanco.</a:t>
            </a:r>
            <a:br>
              <a:rPr lang="es-CL" sz="1800" b="1" dirty="0"/>
            </a:br>
            <a:br>
              <a:rPr lang="es-CL" sz="1800" b="1" dirty="0"/>
            </a:br>
            <a:r>
              <a:rPr lang="es-CL" sz="1800" b="1" dirty="0"/>
              <a:t>Comentarios:</a:t>
            </a:r>
            <a:br>
              <a:rPr lang="es-CL" sz="1800" b="1" dirty="0"/>
            </a:br>
            <a:r>
              <a:rPr lang="es-CL" sz="1800" b="1" dirty="0"/>
              <a:t>-</a:t>
            </a:r>
            <a:r>
              <a:rPr lang="es-CL" sz="1800" dirty="0"/>
              <a:t>Utiliza el prototipo en la Tablet.</a:t>
            </a:r>
            <a:br>
              <a:rPr lang="es-CL" sz="1800" b="1" dirty="0"/>
            </a:br>
            <a:r>
              <a:rPr lang="es-CL" sz="1800" b="1" dirty="0"/>
              <a:t>-</a:t>
            </a:r>
            <a:r>
              <a:rPr lang="es-CL" sz="1800" dirty="0"/>
              <a:t>Supo utilizarlo muy bien.</a:t>
            </a:r>
            <a:br>
              <a:rPr lang="es-CL" sz="1800" dirty="0"/>
            </a:br>
            <a:r>
              <a:rPr lang="es-CL" sz="1800" dirty="0"/>
              <a:t>-Ahora visualizo los input muy bien y su dedo pudo escribir sin problemas. </a:t>
            </a:r>
            <a:br>
              <a:rPr lang="es-CL" sz="1800" dirty="0"/>
            </a:br>
            <a:r>
              <a:rPr lang="es-CL" sz="1800" dirty="0"/>
              <a:t>-Dice que lo encuentra más practico que el papel. </a:t>
            </a:r>
            <a:br>
              <a:rPr lang="es-CL" sz="1800" dirty="0"/>
            </a:br>
            <a:endParaRPr lang="es-C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691092-94DD-44A7-8C66-CDF9C485C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16" y="1141460"/>
            <a:ext cx="2854038" cy="50738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B17F73-0B62-4A95-A043-D3981CE34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14" y="1141460"/>
            <a:ext cx="2854038" cy="50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1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489AB2-59A8-40B5-9405-2A8A3322BC5E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5540D395-CB36-4DBA-A548-7D4D8048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" y="-41004"/>
            <a:ext cx="763043" cy="76304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AED1AA-223D-4512-89E5-1AAA050E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105891"/>
            <a:ext cx="3932237" cy="3144982"/>
          </a:xfrm>
        </p:spPr>
        <p:txBody>
          <a:bodyPr>
            <a:normAutofit fontScale="90000"/>
          </a:bodyPr>
          <a:lstStyle/>
          <a:p>
            <a:r>
              <a:rPr lang="es-CL" sz="1800" b="1" dirty="0"/>
              <a:t>Lunes 30 de Julio - mañana</a:t>
            </a:r>
            <a:br>
              <a:rPr lang="es-CL" sz="1800" b="1" dirty="0"/>
            </a:br>
            <a:r>
              <a:rPr lang="es-CL" sz="1800" dirty="0"/>
              <a:t>Rudy, </a:t>
            </a:r>
            <a:br>
              <a:rPr lang="es-CL" sz="1800" dirty="0"/>
            </a:br>
            <a:r>
              <a:rPr lang="es-CL" sz="1800" dirty="0"/>
              <a:t>recepcionista de IF Blanco – Portero.</a:t>
            </a:r>
            <a:br>
              <a:rPr lang="es-CL" sz="1800" b="1" dirty="0"/>
            </a:br>
            <a:br>
              <a:rPr lang="es-CL" sz="1800" b="1" dirty="0"/>
            </a:br>
            <a:r>
              <a:rPr lang="es-CL" sz="1800" b="1" dirty="0"/>
              <a:t>Comentarios:</a:t>
            </a:r>
            <a:br>
              <a:rPr lang="es-CL" sz="1800" b="1" dirty="0"/>
            </a:br>
            <a:r>
              <a:rPr lang="es-CL" sz="1800" dirty="0"/>
              <a:t>-Utiliza el prototipo en la Tablet.</a:t>
            </a:r>
            <a:br>
              <a:rPr lang="es-CL" sz="1800" dirty="0"/>
            </a:br>
            <a:r>
              <a:rPr lang="es-CL" sz="1800" dirty="0"/>
              <a:t>-Encuentra que es muy pequeño el espacio para escribir y la letra.</a:t>
            </a:r>
            <a:br>
              <a:rPr lang="es-CL" sz="1800" dirty="0"/>
            </a:br>
            <a:r>
              <a:rPr lang="es-CL" sz="1800" dirty="0"/>
              <a:t>-Utiliza sus lentes para verlo, pero agrega que es corto de vista. </a:t>
            </a:r>
            <a:br>
              <a:rPr lang="es-CL" sz="1800" dirty="0"/>
            </a:br>
            <a:r>
              <a:rPr lang="es-CL" sz="1800" dirty="0"/>
              <a:t>-Entiende lo que se debe hacer.</a:t>
            </a:r>
            <a:br>
              <a:rPr lang="es-CL" sz="1800" dirty="0"/>
            </a:br>
            <a:r>
              <a:rPr lang="es-CL" sz="1800" dirty="0"/>
              <a:t>-Cree que la gente lo usaría. </a:t>
            </a:r>
            <a:br>
              <a:rPr lang="es-CL" sz="1800" dirty="0"/>
            </a:br>
            <a:r>
              <a:rPr lang="es-CL" sz="1800" dirty="0"/>
              <a:t>-Aprendería usarlo si el trabajo se lo requiere. </a:t>
            </a:r>
            <a:br>
              <a:rPr lang="es-CL" sz="1800" dirty="0"/>
            </a:br>
            <a:endParaRPr lang="es-C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EBF75D-F97A-48D9-A7D4-EA4F4E148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19" y="1551710"/>
            <a:ext cx="1588699" cy="28243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DE6C18-C524-4980-B13A-2DD6B3796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28" y="2105891"/>
            <a:ext cx="1953491" cy="34728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B758C7F-343E-4246-8E81-1DC95BA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18" y="2033854"/>
            <a:ext cx="1840745" cy="32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FB9882-38AD-4F49-B356-CA5DF69F4547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3B44F70-9A8C-4B90-9558-21EA2EC5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" y="-41004"/>
            <a:ext cx="763043" cy="76304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4D3173A-0937-4E40-9F71-8C06784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105891"/>
            <a:ext cx="3932237" cy="3144982"/>
          </a:xfrm>
        </p:spPr>
        <p:txBody>
          <a:bodyPr>
            <a:normAutofit/>
          </a:bodyPr>
          <a:lstStyle/>
          <a:p>
            <a:r>
              <a:rPr lang="es-CL" sz="1800" b="1" dirty="0"/>
              <a:t>Lunes 30 de Julio - Tarde</a:t>
            </a:r>
            <a:br>
              <a:rPr lang="es-CL" sz="1800" b="1" dirty="0"/>
            </a:br>
            <a:r>
              <a:rPr lang="es-CL" sz="1800" dirty="0"/>
              <a:t>Jessica, </a:t>
            </a:r>
            <a:br>
              <a:rPr lang="es-CL" sz="1800" dirty="0"/>
            </a:br>
            <a:r>
              <a:rPr lang="es-CL" sz="1800" dirty="0"/>
              <a:t>estudiante de Laboratoria, institución dentro de IF.</a:t>
            </a:r>
            <a:br>
              <a:rPr lang="es-CL" sz="1800" dirty="0"/>
            </a:br>
            <a:br>
              <a:rPr lang="es-CL" sz="1800" dirty="0"/>
            </a:br>
            <a:r>
              <a:rPr lang="es-CL" sz="1800" b="1" dirty="0"/>
              <a:t>Comentarios:</a:t>
            </a:r>
            <a:br>
              <a:rPr lang="es-CL" sz="1800" b="1" dirty="0"/>
            </a:br>
            <a:r>
              <a:rPr lang="es-CL" sz="1800" dirty="0"/>
              <a:t>-Utiliza el prototipo en la Tablet.</a:t>
            </a:r>
            <a:br>
              <a:rPr lang="es-CL" sz="1800" dirty="0"/>
            </a:br>
            <a:r>
              <a:rPr lang="es-CL" sz="1800" dirty="0"/>
              <a:t>-Encuentra que se entiende.</a:t>
            </a:r>
            <a:br>
              <a:rPr lang="es-CL" sz="1800" dirty="0"/>
            </a:br>
            <a:r>
              <a:rPr lang="es-CL" sz="1800" dirty="0"/>
              <a:t>-Sabe aplicarlo.</a:t>
            </a:r>
            <a:br>
              <a:rPr lang="es-CL" sz="1800" dirty="0"/>
            </a:br>
            <a:r>
              <a:rPr lang="es-CL" sz="1800" dirty="0"/>
              <a:t>-Lo usaría si al ingresar a IF le solicitan completar sus datos. </a:t>
            </a:r>
            <a:br>
              <a:rPr lang="es-CL" sz="1800" dirty="0"/>
            </a:br>
            <a:endParaRPr lang="es-CL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4686453-B663-4E1A-9DDA-EEFF3504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98" y="1511748"/>
            <a:ext cx="2586435" cy="45981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9BD088-E5F0-4ED4-8B58-C486EF36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33" y="1511748"/>
            <a:ext cx="2586435" cy="45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Test de Usabilidad</vt:lpstr>
      <vt:lpstr>Viernes 27 de Julio  Claudia, recepcionista de IF Blanco.  Comentarios: -Información clara. -Se entiende lo que se hace. -Sugiere que al seleccionar a quien visitar se sepa a que lugar de IF asiste.  -No supo distinguir cual era el botón enviar. </vt:lpstr>
      <vt:lpstr>Lunes 30 de Julio - mañana  Claudia, recepcionista de IF Blanco.  Comentarios: -Utiliza el prototipo en la Tablet. -Encuentra que es muy pequeño el espacio para escribir y la letra.  -Entiende lo que se debe hacer. -Cree que la gente lo usaría.  </vt:lpstr>
      <vt:lpstr>Lunes 30 de Julio - Tarde  Claudia, recepcionista de IF Blanco.  Comentarios: -Utiliza el prototipo en la Tablet. -Supo utilizarlo muy bien. -Ahora visualizo los input muy bien y su dedo pudo escribir sin problemas.  -Dice que lo encuentra más practico que el papel.  </vt:lpstr>
      <vt:lpstr>Lunes 30 de Julio - mañana Rudy,  recepcionista de IF Blanco – Portero.  Comentarios: -Utiliza el prototipo en la Tablet. -Encuentra que es muy pequeño el espacio para escribir y la letra. -Utiliza sus lentes para verlo, pero agrega que es corto de vista.  -Entiende lo que se debe hacer. -Cree que la gente lo usaría.  -Aprendería usarlo si el trabajo se lo requiere.  </vt:lpstr>
      <vt:lpstr>Lunes 30 de Julio - Tarde Jessica,  estudiante de Laboratoria, institución dentro de IF.  Comentarios: -Utiliza el prototipo en la Tablet. -Encuentra que se entiende. -Sabe aplicarlo. -Lo usaría si al ingresar a IF le solicitan completar sus datos.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Constanza García</dc:creator>
  <cp:lastModifiedBy>Constanza García</cp:lastModifiedBy>
  <cp:revision>13</cp:revision>
  <dcterms:created xsi:type="dcterms:W3CDTF">2018-07-31T19:05:44Z</dcterms:created>
  <dcterms:modified xsi:type="dcterms:W3CDTF">2018-07-31T20:52:22Z</dcterms:modified>
</cp:coreProperties>
</file>