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18676-E29C-4683-B301-5882261FC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99ED4-0F71-45DB-B250-957EAE08C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20E5A-2F77-4741-AF5F-31CE3C97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9A734-593A-4E68-9076-C74CAF9E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630E1-FC1D-411B-92EF-3010C5B6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44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4997-B3C0-4DE4-993A-39EFAB69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F0F18D-BB3F-4BC9-B9F3-A1293D12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06E8D-9D94-4AA5-A4A9-0F85E1EA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031B6-23AC-446C-B218-4FD61EF2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0E087-F2BE-43E1-B2F4-6BE7872B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95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3A0EDE-F8A3-4D2E-8492-09C901ECA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2748F-A1B8-4FD8-AD47-EBFD9371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D0D20-2E96-48D8-8D99-1A58E424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30139-36C8-4EFD-8AD0-56A9A975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54D45-A138-4F20-B85B-6B9207E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319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E320E-3355-405D-BF32-E38656A9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19A0B-AC59-46A2-B52B-B835A043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ED602-8FAA-42D2-967E-F967E438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8A08D4-5011-4DEA-B0F1-F71435C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1F9F2-B84A-4AE3-A906-A30252C7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36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ADF37-55AF-4BB5-A0D0-FAB5C365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67998B-07B5-46EB-A21B-DC654CB7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82A12F-4FB9-48B7-935F-B3EB876B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AB27C-F990-487B-983C-D0E44394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D07BE-F14D-49D2-BBDE-5F20FF18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415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2820-93FD-49DA-8EB6-C5371A97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36384-0F6C-4495-94EB-665A96283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4D067-93B5-4E07-A03F-6CD99544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8FF686-C42A-481E-BDDD-A41491B2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02D94-95A2-4CB9-ABBD-8C8DADC5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DA1DE-7CB1-4326-9397-350BFD68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761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3F474-D115-414A-BBD1-C33E3ECA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BC898F-03EB-48A3-A1BE-6858E4AD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E6D19-1628-4C34-926E-C66B1BBE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8CD34A-D14B-4F46-A54C-A5C178D2D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3E9C01-67AF-48ED-A404-A993FADB6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B66C4D-A23B-4F06-A368-85193F18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F84281-F80C-4AC0-A013-2E4E3A5F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C7F082-4E63-4A28-AA7F-E68F2B32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363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123A4-8CE7-4593-BAB1-024004B1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D5E1A-FE83-48AD-8510-0095C8BC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2742D3-0262-4FF7-A0C5-37D94558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A7745-33C8-4EF0-BB53-FDBDA57E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15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B62352-9F96-4AB2-9F71-827F3ABD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70929B-4642-47A9-B321-63EFEC3E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FB7CFB-24DF-44CE-9DC1-68E9ACA1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005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E003-4F89-4243-B45B-25C98E78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2C219-8C5B-474A-8B3B-CCDD761A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EA99EA-3F48-4411-8599-CCFEE023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17917-ACF4-424A-8CA1-434A459D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D61F1-1A6C-405A-A4DA-940C59D3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56E6F-7B1F-4065-B3E0-591CC3ED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4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82F3B-D3EE-4FB5-8899-8D947345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FC11C0-EB2C-4599-A40F-619EE22B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E78B72-D809-4355-8254-BC4B50645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8BDC3-0373-44D8-A1BE-0771AA97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78BBBE-6791-4DF7-B715-7C803E62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33B434-708C-44EC-944C-62E78A7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62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C28469-7F00-47B0-993F-D6817679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B0CF31-518A-48B8-A6E2-3A342B97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BE55F-5299-4315-84FC-2E2B63645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2795-33F6-467E-B48D-6F100622783F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02E32-98C4-448F-BE48-72278FBD8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74197-FEA7-44F1-99C5-ABCAABF5F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B6C6-5D15-4C09-828C-841623D09E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23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6C14F1-9A0D-401A-94A5-4C88DEC9C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199E39-BBDB-437A-9116-FB735822B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2"/>
            <a:ext cx="5181600" cy="2898095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Viaje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012A82-2DC7-404B-95AF-91344B69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8291" y="4020457"/>
            <a:ext cx="4087091" cy="1098395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 través de </a:t>
            </a:r>
            <a:r>
              <a:rPr lang="es-CL" b="1" dirty="0"/>
              <a:t>Register IF</a:t>
            </a:r>
            <a:endParaRPr lang="es-C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6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CE040D-47DF-4544-8EBB-1DB8E6C4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685">
            <a:off x="302406" y="2126245"/>
            <a:ext cx="2416899" cy="24168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59A683-3502-4258-A201-30F179FF4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675" y="0"/>
            <a:ext cx="2264228" cy="22642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4A7316-713E-405B-9A4E-12C6FA93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8" y="4421390"/>
            <a:ext cx="2284999" cy="24366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9DF9F5-2D9D-4FF5-9B8F-B26E01916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0776" y="0"/>
            <a:ext cx="2264228" cy="22642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4AE4EB0-FD56-492B-8619-EA626415B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5877" y="0"/>
            <a:ext cx="2264228" cy="22642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1D64D9-39D4-4738-98E1-61CE9B74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1851" y="0"/>
            <a:ext cx="2264228" cy="226422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53FC8E6-14B7-493E-9362-DF87F0E99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6079" y="0"/>
            <a:ext cx="2264228" cy="22642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D3E56F8-1380-4A74-AB5A-4E41801A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685">
            <a:off x="2430233" y="2109913"/>
            <a:ext cx="2429113" cy="24291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93F163A-5AA4-4E72-A775-2ABC991D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685">
            <a:off x="4595713" y="2056192"/>
            <a:ext cx="2429113" cy="242911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0E7220C-D826-49B4-AB79-9012C2A03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685">
            <a:off x="6719408" y="2055569"/>
            <a:ext cx="2429113" cy="242911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0244154-3C8B-48C2-BE20-9C0B2617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685">
            <a:off x="8983637" y="2092101"/>
            <a:ext cx="2429113" cy="242911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E7FE8DA-E5DD-4918-9B14-A5FF0635C9FB}"/>
              </a:ext>
            </a:extLst>
          </p:cNvPr>
          <p:cNvSpPr txBox="1"/>
          <p:nvPr/>
        </p:nvSpPr>
        <p:spPr>
          <a:xfrm>
            <a:off x="581891" y="304800"/>
            <a:ext cx="176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H1: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B36316-AEA0-4BBD-9CB0-DF3E7C033078}"/>
              </a:ext>
            </a:extLst>
          </p:cNvPr>
          <p:cNvSpPr txBox="1"/>
          <p:nvPr/>
        </p:nvSpPr>
        <p:spPr>
          <a:xfrm>
            <a:off x="581891" y="2436610"/>
            <a:ext cx="176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H2:</a:t>
            </a:r>
          </a:p>
        </p:txBody>
      </p:sp>
    </p:spTree>
    <p:extLst>
      <p:ext uri="{BB962C8B-B14F-4D97-AF65-F5344CB8AC3E}">
        <p14:creationId xmlns:p14="http://schemas.microsoft.com/office/powerpoint/2010/main" val="4126506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Viaje de usuario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Constanza García</dc:creator>
  <cp:lastModifiedBy>Constanza García</cp:lastModifiedBy>
  <cp:revision>6</cp:revision>
  <dcterms:created xsi:type="dcterms:W3CDTF">2018-07-31T19:29:36Z</dcterms:created>
  <dcterms:modified xsi:type="dcterms:W3CDTF">2018-07-31T20:59:04Z</dcterms:modified>
</cp:coreProperties>
</file>