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577BE-6F69-467B-BF0A-D69E4F3C6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9D6206-FC30-4258-AB96-2479900F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BE221-BCA6-41BB-9731-5581CE5C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79BA9-BC97-41B9-A376-517E866E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2F611-DD10-4084-9050-58808DE1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33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FC946-5DA4-467D-A30B-3BCF4A5B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F321D1-AF37-468D-B0FD-E7F7CBA89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3F3FBE-F066-43DA-8CE5-39BC703D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BCF0C-3CD6-4C3F-8238-329AC6ED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7F3B4-1A86-42D6-BE14-308D79DD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93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90A2DE-D3A9-4F63-B6DA-581553BC3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DC8091-4AB3-4232-AE0A-D90D7B545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5FC6E-DDB2-4026-8152-34319516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3E9EA-55E5-43E9-82C4-A1016D3F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FF904-6755-49A7-AAB9-48F07BB6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666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B941E-0693-48F0-B7E6-088C40DE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CAF3E-9462-4FF6-8993-6E8AED65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D3006-3C8C-4A2F-920A-4CCC9572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F0F12-7748-4D76-81B8-D9D578E3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8E95B-3BB3-4AF1-A145-B297F12B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036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F1D5E-7F26-4F35-9BD6-C6CD3E62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48472F-8441-4761-B029-AAC4130C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E50DA-3E13-472F-987E-C2DAD645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1E13B3-2BD4-49B3-8B17-6F0A96D2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5ECD66-7591-4C54-9C9B-2CA389C4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88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5D823-1DC2-4AE0-8129-FBB45557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29322-A475-4B16-9441-C3701B2E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51C417-46D8-4F96-8064-C0F9C5F7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576A87-926C-4349-84D2-821A4230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9E2AF5-9DA2-407E-97CF-BAB5E973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F88AF-AD39-4AE4-9F8B-3A0D13FE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244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2CAA3-5BA7-41E4-8EB9-3C7E26B9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AACF71-0AC9-4C78-A2DD-9EB52821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A4304A-D9CC-4594-9C96-6DFFA4A7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F9B379-746D-4327-BAEE-A443A74F5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BBC7E3-AC7B-4277-9EEC-2DDFA91E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E19FC1-203F-4782-9D41-0D9C1C97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B12442-2E8F-4670-AAFB-D1CC00A7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80EFE5-8CBF-4AEA-B581-576A67FB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94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E7FC5-F1D7-4EAD-A3E8-B502C8BC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8CCB04-F826-4E5B-9A7E-306863F9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385E9D-6D65-4348-BE14-0D2A698B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C527D7-30D4-4ADA-A54A-0C8D93BB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032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59E080-F218-49AA-816C-DBB8BA18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1AEB12-7852-4DD0-96B7-B813D175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26E696-4E2C-4358-BDF5-0E2739B2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200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D5658-AF22-4DFE-8C28-F088B272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32362-80C2-4929-8E71-4CEC0292F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4C4996-DCE9-4CE4-8363-E7653A4BF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044EA-D341-4338-8D9C-CF83BF37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4F77D-D981-41FC-94D7-84CBA8D6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7BBB42-4572-43D2-A8FB-2CBA5E6F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96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A772-65F4-493E-9BAA-809796D1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CF8067-22B2-46B9-9F10-ED4D693A2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D7945B-8975-45B6-880E-4C62F66ED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B13CAD-D711-49D7-9C6B-CD78D745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CC0F74-557E-49D6-BA2E-F307211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6D767D-AF45-420B-8523-BEECC7D3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102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CFE5F-BB80-4938-9C0D-1B05DA0A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30BC5-6566-4AB1-A712-856FB528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70FDA-80AA-4EE3-9B99-3E77194B2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FE05-800E-4238-97B2-5EAD21165569}" type="datetimeFigureOut">
              <a:rPr lang="es-CL" smtClean="0"/>
              <a:t>31-07-2018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9C4D0-C4F4-45EC-BBE3-A7F00675F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E3544-4863-4D69-96DF-B54FCD70A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0CC5-5A50-4C5F-8F84-B5A5106369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916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E5AA0E-7597-4C68-8FF5-E20BD866D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5D756B-7D7F-4604-9435-E1EC3AD45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486" y="1108945"/>
            <a:ext cx="6255657" cy="2853455"/>
          </a:xfrm>
        </p:spPr>
        <p:txBody>
          <a:bodyPr>
            <a:normAutofit/>
          </a:bodyPr>
          <a:lstStyle/>
          <a:p>
            <a:pPr algn="l"/>
            <a:r>
              <a:rPr lang="es-CL" dirty="0"/>
              <a:t>Proyecto final common core:</a:t>
            </a:r>
            <a:br>
              <a:rPr lang="es-CL" dirty="0"/>
            </a:br>
            <a:r>
              <a:rPr lang="es-CL" b="1" dirty="0"/>
              <a:t>Register IF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42D2D2-9DB4-46B9-83D5-47042505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486" y="4311804"/>
            <a:ext cx="5834742" cy="10983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CL" dirty="0">
                <a:solidFill>
                  <a:srgbClr val="FFFFFF"/>
                </a:solidFill>
              </a:rPr>
              <a:t>Constanza García</a:t>
            </a:r>
          </a:p>
          <a:p>
            <a:pPr algn="l"/>
            <a:r>
              <a:rPr lang="es-CL" dirty="0">
                <a:solidFill>
                  <a:srgbClr val="FFFFFF"/>
                </a:solidFill>
              </a:rPr>
              <a:t>Carolina Lastra</a:t>
            </a:r>
          </a:p>
          <a:p>
            <a:pPr algn="l"/>
            <a:r>
              <a:rPr lang="es-CL" dirty="0">
                <a:solidFill>
                  <a:srgbClr val="FFFFFF"/>
                </a:solidFill>
              </a:rPr>
              <a:t>Camila Ramírez</a:t>
            </a:r>
          </a:p>
        </p:txBody>
      </p:sp>
    </p:spTree>
    <p:extLst>
      <p:ext uri="{BB962C8B-B14F-4D97-AF65-F5344CB8AC3E}">
        <p14:creationId xmlns:p14="http://schemas.microsoft.com/office/powerpoint/2010/main" val="353217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FCF50A8-FECF-48AD-A6BF-B9C561CD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s-CL" dirty="0"/>
              <a:t>Necesidades </a:t>
            </a: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6A32A62D-2039-4042-B7FC-8E813031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49167C-0EF4-47FA-B0D7-7F32FA77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309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FCF50A8-FECF-48AD-A6BF-B9C561CD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s-CL" dirty="0"/>
              <a:t>Escenario</a:t>
            </a: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6A32A62D-2039-4042-B7FC-8E813031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49167C-0EF4-47FA-B0D7-7F32FA77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88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FCF50A8-FECF-48AD-A6BF-B9C561CD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s-CL" dirty="0"/>
              <a:t>Características</a:t>
            </a: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6A32A62D-2039-4042-B7FC-8E813031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49167C-0EF4-47FA-B0D7-7F32FA77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7419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21ACBFDB-31D8-476F-8C7A-13F6770BA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r="10683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206507-76F5-4316-AAF5-4EAFEE5EB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BC2B61-D77E-45AB-8722-15BC6A7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7DF6F5-6350-4FC2-A1BD-250A2C3F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909637"/>
            <a:ext cx="9951720" cy="1616710"/>
          </a:xfrm>
        </p:spPr>
        <p:txBody>
          <a:bodyPr anchor="ctr">
            <a:normAutofit/>
          </a:bodyPr>
          <a:lstStyle/>
          <a:p>
            <a:r>
              <a:rPr lang="es-CL" b="1" dirty="0"/>
              <a:t>Definición de usuario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46805D-82F9-41C2-9318-8FFC3D2A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40" y="2808287"/>
            <a:ext cx="9951720" cy="3234373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9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BACAF-96C9-4181-A8A3-BFDFC928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499537"/>
            <a:ext cx="571282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Jornada de observación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9B8442-F77D-40BF-9559-CC2860E37BEE}"/>
              </a:ext>
            </a:extLst>
          </p:cNvPr>
          <p:cNvSpPr txBox="1">
            <a:spLocks/>
          </p:cNvSpPr>
          <p:nvPr/>
        </p:nvSpPr>
        <p:spPr>
          <a:xfrm>
            <a:off x="805543" y="1717963"/>
            <a:ext cx="4558309" cy="4640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CL" sz="1500" b="1" dirty="0">
                <a:latin typeface="+mn-lt"/>
                <a:ea typeface="+mn-ea"/>
                <a:cs typeface="+mn-cs"/>
              </a:rPr>
              <a:t>Viernes 27 de julio</a:t>
            </a:r>
          </a:p>
          <a:p>
            <a:pPr>
              <a:spcAft>
                <a:spcPts val="600"/>
              </a:spcAft>
            </a:pPr>
            <a:r>
              <a:rPr lang="es-CL" sz="1500" b="1" dirty="0">
                <a:latin typeface="+mn-lt"/>
                <a:ea typeface="+mn-ea"/>
                <a:cs typeface="+mn-cs"/>
              </a:rPr>
              <a:t>Lugar:</a:t>
            </a:r>
            <a:r>
              <a:rPr lang="es-CL" sz="1500" dirty="0">
                <a:latin typeface="+mn-lt"/>
                <a:ea typeface="+mn-ea"/>
                <a:cs typeface="+mn-cs"/>
              </a:rPr>
              <a:t> IF Blanco Recoleta</a:t>
            </a:r>
            <a:r>
              <a:rPr lang="es-CL" sz="1500" b="1" dirty="0">
                <a:latin typeface="+mn-lt"/>
                <a:ea typeface="+mn-ea"/>
                <a:cs typeface="+mn-cs"/>
              </a:rPr>
              <a:t> - Recepción</a:t>
            </a:r>
            <a:br>
              <a:rPr lang="es-CL" sz="1500" dirty="0">
                <a:latin typeface="+mn-lt"/>
                <a:ea typeface="+mn-ea"/>
                <a:cs typeface="+mn-cs"/>
              </a:rPr>
            </a:br>
            <a:br>
              <a:rPr lang="es-CL" sz="1500" dirty="0">
                <a:latin typeface="+mn-lt"/>
                <a:ea typeface="+mn-ea"/>
                <a:cs typeface="+mn-cs"/>
              </a:rPr>
            </a:br>
            <a:r>
              <a:rPr lang="es-CL" sz="1800" b="1" dirty="0">
                <a:latin typeface="+mn-lt"/>
                <a:ea typeface="+mn-ea"/>
                <a:cs typeface="+mn-cs"/>
              </a:rPr>
              <a:t>Observaciones:</a:t>
            </a:r>
            <a:br>
              <a:rPr lang="es-CL" sz="1800" b="1" dirty="0">
                <a:latin typeface="+mn-lt"/>
                <a:ea typeface="+mn-ea"/>
                <a:cs typeface="+mn-cs"/>
              </a:rPr>
            </a:br>
            <a:r>
              <a:rPr lang="es-CL" sz="1800" b="1" dirty="0">
                <a:latin typeface="+mn-lt"/>
                <a:ea typeface="+mn-ea"/>
                <a:cs typeface="+mn-cs"/>
              </a:rPr>
              <a:t>-</a:t>
            </a:r>
            <a:r>
              <a:rPr lang="es-CL" sz="1800" dirty="0">
                <a:latin typeface="+mn-lt"/>
                <a:ea typeface="+mn-ea"/>
                <a:cs typeface="+mn-cs"/>
              </a:rPr>
              <a:t>Al ingresar a IF blanco a mano izquierda esta la mesa con la encargada de recibir a las personas.</a:t>
            </a:r>
          </a:p>
          <a:p>
            <a:pPr>
              <a:spcAft>
                <a:spcPts val="600"/>
              </a:spcAft>
            </a:pPr>
            <a:r>
              <a:rPr lang="es-CL" sz="1800" dirty="0">
                <a:latin typeface="+mn-lt"/>
                <a:ea typeface="+mn-ea"/>
                <a:cs typeface="+mn-cs"/>
              </a:rPr>
              <a:t>-A su lado, se encuentran las credenciales con que acceden los visitantes. Cada una tiene un distintivo según el lugar del IF al que viene. </a:t>
            </a:r>
          </a:p>
          <a:p>
            <a:pPr>
              <a:spcAft>
                <a:spcPts val="600"/>
              </a:spcAft>
            </a:pPr>
            <a:r>
              <a:rPr lang="es-CL" sz="1800" dirty="0">
                <a:latin typeface="+mn-lt"/>
                <a:ea typeface="+mn-ea"/>
                <a:cs typeface="+mn-cs"/>
              </a:rPr>
              <a:t>-En su escritorio, la planilla con las hojas de las fichas de ingresos. Una lampara, un calendario, un reloj.</a:t>
            </a:r>
          </a:p>
          <a:p>
            <a:pPr>
              <a:spcAft>
                <a:spcPts val="600"/>
              </a:spcAft>
            </a:pPr>
            <a:r>
              <a:rPr lang="es-CL" sz="1800" dirty="0">
                <a:latin typeface="+mn-lt"/>
                <a:ea typeface="+mn-ea"/>
                <a:cs typeface="+mn-cs"/>
              </a:rPr>
              <a:t>-En la pared la pantalla con las cámaras de seguridad y el digitalizador que registra las huellas de horarios de ingreso o salida de los trabajadores de IF.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8C0015-0BC6-40D2-9F26-648404AB7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8" r="-4" b="10439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12A3281-1DD9-42F0-9B7C-DCB906F3B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7" r="2" b="18189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35" name="Freeform: Shape 20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02EA88-41C9-499A-ADB3-4B7FB5D409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r="8602" b="-4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9947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5726-C7FE-4AD1-A0AA-C9615913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Otras experiencias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1FC23-54BB-4844-83FF-C25CBBA7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3945371"/>
            <a:ext cx="10515600" cy="4351338"/>
          </a:xfrm>
        </p:spPr>
        <p:txBody>
          <a:bodyPr/>
          <a:lstStyle/>
          <a:p>
            <a:r>
              <a:rPr lang="es-CL" dirty="0"/>
              <a:t>Entel Chile: </a:t>
            </a:r>
          </a:p>
        </p:txBody>
      </p:sp>
    </p:spTree>
    <p:extLst>
      <p:ext uri="{BB962C8B-B14F-4D97-AF65-F5344CB8AC3E}">
        <p14:creationId xmlns:p14="http://schemas.microsoft.com/office/powerpoint/2010/main" val="401289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CD423-4CBC-43E4-A9F6-DD7A5FF7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DDC9E-8E9E-4FDA-A00B-AF848252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6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36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Proyecto final common core: Register IF</vt:lpstr>
      <vt:lpstr>Necesidades </vt:lpstr>
      <vt:lpstr>Escenario</vt:lpstr>
      <vt:lpstr>Características</vt:lpstr>
      <vt:lpstr>Definición de usuario</vt:lpstr>
      <vt:lpstr>Jornada de observación</vt:lpstr>
      <vt:lpstr>Otras experiencias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Constanza García</dc:creator>
  <cp:lastModifiedBy>Constanza García</cp:lastModifiedBy>
  <cp:revision>13</cp:revision>
  <dcterms:created xsi:type="dcterms:W3CDTF">2018-07-31T15:40:43Z</dcterms:created>
  <dcterms:modified xsi:type="dcterms:W3CDTF">2018-07-31T20:45:38Z</dcterms:modified>
</cp:coreProperties>
</file>