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slides/slide6.xml" ContentType="application/vnd.openxmlformats-officedocument.presentationml.slide+xml"/>
  <Override PartName="/ppt/diagrams/layout3.xml" ContentType="application/vnd.openxmlformats-officedocument.drawingml.diagramLayout+xml"/>
  <Override PartName="/ppt/diagrams/data3.xml" ContentType="application/vnd.openxmlformats-officedocument.drawingml.diagramData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layout4.xml" ContentType="application/vnd.openxmlformats-officedocument.drawingml.diagramLayout+xml"/>
  <Override PartName="/ppt/diagrams/data4.xml" ContentType="application/vnd.openxmlformats-officedocument.drawingml.diagramData+xml"/>
  <Override PartName="/ppt/diagrams/drawing4.xml" ContentType="application/vnd.ms-office.drawingml.diagramDrawing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slides/slide9.xml" ContentType="application/vnd.openxmlformats-officedocument.presentationml.slide+xml"/>
  <Override PartName="/ppt/diagrams/layout5.xml" ContentType="application/vnd.openxmlformats-officedocument.drawingml.diagramLayout+xml"/>
  <Override PartName="/ppt/diagrams/data5.xml" ContentType="application/vnd.openxmlformats-officedocument.drawingml.diagramData+xml"/>
  <Override PartName="/ppt/diagrams/drawing5.xml" ContentType="application/vnd.ms-office.drawingml.diagramDrawing+xml"/>
  <Override PartName="/ppt/diagrams/colors5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6.xml" ContentType="application/vnd.openxmlformats-officedocument.presentationml.notesSlide+xml"/>
  <Override PartName="/ppt/slides/slide10.xml" ContentType="application/vnd.openxmlformats-officedocument.presentationml.slide+xml"/>
  <Override PartName="/ppt/diagrams/layout6.xml" ContentType="application/vnd.openxmlformats-officedocument.drawingml.diagramLayout+xml"/>
  <Override PartName="/ppt/diagrams/data6.xml" ContentType="application/vnd.openxmlformats-officedocument.drawingml.diagramData+xml"/>
  <Override PartName="/ppt/diagrams/drawing6.xml" ContentType="application/vnd.ms-office.drawingml.diagramDrawing+xml"/>
  <Override PartName="/ppt/diagrams/colors6.xml" ContentType="application/vnd.openxmlformats-officedocument.drawingml.diagramColors+xml"/>
  <Override PartName="/ppt/diagrams/quickStyle6.xml" ContentType="application/vnd.openxmlformats-officedocument.drawingml.diagramStyle+xml"/>
  <Override PartName="/ppt/notesSlides/notesSlide7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7" r:id="rId1"/>
  </p:sldMasterIdLst>
  <p:notesMasterIdLst>
    <p:notesMasterId r:id="rId2"/>
  </p:notesMasterIdLst>
  <p:handoutMasterIdLst>
    <p:handoutMasterId r:id="rId3"/>
  </p:handoutMasterIdLst>
  <p:sldIdLst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0" r:id="rId14"/>
    <p:sldId id="291" r:id="rId15"/>
    <p:sldId id="292" r:id="rId16"/>
  </p:sldIdLst>
  <p:sldSz cy="6858000" cx="12188825"/>
  <p:notesSz cx="6797675" cy="9926638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FF9933"/>
    <a:srgbClr val="D6F2E7"/>
    <a:srgbClr val="4BC2EA"/>
    <a:srgbClr val="99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7015" autoAdjust="0"/>
    <p:restoredTop sz="94660"/>
  </p:normalViewPr>
  <p:slideViewPr>
    <p:cSldViewPr>
      <p:cViewPr>
        <p:scale>
          <a:sx n="80" d="100"/>
          <a:sy n="80" d="100"/>
        </p:scale>
        <p:origin x="216" y="-306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2874" y="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diagrams/_rels/data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diagrams/_rels/data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diagrams/_rels/drawing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diagrams/_rels/drawing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0ACA3-D67C-4C84-B1AB-642A7FADFD8D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A5A36CA5-ACC6-4E1C-9D58-42BD2CDDF9E6}">
      <dgm:prSet phldrT="[Texto]" custT="1"/>
      <dgm:spPr/>
      <dgm:t>
        <a:bodyPr/>
        <a:lstStyle/>
        <a:p>
          <a:r>
            <a:rPr lang="es-CO" sz="2400" dirty="0"/>
            <a:t>Crédito de Libranza</a:t>
          </a:r>
        </a:p>
      </dgm:t>
    </dgm:pt>
    <dgm:pt modelId="{611DA719-AC68-4627-BCE7-2587118562A1}" type="parTrans" cxnId="{BD87045B-B457-4D24-A0AD-FCA300B013D0}">
      <dgm:prSet/>
      <dgm:spPr/>
      <dgm:t>
        <a:bodyPr/>
        <a:lstStyle/>
        <a:p>
          <a:endParaRPr lang="es-CO"/>
        </a:p>
      </dgm:t>
    </dgm:pt>
    <dgm:pt modelId="{4CF7D58E-B8F7-482A-B735-A7E7964B1228}" type="sibTrans" cxnId="{BD87045B-B457-4D24-A0AD-FCA300B013D0}">
      <dgm:prSet/>
      <dgm:spPr/>
      <dgm:t>
        <a:bodyPr/>
        <a:lstStyle/>
        <a:p>
          <a:endParaRPr lang="es-CO"/>
        </a:p>
      </dgm:t>
    </dgm:pt>
    <dgm:pt modelId="{26C2FD8F-40B0-407C-92E4-670811B33346}">
      <dgm:prSet phldrT="[Texto]" custT="1"/>
      <dgm:spPr/>
      <dgm:t>
        <a:bodyPr/>
        <a:lstStyle/>
        <a:p>
          <a:r>
            <a:rPr lang="es-CO" sz="2400" dirty="0"/>
            <a:t>Banca Oficial Y Privada</a:t>
          </a:r>
        </a:p>
      </dgm:t>
    </dgm:pt>
    <dgm:pt modelId="{E5DAA644-EF92-44AC-A7D6-3BDE6247B6CC}" type="parTrans" cxnId="{49F76257-39B7-421F-8DEB-807C16E7DD7C}">
      <dgm:prSet/>
      <dgm:spPr/>
      <dgm:t>
        <a:bodyPr/>
        <a:lstStyle/>
        <a:p>
          <a:endParaRPr lang="es-CO"/>
        </a:p>
      </dgm:t>
    </dgm:pt>
    <dgm:pt modelId="{4C5DF3F1-1D9C-40D2-838D-C3A91A25AC7C}" type="sibTrans" cxnId="{49F76257-39B7-421F-8DEB-807C16E7DD7C}">
      <dgm:prSet/>
      <dgm:spPr/>
      <dgm:t>
        <a:bodyPr/>
        <a:lstStyle/>
        <a:p>
          <a:endParaRPr lang="es-CO"/>
        </a:p>
      </dgm:t>
    </dgm:pt>
    <dgm:pt modelId="{1AD2BD7F-C864-4706-9F62-7746D4E8210E}">
      <dgm:prSet phldrT="[Texto]" custT="1"/>
      <dgm:spPr/>
      <dgm:t>
        <a:bodyPr/>
        <a:lstStyle/>
        <a:p>
          <a:r>
            <a:rPr lang="es-CO" sz="2400" dirty="0" err="1"/>
            <a:t>Call</a:t>
          </a:r>
          <a:r>
            <a:rPr lang="es-CO" sz="2400" dirty="0"/>
            <a:t>center</a:t>
          </a:r>
        </a:p>
      </dgm:t>
    </dgm:pt>
    <dgm:pt modelId="{43D0D60B-0F82-4D6F-9025-E3D4D407D353}" type="parTrans" cxnId="{F42C09C5-6584-4A1D-B2B1-827B139DD337}">
      <dgm:prSet/>
      <dgm:spPr/>
      <dgm:t>
        <a:bodyPr/>
        <a:lstStyle/>
        <a:p>
          <a:endParaRPr lang="es-CO"/>
        </a:p>
      </dgm:t>
    </dgm:pt>
    <dgm:pt modelId="{9B5458C4-BDCA-43C6-AD0A-857A53D461A0}" type="sibTrans" cxnId="{F42C09C5-6584-4A1D-B2B1-827B139DD337}">
      <dgm:prSet/>
      <dgm:spPr/>
      <dgm:t>
        <a:bodyPr/>
        <a:lstStyle/>
        <a:p>
          <a:endParaRPr lang="es-CO"/>
        </a:p>
      </dgm:t>
    </dgm:pt>
    <dgm:pt modelId="{56471704-4F05-42BB-99D7-5E4E888EF1A4}" type="pres">
      <dgm:prSet presAssocID="{8A50ACA3-D67C-4C84-B1AB-642A7FADFD8D}" presName="Name0" presStyleCnt="0">
        <dgm:presLayoutVars>
          <dgm:dir/>
          <dgm:resizeHandles val="exact"/>
        </dgm:presLayoutVars>
      </dgm:prSet>
      <dgm:spPr/>
    </dgm:pt>
    <dgm:pt modelId="{1B5A5A68-6B39-4925-A594-50E096B2087E}" type="pres">
      <dgm:prSet presAssocID="{A5A36CA5-ACC6-4E1C-9D58-42BD2CDDF9E6}" presName="composite" presStyleCnt="0"/>
      <dgm:spPr/>
    </dgm:pt>
    <dgm:pt modelId="{FE239DF8-3A2A-426E-9102-DA49D4EF573A}" type="pres">
      <dgm:prSet presAssocID="{A5A36CA5-ACC6-4E1C-9D58-42BD2CDDF9E6}" presName="rect1" presStyleLbl="trAlignAcc1" presStyleIdx="0" presStyleCnt="3" custScaleX="151251" custLinFactNeighborX="9351" custLinFactNeighborY="2223">
        <dgm:presLayoutVars>
          <dgm:bulletEnabled val="1"/>
        </dgm:presLayoutVars>
      </dgm:prSet>
      <dgm:spPr/>
    </dgm:pt>
    <dgm:pt modelId="{6D090F5C-A01D-4F55-BBB6-40548BEA8824}" type="pres">
      <dgm:prSet presAssocID="{A5A36CA5-ACC6-4E1C-9D58-42BD2CDDF9E6}" presName="rect2" presStyleLbl="fgImgPlace1" presStyleIdx="0" presStyleCnt="3" custLinFactX="-7085" custLinFactNeighborX="-10000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62000" r="-62000"/>
          </a:stretch>
        </a:blipFill>
      </dgm:spPr>
    </dgm:pt>
    <dgm:pt modelId="{884B628A-04EE-44AA-8994-E5F64250FEEA}" type="pres">
      <dgm:prSet presAssocID="{4CF7D58E-B8F7-482A-B735-A7E7964B1228}" presName="sibTrans" presStyleCnt="0"/>
      <dgm:spPr/>
    </dgm:pt>
    <dgm:pt modelId="{32AAE3E3-C538-4AB1-A8B5-F503A13D83F9}" type="pres">
      <dgm:prSet presAssocID="{26C2FD8F-40B0-407C-92E4-670811B33346}" presName="composite" presStyleCnt="0"/>
      <dgm:spPr/>
    </dgm:pt>
    <dgm:pt modelId="{CE7D1569-0CE4-4215-8352-AC425921015E}" type="pres">
      <dgm:prSet presAssocID="{26C2FD8F-40B0-407C-92E4-670811B33346}" presName="rect1" presStyleLbl="trAlignAcc1" presStyleIdx="1" presStyleCnt="3" custScaleX="139130">
        <dgm:presLayoutVars>
          <dgm:bulletEnabled val="1"/>
        </dgm:presLayoutVars>
      </dgm:prSet>
      <dgm:spPr/>
    </dgm:pt>
    <dgm:pt modelId="{C3A36D0B-0DAB-4289-A89E-06A06721EDF4}" type="pres">
      <dgm:prSet presAssocID="{26C2FD8F-40B0-407C-92E4-670811B33346}" presName="rect2" presStyleLbl="fgImgPlace1" presStyleIdx="1" presStyleCnt="3" custLinFactX="-7085" custLinFactNeighborX="-10000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62000" r="-62000"/>
          </a:stretch>
        </a:blipFill>
      </dgm:spPr>
    </dgm:pt>
    <dgm:pt modelId="{4A4934DE-C25C-44F6-8B66-D2E10ED2F50C}" type="pres">
      <dgm:prSet presAssocID="{4C5DF3F1-1D9C-40D2-838D-C3A91A25AC7C}" presName="sibTrans" presStyleCnt="0"/>
      <dgm:spPr/>
    </dgm:pt>
    <dgm:pt modelId="{9FCA6437-1B2A-4778-BC58-A73A24CA5ADF}" type="pres">
      <dgm:prSet presAssocID="{1AD2BD7F-C864-4706-9F62-7746D4E8210E}" presName="composite" presStyleCnt="0"/>
      <dgm:spPr/>
    </dgm:pt>
    <dgm:pt modelId="{A0627B97-1B0E-4E26-9CEB-E0B75C381097}" type="pres">
      <dgm:prSet presAssocID="{1AD2BD7F-C864-4706-9F62-7746D4E8210E}" presName="rect1" presStyleLbl="trAlignAcc1" presStyleIdx="2" presStyleCnt="3" custScaleX="147266" custLinFactNeighborX="7062">
        <dgm:presLayoutVars>
          <dgm:bulletEnabled val="1"/>
        </dgm:presLayoutVars>
      </dgm:prSet>
      <dgm:spPr/>
    </dgm:pt>
    <dgm:pt modelId="{FE2D0E72-0DCB-47E5-9FCB-4C7560229C0D}" type="pres">
      <dgm:prSet presAssocID="{1AD2BD7F-C864-4706-9F62-7746D4E8210E}" presName="rect2" presStyleLbl="fgImgPlace1" presStyleIdx="2" presStyleCnt="3" custLinFactX="-7085" custLinFactNeighborX="-100000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83000"/>
          </a:stretch>
        </a:blipFill>
      </dgm:spPr>
    </dgm:pt>
  </dgm:ptLst>
  <dgm:cxnLst>
    <dgm:cxn modelId="{9A9F4E07-BF44-4F7F-862A-FE29EBEF8B8C}" type="presOf" srcId="{A5A36CA5-ACC6-4E1C-9D58-42BD2CDDF9E6}" destId="{FE239DF8-3A2A-426E-9102-DA49D4EF573A}" srcOrd="0" destOrd="0" presId="urn:microsoft.com/office/officeart/2008/layout/PictureStrips"/>
    <dgm:cxn modelId="{36282E25-0A4D-46AE-8527-5D9178B02984}" type="presOf" srcId="{8A50ACA3-D67C-4C84-B1AB-642A7FADFD8D}" destId="{56471704-4F05-42BB-99D7-5E4E888EF1A4}" srcOrd="0" destOrd="0" presId="urn:microsoft.com/office/officeart/2008/layout/PictureStrips"/>
    <dgm:cxn modelId="{BD87045B-B457-4D24-A0AD-FCA300B013D0}" srcId="{8A50ACA3-D67C-4C84-B1AB-642A7FADFD8D}" destId="{A5A36CA5-ACC6-4E1C-9D58-42BD2CDDF9E6}" srcOrd="0" destOrd="0" parTransId="{611DA719-AC68-4627-BCE7-2587118562A1}" sibTransId="{4CF7D58E-B8F7-482A-B735-A7E7964B1228}"/>
    <dgm:cxn modelId="{49F76257-39B7-421F-8DEB-807C16E7DD7C}" srcId="{8A50ACA3-D67C-4C84-B1AB-642A7FADFD8D}" destId="{26C2FD8F-40B0-407C-92E4-670811B33346}" srcOrd="1" destOrd="0" parTransId="{E5DAA644-EF92-44AC-A7D6-3BDE6247B6CC}" sibTransId="{4C5DF3F1-1D9C-40D2-838D-C3A91A25AC7C}"/>
    <dgm:cxn modelId="{C04798B8-EFB3-4477-9516-005C0B6EDDFA}" type="presOf" srcId="{26C2FD8F-40B0-407C-92E4-670811B33346}" destId="{CE7D1569-0CE4-4215-8352-AC425921015E}" srcOrd="0" destOrd="0" presId="urn:microsoft.com/office/officeart/2008/layout/PictureStrips"/>
    <dgm:cxn modelId="{F42C09C5-6584-4A1D-B2B1-827B139DD337}" srcId="{8A50ACA3-D67C-4C84-B1AB-642A7FADFD8D}" destId="{1AD2BD7F-C864-4706-9F62-7746D4E8210E}" srcOrd="2" destOrd="0" parTransId="{43D0D60B-0F82-4D6F-9025-E3D4D407D353}" sibTransId="{9B5458C4-BDCA-43C6-AD0A-857A53D461A0}"/>
    <dgm:cxn modelId="{13BDEBEC-CCB2-4915-B46A-4A6A4E35D820}" type="presOf" srcId="{1AD2BD7F-C864-4706-9F62-7746D4E8210E}" destId="{A0627B97-1B0E-4E26-9CEB-E0B75C381097}" srcOrd="0" destOrd="0" presId="urn:microsoft.com/office/officeart/2008/layout/PictureStrips"/>
    <dgm:cxn modelId="{68E25744-1399-416E-AA46-1786FA1F9AC2}" type="presParOf" srcId="{56471704-4F05-42BB-99D7-5E4E888EF1A4}" destId="{1B5A5A68-6B39-4925-A594-50E096B2087E}" srcOrd="0" destOrd="0" presId="urn:microsoft.com/office/officeart/2008/layout/PictureStrips"/>
    <dgm:cxn modelId="{1F40C6C5-37CE-479F-9A3F-6F381D4C1C6E}" type="presParOf" srcId="{1B5A5A68-6B39-4925-A594-50E096B2087E}" destId="{FE239DF8-3A2A-426E-9102-DA49D4EF573A}" srcOrd="0" destOrd="0" presId="urn:microsoft.com/office/officeart/2008/layout/PictureStrips"/>
    <dgm:cxn modelId="{765FE29D-389B-4D7E-A147-AD8E34660126}" type="presParOf" srcId="{1B5A5A68-6B39-4925-A594-50E096B2087E}" destId="{6D090F5C-A01D-4F55-BBB6-40548BEA8824}" srcOrd="1" destOrd="0" presId="urn:microsoft.com/office/officeart/2008/layout/PictureStrips"/>
    <dgm:cxn modelId="{BB4064EC-1A1F-4FB6-9B33-C8A710ABEB27}" type="presParOf" srcId="{56471704-4F05-42BB-99D7-5E4E888EF1A4}" destId="{884B628A-04EE-44AA-8994-E5F64250FEEA}" srcOrd="1" destOrd="0" presId="urn:microsoft.com/office/officeart/2008/layout/PictureStrips"/>
    <dgm:cxn modelId="{48267828-F824-43C5-BA35-B5CA1EEFE179}" type="presParOf" srcId="{56471704-4F05-42BB-99D7-5E4E888EF1A4}" destId="{32AAE3E3-C538-4AB1-A8B5-F503A13D83F9}" srcOrd="2" destOrd="0" presId="urn:microsoft.com/office/officeart/2008/layout/PictureStrips"/>
    <dgm:cxn modelId="{71589279-37B7-4126-9B22-CFF31B03FC74}" type="presParOf" srcId="{32AAE3E3-C538-4AB1-A8B5-F503A13D83F9}" destId="{CE7D1569-0CE4-4215-8352-AC425921015E}" srcOrd="0" destOrd="0" presId="urn:microsoft.com/office/officeart/2008/layout/PictureStrips"/>
    <dgm:cxn modelId="{57705734-4B87-46F2-B5C4-5AFA66D8FBDA}" type="presParOf" srcId="{32AAE3E3-C538-4AB1-A8B5-F503A13D83F9}" destId="{C3A36D0B-0DAB-4289-A89E-06A06721EDF4}" srcOrd="1" destOrd="0" presId="urn:microsoft.com/office/officeart/2008/layout/PictureStrips"/>
    <dgm:cxn modelId="{3FB9BC87-0222-456F-9E0E-F5739C6176DE}" type="presParOf" srcId="{56471704-4F05-42BB-99D7-5E4E888EF1A4}" destId="{4A4934DE-C25C-44F6-8B66-D2E10ED2F50C}" srcOrd="3" destOrd="0" presId="urn:microsoft.com/office/officeart/2008/layout/PictureStrips"/>
    <dgm:cxn modelId="{1EEEE9D5-7FF8-4DDE-A891-49E2DBB7FEE1}" type="presParOf" srcId="{56471704-4F05-42BB-99D7-5E4E888EF1A4}" destId="{9FCA6437-1B2A-4778-BC58-A73A24CA5ADF}" srcOrd="4" destOrd="0" presId="urn:microsoft.com/office/officeart/2008/layout/PictureStrips"/>
    <dgm:cxn modelId="{80354CEC-4367-4345-BAC0-DD99ADD26FD2}" type="presParOf" srcId="{9FCA6437-1B2A-4778-BC58-A73A24CA5ADF}" destId="{A0627B97-1B0E-4E26-9CEB-E0B75C381097}" srcOrd="0" destOrd="0" presId="urn:microsoft.com/office/officeart/2008/layout/PictureStrips"/>
    <dgm:cxn modelId="{44A8908A-636E-4A5D-A1AA-6BB219D18A14}" type="presParOf" srcId="{9FCA6437-1B2A-4778-BC58-A73A24CA5ADF}" destId="{FE2D0E72-0DCB-47E5-9FCB-4C7560229C0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3" loCatId="cycle" qsTypeId="urn:microsoft.com/office/officeart/2005/8/quickstyle/3d1" qsCatId="3D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8EBA43C8-9012-4EA0-B106-6FE159AD46CF}">
      <dgm:prSet phldrT="[Text]" custT="1"/>
      <dgm:spPr/>
      <dgm:t>
        <a:bodyPr rtlCol="0"/>
        <a:lstStyle/>
        <a:p>
          <a:pPr rtl="0"/>
          <a:r>
            <a:rPr lang="es-ES" sz="1200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Créditos Libre Inversión</a:t>
          </a:r>
        </a:p>
      </dgm:t>
      <dgm:extLst>
        <a:ext uri="{E40237B7-FDA0-4F09-8148-C483321AD2D9}">
          <dgm14:cNvPr xmlns:dgm14="http://schemas.microsoft.com/office/drawing/2010/diagram" id="0" name="" title="Task 1- durable goods"/>
        </a:ext>
      </dgm:extLst>
    </dgm:pt>
    <dgm:pt modelId="{CE87F387-1F98-4174-BA90-BEDB0C412A00}" type="parTrans" cxnId="{2DD76791-EEE3-404F-A5FD-E3CCAA3838FA}">
      <dgm:prSet/>
      <dgm:spPr/>
      <dgm:t>
        <a:bodyPr rtlCol="0"/>
        <a:lstStyle/>
        <a:p>
          <a:pPr rtl="0"/>
          <a:endParaRPr lang="en-US"/>
        </a:p>
      </dgm:t>
    </dgm:pt>
    <dgm:pt modelId="{D145ACA9-EADF-427B-B057-A3789CC70F81}" type="sibTrans" cxnId="{2DD76791-EEE3-404F-A5FD-E3CCAA3838FA}">
      <dgm:prSet/>
      <dgm:spPr/>
      <dgm:t>
        <a:bodyPr rtlCol="0"/>
        <a:lstStyle/>
        <a:p>
          <a:pPr rtl="0"/>
          <a:endParaRPr lang="es-ES" noProof="0" dirty="0"/>
        </a:p>
      </dgm:t>
    </dgm:pt>
    <dgm:pt modelId="{50393109-4215-430A-83B7-DA6AC511BBB4}">
      <dgm:prSet phldrT="[Text]" custT="1"/>
      <dgm:spPr/>
      <dgm:t>
        <a:bodyPr rtlCol="0"/>
        <a:lstStyle/>
        <a:p>
          <a:pPr rtl="0"/>
          <a:r>
            <a:rPr lang="es-ES" sz="1200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Refinanciaciones</a:t>
          </a:r>
        </a:p>
      </dgm:t>
      <dgm:extLst>
        <a:ext uri="{E40237B7-FDA0-4F09-8148-C483321AD2D9}">
          <dgm14:cNvPr xmlns:dgm14="http://schemas.microsoft.com/office/drawing/2010/diagram" id="0" name="" title="Task 2- electronics"/>
        </a:ext>
      </dgm:extLst>
    </dgm:pt>
    <dgm:pt modelId="{97FCF809-BA55-4379-9BA7-F0CE4B74E875}" type="parTrans" cxnId="{46D58BC3-1E6B-4468-B5FF-4DF8F2F4C767}">
      <dgm:prSet/>
      <dgm:spPr/>
      <dgm:t>
        <a:bodyPr rtlCol="0"/>
        <a:lstStyle/>
        <a:p>
          <a:pPr rtl="0"/>
          <a:endParaRPr lang="en-US"/>
        </a:p>
      </dgm:t>
    </dgm:pt>
    <dgm:pt modelId="{A7AB3396-1C05-4844-AE94-8674FDE6C754}" type="sibTrans" cxnId="{46D58BC3-1E6B-4468-B5FF-4DF8F2F4C767}">
      <dgm:prSet/>
      <dgm:spPr/>
      <dgm:t>
        <a:bodyPr rtlCol="0"/>
        <a:lstStyle/>
        <a:p>
          <a:pPr rtl="0"/>
          <a:endParaRPr lang="es-ES" noProof="0" dirty="0"/>
        </a:p>
      </dgm:t>
    </dgm:pt>
    <dgm:pt modelId="{90CC1A74-5FA2-4533-A7D3-9997BE508B7E}">
      <dgm:prSet phldrT="[Text]" custT="1"/>
      <dgm:spPr/>
      <dgm:t>
        <a:bodyPr rtlCol="0"/>
        <a:lstStyle/>
        <a:p>
          <a:pPr rtl="0"/>
          <a:r>
            <a:rPr lang="es-ES" sz="1200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Asesoría profesional al  cliente</a:t>
          </a:r>
        </a:p>
      </dgm:t>
      <dgm:extLst>
        <a:ext uri="{E40237B7-FDA0-4F09-8148-C483321AD2D9}">
          <dgm14:cNvPr xmlns:dgm14="http://schemas.microsoft.com/office/drawing/2010/diagram" id="0" name="" title="Task 3- healthcare"/>
        </a:ext>
      </dgm:extLst>
    </dgm:pt>
    <dgm:pt modelId="{C77A45DF-C805-4419-A414-9691B5533B0F}" type="parTrans" cxnId="{5378B383-ED04-458F-A0B9-A1998C575509}">
      <dgm:prSet/>
      <dgm:spPr/>
      <dgm:t>
        <a:bodyPr rtlCol="0"/>
        <a:lstStyle/>
        <a:p>
          <a:pPr rtl="0"/>
          <a:endParaRPr lang="en-US"/>
        </a:p>
      </dgm:t>
    </dgm:pt>
    <dgm:pt modelId="{1C63C5B8-6BE7-4797-9F34-BD6AFDE7A4CD}" type="sibTrans" cxnId="{5378B383-ED04-458F-A0B9-A1998C575509}">
      <dgm:prSet/>
      <dgm:spPr/>
      <dgm:t>
        <a:bodyPr rtlCol="0"/>
        <a:lstStyle/>
        <a:p>
          <a:pPr rtl="0"/>
          <a:endParaRPr lang="es-ES" noProof="0" dirty="0"/>
        </a:p>
      </dgm:t>
    </dgm:pt>
    <dgm:pt modelId="{B336CD0B-2FAE-4744-A0E5-97102973AF98}">
      <dgm:prSet phldrT="[Text]" custT="1"/>
      <dgm:spPr/>
      <dgm:t>
        <a:bodyPr rtlCol="0"/>
        <a:lstStyle/>
        <a:p>
          <a:pPr rtl="0"/>
          <a:r>
            <a:rPr lang="es-ES" sz="1200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Compra de carteras</a:t>
          </a:r>
        </a:p>
      </dgm:t>
      <dgm:extLst>
        <a:ext uri="{E40237B7-FDA0-4F09-8148-C483321AD2D9}">
          <dgm14:cNvPr xmlns:dgm14="http://schemas.microsoft.com/office/drawing/2010/diagram" id="0" name="" title="Task 4- foods"/>
        </a:ext>
      </dgm:extLst>
    </dgm:pt>
    <dgm:pt modelId="{2D8D52C5-8E3A-46BF-B559-81B0B517AFF1}" type="parTrans" cxnId="{59E47C94-3E56-47D8-8D1F-0C4A8F2B9C04}">
      <dgm:prSet/>
      <dgm:spPr/>
      <dgm:t>
        <a:bodyPr rtlCol="0"/>
        <a:lstStyle/>
        <a:p>
          <a:pPr rtl="0"/>
          <a:endParaRPr lang="en-US"/>
        </a:p>
      </dgm:t>
    </dgm:pt>
    <dgm:pt modelId="{B0BC49F9-573F-4CB9-A7E3-46163D43B0D1}" type="sibTrans" cxnId="{59E47C94-3E56-47D8-8D1F-0C4A8F2B9C04}">
      <dgm:prSet/>
      <dgm:spPr/>
      <dgm:t>
        <a:bodyPr rtlCol="0"/>
        <a:lstStyle/>
        <a:p>
          <a:pPr rtl="0"/>
          <a:endParaRPr lang="es-ES" noProof="0" dirty="0"/>
        </a:p>
      </dgm:t>
    </dgm:pt>
    <dgm:pt modelId="{CD789EEF-4B5E-43DD-B856-0213893032FF}">
      <dgm:prSet phldrT="[Text]"/>
      <dgm:spPr/>
      <dgm:t>
        <a:bodyPr rtlCol="0"/>
        <a:lstStyle/>
        <a:p>
          <a:pPr rtl="0"/>
          <a:r>
            <a:rPr lang="es-ES" b="1" noProof="0" dirty="0">
              <a:solidFill>
                <a:schemeClr val="bg1"/>
              </a:solidFill>
            </a:rPr>
            <a:t>MERCADO OBJETIVO DE LIBRANZA</a:t>
          </a:r>
        </a:p>
      </dgm:t>
      <dgm:extLst>
        <a:ext uri="{E40237B7-FDA0-4F09-8148-C483321AD2D9}">
          <dgm14:cNvPr xmlns:dgm14="http://schemas.microsoft.com/office/drawing/2010/diagram" id="0" name="" title="Group- consumer goods and services"/>
        </a:ext>
      </dgm:extLst>
    </dgm:pt>
    <dgm:pt modelId="{3C02E6A9-ACFA-4A0B-BCA7-C0E7A7B7D576}" type="parTrans" cxnId="{6C521F0C-E7C7-49CB-BBCF-E50952C8A103}">
      <dgm:prSet/>
      <dgm:spPr/>
      <dgm:t>
        <a:bodyPr rtlCol="0"/>
        <a:lstStyle/>
        <a:p>
          <a:pPr rtl="0"/>
          <a:endParaRPr lang="en-US"/>
        </a:p>
      </dgm:t>
    </dgm:pt>
    <dgm:pt modelId="{28B2834F-F48A-4E43-9FFE-28646D0A4772}" type="sibTrans" cxnId="{6C521F0C-E7C7-49CB-BBCF-E50952C8A103}">
      <dgm:prSet/>
      <dgm:spPr/>
      <dgm:t>
        <a:bodyPr rtlCol="0"/>
        <a:lstStyle/>
        <a:p>
          <a:pPr rtl="0"/>
          <a:endParaRPr lang="en-US"/>
        </a:p>
      </dgm:t>
    </dgm:pt>
    <dgm:pt modelId="{DDDF1C6E-D7D9-49F5-87EB-8E66D80F8E28}" type="pres">
      <dgm:prSet presAssocID="{661038A5-A781-483A-B3BE-3FC4F0B3FF7E}" presName="composite" presStyleCnt="0">
        <dgm:presLayoutVars>
          <dgm:chMax val="1"/>
          <dgm:dir/>
          <dgm:resizeHandles val="exact"/>
        </dgm:presLayoutVars>
      </dgm:prSet>
      <dgm:spPr/>
    </dgm:pt>
    <dgm:pt modelId="{548B9F8A-A67F-4A74-99D8-DE2A11977A29}" type="pres">
      <dgm:prSet presAssocID="{661038A5-A781-483A-B3BE-3FC4F0B3FF7E}" presName="radial" presStyleCnt="0">
        <dgm:presLayoutVars>
          <dgm:animLvl val="ctr"/>
        </dgm:presLayoutVars>
      </dgm:prSet>
      <dgm:spPr/>
    </dgm:pt>
    <dgm:pt modelId="{4625699B-15C0-41CD-A1D8-4791D274211A}" type="pres">
      <dgm:prSet presAssocID="{CD789EEF-4B5E-43DD-B856-0213893032FF}" presName="centerShape" presStyleLbl="vennNode1" presStyleIdx="0" presStyleCnt="5"/>
      <dgm:spPr/>
    </dgm:pt>
    <dgm:pt modelId="{AB15911B-AFE4-4197-99B5-073F0EF61D25}" type="pres">
      <dgm:prSet presAssocID="{8EBA43C8-9012-4EA0-B106-6FE159AD46CF}" presName="node" presStyleLbl="vennNode1" presStyleIdx="1" presStyleCnt="5">
        <dgm:presLayoutVars>
          <dgm:bulletEnabled val="1"/>
        </dgm:presLayoutVars>
      </dgm:prSet>
      <dgm:spPr/>
    </dgm:pt>
    <dgm:pt modelId="{D7B8E9C0-0ED1-44A0-AF51-A3F145339372}" type="pres">
      <dgm:prSet presAssocID="{50393109-4215-430A-83B7-DA6AC511BBB4}" presName="node" presStyleLbl="vennNode1" presStyleIdx="2" presStyleCnt="5" custScaleX="107018" custScaleY="107018">
        <dgm:presLayoutVars>
          <dgm:bulletEnabled val="1"/>
        </dgm:presLayoutVars>
      </dgm:prSet>
      <dgm:spPr/>
    </dgm:pt>
    <dgm:pt modelId="{0C5C3D60-8AC3-45EA-91F6-6C0B2B338F04}" type="pres">
      <dgm:prSet presAssocID="{90CC1A74-5FA2-4533-A7D3-9997BE508B7E}" presName="node" presStyleLbl="vennNode1" presStyleIdx="3" presStyleCnt="5" custScaleX="113359" custScaleY="116934">
        <dgm:presLayoutVars>
          <dgm:bulletEnabled val="1"/>
        </dgm:presLayoutVars>
      </dgm:prSet>
      <dgm:spPr/>
    </dgm:pt>
    <dgm:pt modelId="{3F854837-9B43-434F-A6B0-AAD2FC513F1A}" type="pres">
      <dgm:prSet presAssocID="{B336CD0B-2FAE-4744-A0E5-97102973AF98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D1CFDD05-84C6-4CF4-9AC3-E99C43E829A7}" type="presOf" srcId="{CD789EEF-4B5E-43DD-B856-0213893032FF}" destId="{4625699B-15C0-41CD-A1D8-4791D274211A}" srcOrd="0" destOrd="0" presId="urn:microsoft.com/office/officeart/2005/8/layout/radial3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871E745B-DA34-4D7C-A516-D4E3EB491AB6}" type="presOf" srcId="{50393109-4215-430A-83B7-DA6AC511BBB4}" destId="{D7B8E9C0-0ED1-44A0-AF51-A3F145339372}" srcOrd="0" destOrd="0" presId="urn:microsoft.com/office/officeart/2005/8/layout/radial3"/>
    <dgm:cxn modelId="{14B41161-9823-41C7-8889-BBC228B79063}" type="presOf" srcId="{8EBA43C8-9012-4EA0-B106-6FE159AD46CF}" destId="{AB15911B-AFE4-4197-99B5-073F0EF61D25}" srcOrd="0" destOrd="0" presId="urn:microsoft.com/office/officeart/2005/8/layout/radial3"/>
    <dgm:cxn modelId="{4B5A624C-1750-4DCC-B319-EEEF52AECD00}" type="presOf" srcId="{B336CD0B-2FAE-4744-A0E5-97102973AF98}" destId="{3F854837-9B43-434F-A6B0-AAD2FC513F1A}" srcOrd="0" destOrd="0" presId="urn:microsoft.com/office/officeart/2005/8/layout/radial3"/>
    <dgm:cxn modelId="{5378B383-ED04-458F-A0B9-A1998C575509}" srcId="{CD789EEF-4B5E-43DD-B856-0213893032FF}" destId="{90CC1A74-5FA2-4533-A7D3-9997BE508B7E}" srcOrd="2" destOrd="0" parTransId="{C77A45DF-C805-4419-A414-9691B5533B0F}" sibTransId="{1C63C5B8-6BE7-4797-9F34-BD6AFDE7A4CD}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59E47C94-3E56-47D8-8D1F-0C4A8F2B9C04}" srcId="{CD789EEF-4B5E-43DD-B856-0213893032FF}" destId="{B336CD0B-2FAE-4744-A0E5-97102973AF98}" srcOrd="3" destOrd="0" parTransId="{2D8D52C5-8E3A-46BF-B559-81B0B517AFF1}" sibTransId="{B0BC49F9-573F-4CB9-A7E3-46163D43B0D1}"/>
    <dgm:cxn modelId="{12E325A5-A32C-4AE2-A15B-6C5164EBEBD8}" type="presOf" srcId="{661038A5-A781-483A-B3BE-3FC4F0B3FF7E}" destId="{DDDF1C6E-D7D9-49F5-87EB-8E66D80F8E28}" srcOrd="0" destOrd="0" presId="urn:microsoft.com/office/officeart/2005/8/layout/radial3"/>
    <dgm:cxn modelId="{46D58BC3-1E6B-4468-B5FF-4DF8F2F4C767}" srcId="{CD789EEF-4B5E-43DD-B856-0213893032FF}" destId="{50393109-4215-430A-83B7-DA6AC511BBB4}" srcOrd="1" destOrd="0" parTransId="{97FCF809-BA55-4379-9BA7-F0CE4B74E875}" sibTransId="{A7AB3396-1C05-4844-AE94-8674FDE6C754}"/>
    <dgm:cxn modelId="{62A898F1-B06B-4DCA-AA9C-D102349D3F56}" type="presOf" srcId="{90CC1A74-5FA2-4533-A7D3-9997BE508B7E}" destId="{0C5C3D60-8AC3-45EA-91F6-6C0B2B338F04}" srcOrd="0" destOrd="0" presId="urn:microsoft.com/office/officeart/2005/8/layout/radial3"/>
    <dgm:cxn modelId="{35C07B1F-620A-4D2A-A9F0-BDABA776DD50}" type="presParOf" srcId="{DDDF1C6E-D7D9-49F5-87EB-8E66D80F8E28}" destId="{548B9F8A-A67F-4A74-99D8-DE2A11977A29}" srcOrd="0" destOrd="0" presId="urn:microsoft.com/office/officeart/2005/8/layout/radial3"/>
    <dgm:cxn modelId="{F0B0E2CC-23BB-4C22-ACFA-76CF1257A5FF}" type="presParOf" srcId="{548B9F8A-A67F-4A74-99D8-DE2A11977A29}" destId="{4625699B-15C0-41CD-A1D8-4791D274211A}" srcOrd="0" destOrd="0" presId="urn:microsoft.com/office/officeart/2005/8/layout/radial3"/>
    <dgm:cxn modelId="{6FC6AA6E-0B3F-4298-AD86-DBE9543B5C82}" type="presParOf" srcId="{548B9F8A-A67F-4A74-99D8-DE2A11977A29}" destId="{AB15911B-AFE4-4197-99B5-073F0EF61D25}" srcOrd="1" destOrd="0" presId="urn:microsoft.com/office/officeart/2005/8/layout/radial3"/>
    <dgm:cxn modelId="{EF6BBA90-93EC-4D1F-9FD6-7503B8943841}" type="presParOf" srcId="{548B9F8A-A67F-4A74-99D8-DE2A11977A29}" destId="{D7B8E9C0-0ED1-44A0-AF51-A3F145339372}" srcOrd="2" destOrd="0" presId="urn:microsoft.com/office/officeart/2005/8/layout/radial3"/>
    <dgm:cxn modelId="{421AFABE-25DA-4678-A8D6-62039F9BD27A}" type="presParOf" srcId="{548B9F8A-A67F-4A74-99D8-DE2A11977A29}" destId="{0C5C3D60-8AC3-45EA-91F6-6C0B2B338F04}" srcOrd="3" destOrd="0" presId="urn:microsoft.com/office/officeart/2005/8/layout/radial3"/>
    <dgm:cxn modelId="{02006A6E-D831-4E4D-8810-F6BAB720C1ED}" type="presParOf" srcId="{548B9F8A-A67F-4A74-99D8-DE2A11977A29}" destId="{3F854837-9B43-434F-A6B0-AAD2FC513F1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DEB807-8BC8-47D9-841C-CD1200B1B673}" type="doc">
      <dgm:prSet loTypeId="urn:microsoft.com/office/officeart/2005/8/layout/hierarchy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1E16EE25-A57C-4D68-B2ED-1079AA448892}">
      <dgm:prSet phldrT="[Texto]"/>
      <dgm:spPr/>
      <dgm:t>
        <a:bodyPr/>
        <a:lstStyle/>
        <a:p>
          <a:r>
            <a:rPr lang="es-CO" dirty="0"/>
            <a:t>GERENTE GENERAL</a:t>
          </a:r>
        </a:p>
      </dgm:t>
    </dgm:pt>
    <dgm:pt modelId="{43036D43-0A4E-4B94-B321-4FF8A734BA5F}" type="parTrans" cxnId="{44B3C521-A0EE-44C1-8681-B4DFA620182A}">
      <dgm:prSet/>
      <dgm:spPr/>
      <dgm:t>
        <a:bodyPr/>
        <a:lstStyle/>
        <a:p>
          <a:endParaRPr lang="es-CO"/>
        </a:p>
      </dgm:t>
    </dgm:pt>
    <dgm:pt modelId="{9C344D71-B19D-42EB-9EF3-D0EA2E7F52FB}" type="sibTrans" cxnId="{44B3C521-A0EE-44C1-8681-B4DFA620182A}">
      <dgm:prSet/>
      <dgm:spPr/>
      <dgm:t>
        <a:bodyPr/>
        <a:lstStyle/>
        <a:p>
          <a:endParaRPr lang="es-CO"/>
        </a:p>
      </dgm:t>
    </dgm:pt>
    <dgm:pt modelId="{481E242F-C127-4E3B-BD4D-1248CD6E3911}">
      <dgm:prSet phldrT="[Texto]"/>
      <dgm:spPr/>
      <dgm:t>
        <a:bodyPr/>
        <a:lstStyle/>
        <a:p>
          <a:r>
            <a:rPr lang="es-CO" dirty="0"/>
            <a:t>DIRECTOR COMERCIAL</a:t>
          </a:r>
        </a:p>
      </dgm:t>
    </dgm:pt>
    <dgm:pt modelId="{383D9B65-18E9-4E34-8BCB-48FF2762C96F}" type="parTrans" cxnId="{839313BE-9D2D-4CEC-AD11-083AEB3EF921}">
      <dgm:prSet/>
      <dgm:spPr/>
      <dgm:t>
        <a:bodyPr/>
        <a:lstStyle/>
        <a:p>
          <a:endParaRPr lang="es-CO"/>
        </a:p>
      </dgm:t>
    </dgm:pt>
    <dgm:pt modelId="{19A90E90-E2BA-411B-A545-2F537BB3F35C}" type="sibTrans" cxnId="{839313BE-9D2D-4CEC-AD11-083AEB3EF921}">
      <dgm:prSet/>
      <dgm:spPr/>
      <dgm:t>
        <a:bodyPr/>
        <a:lstStyle/>
        <a:p>
          <a:endParaRPr lang="es-CO"/>
        </a:p>
      </dgm:t>
    </dgm:pt>
    <dgm:pt modelId="{DF1FE6A0-B37A-4CC5-BAD8-8B802EB35704}">
      <dgm:prSet phldrT="[Texto]"/>
      <dgm:spPr/>
      <dgm:t>
        <a:bodyPr/>
        <a:lstStyle/>
        <a:p>
          <a:r>
            <a:rPr lang="es-CO" dirty="0"/>
            <a:t>COORDINADORES COMERCIALES</a:t>
          </a:r>
        </a:p>
      </dgm:t>
    </dgm:pt>
    <dgm:pt modelId="{07DA2A93-1099-4C8C-A4D6-E097FC182576}" type="parTrans" cxnId="{14A1F551-A592-4540-9862-716CCDF2B73F}">
      <dgm:prSet/>
      <dgm:spPr/>
      <dgm:t>
        <a:bodyPr/>
        <a:lstStyle/>
        <a:p>
          <a:endParaRPr lang="es-CO"/>
        </a:p>
      </dgm:t>
    </dgm:pt>
    <dgm:pt modelId="{A13C8F09-2CE1-48E1-A939-9F1FA54E668C}" type="sibTrans" cxnId="{14A1F551-A592-4540-9862-716CCDF2B73F}">
      <dgm:prSet/>
      <dgm:spPr/>
      <dgm:t>
        <a:bodyPr/>
        <a:lstStyle/>
        <a:p>
          <a:endParaRPr lang="es-CO"/>
        </a:p>
      </dgm:t>
    </dgm:pt>
    <dgm:pt modelId="{E07F6C6F-D126-4C75-A92F-5C46AD1A82D4}">
      <dgm:prSet phldrT="[Texto]"/>
      <dgm:spPr/>
      <dgm:t>
        <a:bodyPr/>
        <a:lstStyle/>
        <a:p>
          <a:r>
            <a:rPr lang="es-CO" dirty="0"/>
            <a:t>COORDINADOR CALL CENTER</a:t>
          </a:r>
        </a:p>
      </dgm:t>
    </dgm:pt>
    <dgm:pt modelId="{B0E05B04-F3CD-46E3-97BB-2342D9C79BF2}" type="parTrans" cxnId="{00E22495-012B-4E70-90B7-C6975407BB1E}">
      <dgm:prSet/>
      <dgm:spPr/>
      <dgm:t>
        <a:bodyPr/>
        <a:lstStyle/>
        <a:p>
          <a:endParaRPr lang="es-CO"/>
        </a:p>
      </dgm:t>
    </dgm:pt>
    <dgm:pt modelId="{94591E3D-D50C-4E4A-830C-0512E64E4E31}" type="sibTrans" cxnId="{00E22495-012B-4E70-90B7-C6975407BB1E}">
      <dgm:prSet/>
      <dgm:spPr/>
      <dgm:t>
        <a:bodyPr/>
        <a:lstStyle/>
        <a:p>
          <a:endParaRPr lang="es-CO"/>
        </a:p>
      </dgm:t>
    </dgm:pt>
    <dgm:pt modelId="{055C03EA-DD34-4D22-AFF4-5040BB53CB09}">
      <dgm:prSet phldrT="[Texto]"/>
      <dgm:spPr/>
      <dgm:t>
        <a:bodyPr/>
        <a:lstStyle/>
        <a:p>
          <a:r>
            <a:rPr lang="es-CO" dirty="0"/>
            <a:t>DIRECTOR ADMINISTRATIVO</a:t>
          </a:r>
        </a:p>
      </dgm:t>
    </dgm:pt>
    <dgm:pt modelId="{4499C725-F174-4F9B-910E-AFDDBD4AED7F}" type="parTrans" cxnId="{C4750BBB-5388-463D-9272-86EB82C7259A}">
      <dgm:prSet/>
      <dgm:spPr/>
      <dgm:t>
        <a:bodyPr/>
        <a:lstStyle/>
        <a:p>
          <a:endParaRPr lang="es-CO"/>
        </a:p>
      </dgm:t>
    </dgm:pt>
    <dgm:pt modelId="{304094CC-BF24-4559-83C4-67C0AF0032C1}" type="sibTrans" cxnId="{C4750BBB-5388-463D-9272-86EB82C7259A}">
      <dgm:prSet/>
      <dgm:spPr/>
      <dgm:t>
        <a:bodyPr/>
        <a:lstStyle/>
        <a:p>
          <a:endParaRPr lang="es-CO"/>
        </a:p>
      </dgm:t>
    </dgm:pt>
    <dgm:pt modelId="{8CEBC02A-5438-46D2-B097-727FF915EA02}">
      <dgm:prSet phldrT="[Texto]"/>
      <dgm:spPr/>
      <dgm:t>
        <a:bodyPr/>
        <a:lstStyle/>
        <a:p>
          <a:r>
            <a:rPr lang="es-CO" dirty="0"/>
            <a:t>CONTADOR</a:t>
          </a:r>
        </a:p>
      </dgm:t>
    </dgm:pt>
    <dgm:pt modelId="{7459E57A-1430-490F-9B87-CE2B75CCEFB3}" type="parTrans" cxnId="{8442DAC6-FC01-40FC-B267-38638EB9C836}">
      <dgm:prSet/>
      <dgm:spPr/>
      <dgm:t>
        <a:bodyPr/>
        <a:lstStyle/>
        <a:p>
          <a:endParaRPr lang="es-CO"/>
        </a:p>
      </dgm:t>
    </dgm:pt>
    <dgm:pt modelId="{DE4A8F1B-DB69-4C37-AA98-A862D4121157}" type="sibTrans" cxnId="{8442DAC6-FC01-40FC-B267-38638EB9C836}">
      <dgm:prSet/>
      <dgm:spPr/>
      <dgm:t>
        <a:bodyPr/>
        <a:lstStyle/>
        <a:p>
          <a:endParaRPr lang="es-CO"/>
        </a:p>
      </dgm:t>
    </dgm:pt>
    <dgm:pt modelId="{27200460-8689-4B2F-B08D-220147EE3439}">
      <dgm:prSet/>
      <dgm:spPr/>
      <dgm:t>
        <a:bodyPr/>
        <a:lstStyle/>
        <a:p>
          <a:r>
            <a:rPr lang="es-CO" dirty="0"/>
            <a:t>RECURSOS HUMANOS</a:t>
          </a:r>
        </a:p>
      </dgm:t>
    </dgm:pt>
    <dgm:pt modelId="{0FFDE225-7084-4B27-8468-69B47C919012}" type="parTrans" cxnId="{48F16EB2-735B-42A7-B61D-145EC722548E}">
      <dgm:prSet/>
      <dgm:spPr/>
      <dgm:t>
        <a:bodyPr/>
        <a:lstStyle/>
        <a:p>
          <a:endParaRPr lang="es-CO"/>
        </a:p>
      </dgm:t>
    </dgm:pt>
    <dgm:pt modelId="{C0114187-D8C3-43AE-A2E7-0FCAC1E5FC4B}" type="sibTrans" cxnId="{48F16EB2-735B-42A7-B61D-145EC722548E}">
      <dgm:prSet/>
      <dgm:spPr/>
      <dgm:t>
        <a:bodyPr/>
        <a:lstStyle/>
        <a:p>
          <a:endParaRPr lang="es-CO"/>
        </a:p>
      </dgm:t>
    </dgm:pt>
    <dgm:pt modelId="{65647719-42FA-4FB2-A81D-84AD54BC3B51}">
      <dgm:prSet/>
      <dgm:spPr/>
      <dgm:t>
        <a:bodyPr/>
        <a:lstStyle/>
        <a:p>
          <a:r>
            <a:rPr lang="es-CO" dirty="0"/>
            <a:t>ASESORES COMERCIALES INTERNOS</a:t>
          </a:r>
        </a:p>
      </dgm:t>
    </dgm:pt>
    <dgm:pt modelId="{969D3493-CD0E-4FAB-AAE0-DE3C5427BA3F}" type="parTrans" cxnId="{0EB5CC3F-B20F-4E52-8B57-66EB85ACB872}">
      <dgm:prSet/>
      <dgm:spPr/>
      <dgm:t>
        <a:bodyPr/>
        <a:lstStyle/>
        <a:p>
          <a:endParaRPr lang="es-CO"/>
        </a:p>
      </dgm:t>
    </dgm:pt>
    <dgm:pt modelId="{10EC4E36-BD4F-4809-989F-10BCF06ADC66}" type="sibTrans" cxnId="{0EB5CC3F-B20F-4E52-8B57-66EB85ACB872}">
      <dgm:prSet/>
      <dgm:spPr/>
      <dgm:t>
        <a:bodyPr/>
        <a:lstStyle/>
        <a:p>
          <a:endParaRPr lang="es-CO"/>
        </a:p>
      </dgm:t>
    </dgm:pt>
    <dgm:pt modelId="{637ECB27-7682-4668-ACDF-2B0C460F8DE8}">
      <dgm:prSet/>
      <dgm:spPr/>
      <dgm:t>
        <a:bodyPr/>
        <a:lstStyle/>
        <a:p>
          <a:r>
            <a:rPr lang="es-CO" dirty="0"/>
            <a:t>ASESORES EXTERNOS - FREELANCE</a:t>
          </a:r>
        </a:p>
      </dgm:t>
    </dgm:pt>
    <dgm:pt modelId="{EDB69E6B-2E4E-4C1F-86FD-737D5EBCB61D}" type="parTrans" cxnId="{D9504A7E-BC54-4DE7-8AF9-505299F8DC97}">
      <dgm:prSet/>
      <dgm:spPr/>
      <dgm:t>
        <a:bodyPr/>
        <a:lstStyle/>
        <a:p>
          <a:endParaRPr lang="es-CO"/>
        </a:p>
      </dgm:t>
    </dgm:pt>
    <dgm:pt modelId="{D7CC1192-A441-4B2C-89E7-044948AE4D1F}" type="sibTrans" cxnId="{D9504A7E-BC54-4DE7-8AF9-505299F8DC97}">
      <dgm:prSet/>
      <dgm:spPr/>
      <dgm:t>
        <a:bodyPr/>
        <a:lstStyle/>
        <a:p>
          <a:endParaRPr lang="es-CO"/>
        </a:p>
      </dgm:t>
    </dgm:pt>
    <dgm:pt modelId="{657F1500-0385-4A1E-A81C-CA117330400D}">
      <dgm:prSet/>
      <dgm:spPr/>
      <dgm:t>
        <a:bodyPr/>
        <a:lstStyle/>
        <a:p>
          <a:r>
            <a:rPr lang="es-CO" dirty="0"/>
            <a:t>CALL CENTER</a:t>
          </a:r>
        </a:p>
      </dgm:t>
    </dgm:pt>
    <dgm:pt modelId="{B8C90CF9-CB65-4CBA-A17C-6C6711DCB2A4}" type="parTrans" cxnId="{E89C9C7E-B612-431B-AFD8-5AA6A5D5C63B}">
      <dgm:prSet/>
      <dgm:spPr/>
      <dgm:t>
        <a:bodyPr/>
        <a:lstStyle/>
        <a:p>
          <a:endParaRPr lang="es-CO"/>
        </a:p>
      </dgm:t>
    </dgm:pt>
    <dgm:pt modelId="{C9E94F6F-ED54-439B-9017-DA0142F722EF}" type="sibTrans" cxnId="{E89C9C7E-B612-431B-AFD8-5AA6A5D5C63B}">
      <dgm:prSet/>
      <dgm:spPr/>
      <dgm:t>
        <a:bodyPr/>
        <a:lstStyle/>
        <a:p>
          <a:endParaRPr lang="es-CO"/>
        </a:p>
      </dgm:t>
    </dgm:pt>
    <dgm:pt modelId="{1F04EED2-E073-45E9-9BD5-30407A0504AB}">
      <dgm:prSet/>
      <dgm:spPr/>
      <dgm:t>
        <a:bodyPr/>
        <a:lstStyle/>
        <a:p>
          <a:r>
            <a:rPr lang="es-CO" dirty="0"/>
            <a:t>AUXILIAR CONTABLE</a:t>
          </a:r>
        </a:p>
      </dgm:t>
    </dgm:pt>
    <dgm:pt modelId="{E441C6E0-82E3-47D8-95ED-D7DA0F0BA7B2}" type="parTrans" cxnId="{D5DF3EA3-BBCE-46F9-AD6B-F11E333400C7}">
      <dgm:prSet/>
      <dgm:spPr/>
      <dgm:t>
        <a:bodyPr/>
        <a:lstStyle/>
        <a:p>
          <a:endParaRPr lang="es-CO"/>
        </a:p>
      </dgm:t>
    </dgm:pt>
    <dgm:pt modelId="{C031E160-AA10-4736-A669-82A91EE777C5}" type="sibTrans" cxnId="{D5DF3EA3-BBCE-46F9-AD6B-F11E333400C7}">
      <dgm:prSet/>
      <dgm:spPr/>
      <dgm:t>
        <a:bodyPr/>
        <a:lstStyle/>
        <a:p>
          <a:endParaRPr lang="es-CO"/>
        </a:p>
      </dgm:t>
    </dgm:pt>
    <dgm:pt modelId="{F49D48F9-8C26-431E-B493-23A36EF4A5EC}">
      <dgm:prSet/>
      <dgm:spPr/>
      <dgm:t>
        <a:bodyPr/>
        <a:lstStyle/>
        <a:p>
          <a:r>
            <a:rPr lang="es-CO" dirty="0"/>
            <a:t>SERVICIOS GENERALES</a:t>
          </a:r>
        </a:p>
      </dgm:t>
    </dgm:pt>
    <dgm:pt modelId="{B723F0AF-69FA-42B6-ACA8-E382BB9F69BE}" type="parTrans" cxnId="{321E291C-B692-478A-BDBD-9F215C0C1D00}">
      <dgm:prSet/>
      <dgm:spPr/>
      <dgm:t>
        <a:bodyPr/>
        <a:lstStyle/>
        <a:p>
          <a:endParaRPr lang="es-CO"/>
        </a:p>
      </dgm:t>
    </dgm:pt>
    <dgm:pt modelId="{80E4312C-9520-4341-BC08-BFD5AF6091E7}" type="sibTrans" cxnId="{321E291C-B692-478A-BDBD-9F215C0C1D00}">
      <dgm:prSet/>
      <dgm:spPr/>
      <dgm:t>
        <a:bodyPr/>
        <a:lstStyle/>
        <a:p>
          <a:endParaRPr lang="es-CO"/>
        </a:p>
      </dgm:t>
    </dgm:pt>
    <dgm:pt modelId="{734FB3B6-0988-4250-AEC9-CE90A68FAA86}" type="pres">
      <dgm:prSet presAssocID="{BEDEB807-8BC8-47D9-841C-CD1200B1B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1E5BE5-B398-445D-9757-964CF0173C22}" type="pres">
      <dgm:prSet presAssocID="{1E16EE25-A57C-4D68-B2ED-1079AA448892}" presName="hierRoot1" presStyleCnt="0"/>
      <dgm:spPr/>
    </dgm:pt>
    <dgm:pt modelId="{69108009-7359-4690-9A76-5470B87720A2}" type="pres">
      <dgm:prSet presAssocID="{1E16EE25-A57C-4D68-B2ED-1079AA448892}" presName="composite" presStyleCnt="0"/>
      <dgm:spPr/>
    </dgm:pt>
    <dgm:pt modelId="{9EAAEBAD-B9E3-4722-8F6B-B4DD34CBC201}" type="pres">
      <dgm:prSet presAssocID="{1E16EE25-A57C-4D68-B2ED-1079AA448892}" presName="background" presStyleLbl="node0" presStyleIdx="0" presStyleCnt="1"/>
      <dgm:spPr/>
    </dgm:pt>
    <dgm:pt modelId="{15EE8085-3409-418B-88D9-B9C763396DC3}" type="pres">
      <dgm:prSet presAssocID="{1E16EE25-A57C-4D68-B2ED-1079AA448892}" presName="text" presStyleLbl="fgAcc0" presStyleIdx="0" presStyleCnt="1">
        <dgm:presLayoutVars>
          <dgm:chPref val="3"/>
        </dgm:presLayoutVars>
      </dgm:prSet>
      <dgm:spPr/>
    </dgm:pt>
    <dgm:pt modelId="{2D917414-10DF-4997-8AE7-3F6A1C1C21F8}" type="pres">
      <dgm:prSet presAssocID="{1E16EE25-A57C-4D68-B2ED-1079AA448892}" presName="hierChild2" presStyleCnt="0"/>
      <dgm:spPr/>
    </dgm:pt>
    <dgm:pt modelId="{A58D5791-FD3D-456D-BEAC-3F00A1B6C088}" type="pres">
      <dgm:prSet presAssocID="{383D9B65-18E9-4E34-8BCB-48FF2762C96F}" presName="Name10" presStyleLbl="parChTrans1D2" presStyleIdx="0" presStyleCnt="2"/>
      <dgm:spPr/>
    </dgm:pt>
    <dgm:pt modelId="{D62A25A8-0899-4B6D-B29B-6AE6B10E6431}" type="pres">
      <dgm:prSet presAssocID="{481E242F-C127-4E3B-BD4D-1248CD6E3911}" presName="hierRoot2" presStyleCnt="0"/>
      <dgm:spPr/>
    </dgm:pt>
    <dgm:pt modelId="{0C918A6F-E175-4347-9BA1-8979992914F1}" type="pres">
      <dgm:prSet presAssocID="{481E242F-C127-4E3B-BD4D-1248CD6E3911}" presName="composite2" presStyleCnt="0"/>
      <dgm:spPr/>
    </dgm:pt>
    <dgm:pt modelId="{957B4E0F-C6ED-4529-9F98-5A268993B3AC}" type="pres">
      <dgm:prSet presAssocID="{481E242F-C127-4E3B-BD4D-1248CD6E3911}" presName="background2" presStyleLbl="node2" presStyleIdx="0" presStyleCnt="2"/>
      <dgm:spPr/>
    </dgm:pt>
    <dgm:pt modelId="{9A62D3D2-3E6C-4A61-847E-0B7E7AB7A79B}" type="pres">
      <dgm:prSet presAssocID="{481E242F-C127-4E3B-BD4D-1248CD6E3911}" presName="text2" presStyleLbl="fgAcc2" presStyleIdx="0" presStyleCnt="2">
        <dgm:presLayoutVars>
          <dgm:chPref val="3"/>
        </dgm:presLayoutVars>
      </dgm:prSet>
      <dgm:spPr/>
    </dgm:pt>
    <dgm:pt modelId="{B49881B9-B379-49FA-8A7A-2A973C553A01}" type="pres">
      <dgm:prSet presAssocID="{481E242F-C127-4E3B-BD4D-1248CD6E3911}" presName="hierChild3" presStyleCnt="0"/>
      <dgm:spPr/>
    </dgm:pt>
    <dgm:pt modelId="{43022DF1-DFF3-47CD-A051-8F7FF2272A6B}" type="pres">
      <dgm:prSet presAssocID="{07DA2A93-1099-4C8C-A4D6-E097FC182576}" presName="Name17" presStyleLbl="parChTrans1D3" presStyleIdx="0" presStyleCnt="4"/>
      <dgm:spPr/>
    </dgm:pt>
    <dgm:pt modelId="{694D6ACC-D3BE-498A-A63C-1AC81C060742}" type="pres">
      <dgm:prSet presAssocID="{DF1FE6A0-B37A-4CC5-BAD8-8B802EB35704}" presName="hierRoot3" presStyleCnt="0"/>
      <dgm:spPr/>
    </dgm:pt>
    <dgm:pt modelId="{051EAAE2-23C2-4399-8434-99B95E3C9411}" type="pres">
      <dgm:prSet presAssocID="{DF1FE6A0-B37A-4CC5-BAD8-8B802EB35704}" presName="composite3" presStyleCnt="0"/>
      <dgm:spPr/>
    </dgm:pt>
    <dgm:pt modelId="{3BA2090B-FF9B-4AAD-8E61-F30E0DB135ED}" type="pres">
      <dgm:prSet presAssocID="{DF1FE6A0-B37A-4CC5-BAD8-8B802EB35704}" presName="background3" presStyleLbl="node3" presStyleIdx="0" presStyleCnt="4"/>
      <dgm:spPr/>
    </dgm:pt>
    <dgm:pt modelId="{AC5A0D97-3DAD-4902-A41D-31C334D99320}" type="pres">
      <dgm:prSet presAssocID="{DF1FE6A0-B37A-4CC5-BAD8-8B802EB35704}" presName="text3" presStyleLbl="fgAcc3" presStyleIdx="0" presStyleCnt="4">
        <dgm:presLayoutVars>
          <dgm:chPref val="3"/>
        </dgm:presLayoutVars>
      </dgm:prSet>
      <dgm:spPr/>
    </dgm:pt>
    <dgm:pt modelId="{29805C0F-049C-49AC-95FC-C0E45ED1B404}" type="pres">
      <dgm:prSet presAssocID="{DF1FE6A0-B37A-4CC5-BAD8-8B802EB35704}" presName="hierChild4" presStyleCnt="0"/>
      <dgm:spPr/>
    </dgm:pt>
    <dgm:pt modelId="{5FB8175B-CB80-491F-B8B1-6C75DF9E5314}" type="pres">
      <dgm:prSet presAssocID="{969D3493-CD0E-4FAB-AAE0-DE3C5427BA3F}" presName="Name23" presStyleLbl="parChTrans1D4" presStyleIdx="0" presStyleCnt="5"/>
      <dgm:spPr/>
    </dgm:pt>
    <dgm:pt modelId="{83D80A09-61EF-4C06-8D29-20811E6202BC}" type="pres">
      <dgm:prSet presAssocID="{65647719-42FA-4FB2-A81D-84AD54BC3B51}" presName="hierRoot4" presStyleCnt="0"/>
      <dgm:spPr/>
    </dgm:pt>
    <dgm:pt modelId="{EEBEC923-6752-450E-93E1-CCC7C4B90D30}" type="pres">
      <dgm:prSet presAssocID="{65647719-42FA-4FB2-A81D-84AD54BC3B51}" presName="composite4" presStyleCnt="0"/>
      <dgm:spPr/>
    </dgm:pt>
    <dgm:pt modelId="{1A6C5C00-FCEE-433E-AC32-44E412690EB8}" type="pres">
      <dgm:prSet presAssocID="{65647719-42FA-4FB2-A81D-84AD54BC3B51}" presName="background4" presStyleLbl="node4" presStyleIdx="0" presStyleCnt="5"/>
      <dgm:spPr/>
    </dgm:pt>
    <dgm:pt modelId="{EC09BEF4-1ED0-4C69-9D55-2C94BA121245}" type="pres">
      <dgm:prSet presAssocID="{65647719-42FA-4FB2-A81D-84AD54BC3B51}" presName="text4" presStyleLbl="fgAcc4" presStyleIdx="0" presStyleCnt="5">
        <dgm:presLayoutVars>
          <dgm:chPref val="3"/>
        </dgm:presLayoutVars>
      </dgm:prSet>
      <dgm:spPr/>
    </dgm:pt>
    <dgm:pt modelId="{8648E6CE-54AA-4E70-928C-27EF9134B3AF}" type="pres">
      <dgm:prSet presAssocID="{65647719-42FA-4FB2-A81D-84AD54BC3B51}" presName="hierChild5" presStyleCnt="0"/>
      <dgm:spPr/>
    </dgm:pt>
    <dgm:pt modelId="{1DB4B8CA-8913-419D-A3F4-0A4E2BE1B9CA}" type="pres">
      <dgm:prSet presAssocID="{EDB69E6B-2E4E-4C1F-86FD-737D5EBCB61D}" presName="Name23" presStyleLbl="parChTrans1D4" presStyleIdx="1" presStyleCnt="5"/>
      <dgm:spPr/>
    </dgm:pt>
    <dgm:pt modelId="{C36AC60F-FEEE-44A2-B8C8-F196963E8CD2}" type="pres">
      <dgm:prSet presAssocID="{637ECB27-7682-4668-ACDF-2B0C460F8DE8}" presName="hierRoot4" presStyleCnt="0"/>
      <dgm:spPr/>
    </dgm:pt>
    <dgm:pt modelId="{D29A7415-4613-4A3A-9670-2089E18A2AD3}" type="pres">
      <dgm:prSet presAssocID="{637ECB27-7682-4668-ACDF-2B0C460F8DE8}" presName="composite4" presStyleCnt="0"/>
      <dgm:spPr/>
    </dgm:pt>
    <dgm:pt modelId="{CB0FFB0E-10AC-43CD-A863-902819DBDCB6}" type="pres">
      <dgm:prSet presAssocID="{637ECB27-7682-4668-ACDF-2B0C460F8DE8}" presName="background4" presStyleLbl="node4" presStyleIdx="1" presStyleCnt="5"/>
      <dgm:spPr/>
    </dgm:pt>
    <dgm:pt modelId="{B1081E21-12C5-40BC-8A0A-6EC7FC5E5526}" type="pres">
      <dgm:prSet presAssocID="{637ECB27-7682-4668-ACDF-2B0C460F8DE8}" presName="text4" presStyleLbl="fgAcc4" presStyleIdx="1" presStyleCnt="5">
        <dgm:presLayoutVars>
          <dgm:chPref val="3"/>
        </dgm:presLayoutVars>
      </dgm:prSet>
      <dgm:spPr/>
    </dgm:pt>
    <dgm:pt modelId="{3F7AF48E-B46F-432D-878E-1C4F5D73D184}" type="pres">
      <dgm:prSet presAssocID="{637ECB27-7682-4668-ACDF-2B0C460F8DE8}" presName="hierChild5" presStyleCnt="0"/>
      <dgm:spPr/>
    </dgm:pt>
    <dgm:pt modelId="{FB40E7DD-2AF3-4940-8388-F6E3FF4C399A}" type="pres">
      <dgm:prSet presAssocID="{B0E05B04-F3CD-46E3-97BB-2342D9C79BF2}" presName="Name17" presStyleLbl="parChTrans1D3" presStyleIdx="1" presStyleCnt="4"/>
      <dgm:spPr/>
    </dgm:pt>
    <dgm:pt modelId="{54AF6AE5-7FA1-4933-99FA-D4285C7414B3}" type="pres">
      <dgm:prSet presAssocID="{E07F6C6F-D126-4C75-A92F-5C46AD1A82D4}" presName="hierRoot3" presStyleCnt="0"/>
      <dgm:spPr/>
    </dgm:pt>
    <dgm:pt modelId="{767A447D-4757-4A19-8E8B-09F4D9FFD685}" type="pres">
      <dgm:prSet presAssocID="{E07F6C6F-D126-4C75-A92F-5C46AD1A82D4}" presName="composite3" presStyleCnt="0"/>
      <dgm:spPr/>
    </dgm:pt>
    <dgm:pt modelId="{971E1A6F-46CB-446E-A977-D6C50B2AFD6A}" type="pres">
      <dgm:prSet presAssocID="{E07F6C6F-D126-4C75-A92F-5C46AD1A82D4}" presName="background3" presStyleLbl="node3" presStyleIdx="1" presStyleCnt="4"/>
      <dgm:spPr/>
    </dgm:pt>
    <dgm:pt modelId="{C64AF68D-58FF-4A48-B412-D0EEC338FFEA}" type="pres">
      <dgm:prSet presAssocID="{E07F6C6F-D126-4C75-A92F-5C46AD1A82D4}" presName="text3" presStyleLbl="fgAcc3" presStyleIdx="1" presStyleCnt="4">
        <dgm:presLayoutVars>
          <dgm:chPref val="3"/>
        </dgm:presLayoutVars>
      </dgm:prSet>
      <dgm:spPr/>
    </dgm:pt>
    <dgm:pt modelId="{8419D6D1-577F-49A4-A326-A1D698DC0AF7}" type="pres">
      <dgm:prSet presAssocID="{E07F6C6F-D126-4C75-A92F-5C46AD1A82D4}" presName="hierChild4" presStyleCnt="0"/>
      <dgm:spPr/>
    </dgm:pt>
    <dgm:pt modelId="{2E8809E5-7C92-4A6B-8266-FC6A266FDEA9}" type="pres">
      <dgm:prSet presAssocID="{B8C90CF9-CB65-4CBA-A17C-6C6711DCB2A4}" presName="Name23" presStyleLbl="parChTrans1D4" presStyleIdx="2" presStyleCnt="5"/>
      <dgm:spPr/>
    </dgm:pt>
    <dgm:pt modelId="{6911940D-5EC2-4FE0-B830-62C888209CD6}" type="pres">
      <dgm:prSet presAssocID="{657F1500-0385-4A1E-A81C-CA117330400D}" presName="hierRoot4" presStyleCnt="0"/>
      <dgm:spPr/>
    </dgm:pt>
    <dgm:pt modelId="{845EFB46-75C0-4619-9823-3549A0920BFB}" type="pres">
      <dgm:prSet presAssocID="{657F1500-0385-4A1E-A81C-CA117330400D}" presName="composite4" presStyleCnt="0"/>
      <dgm:spPr/>
    </dgm:pt>
    <dgm:pt modelId="{C9ACB917-A724-44CA-9253-F322BC2040B2}" type="pres">
      <dgm:prSet presAssocID="{657F1500-0385-4A1E-A81C-CA117330400D}" presName="background4" presStyleLbl="node4" presStyleIdx="2" presStyleCnt="5"/>
      <dgm:spPr/>
    </dgm:pt>
    <dgm:pt modelId="{3EEBDC1F-BAD9-4F95-A1FC-BB79F98F7AFA}" type="pres">
      <dgm:prSet presAssocID="{657F1500-0385-4A1E-A81C-CA117330400D}" presName="text4" presStyleLbl="fgAcc4" presStyleIdx="2" presStyleCnt="5">
        <dgm:presLayoutVars>
          <dgm:chPref val="3"/>
        </dgm:presLayoutVars>
      </dgm:prSet>
      <dgm:spPr/>
    </dgm:pt>
    <dgm:pt modelId="{E9533301-F2E6-4F61-A633-99EEDEA45715}" type="pres">
      <dgm:prSet presAssocID="{657F1500-0385-4A1E-A81C-CA117330400D}" presName="hierChild5" presStyleCnt="0"/>
      <dgm:spPr/>
    </dgm:pt>
    <dgm:pt modelId="{6FD6FBC1-B643-4915-9846-DA72D6127E6B}" type="pres">
      <dgm:prSet presAssocID="{4499C725-F174-4F9B-910E-AFDDBD4AED7F}" presName="Name10" presStyleLbl="parChTrans1D2" presStyleIdx="1" presStyleCnt="2"/>
      <dgm:spPr/>
    </dgm:pt>
    <dgm:pt modelId="{96940688-496D-4EFC-A017-A98C7C938006}" type="pres">
      <dgm:prSet presAssocID="{055C03EA-DD34-4D22-AFF4-5040BB53CB09}" presName="hierRoot2" presStyleCnt="0"/>
      <dgm:spPr/>
    </dgm:pt>
    <dgm:pt modelId="{EE6E306F-A1B5-404C-8686-FFF388F8E7E3}" type="pres">
      <dgm:prSet presAssocID="{055C03EA-DD34-4D22-AFF4-5040BB53CB09}" presName="composite2" presStyleCnt="0"/>
      <dgm:spPr/>
    </dgm:pt>
    <dgm:pt modelId="{26103CCE-31D7-4F74-97D0-D425DF123EBD}" type="pres">
      <dgm:prSet presAssocID="{055C03EA-DD34-4D22-AFF4-5040BB53CB09}" presName="background2" presStyleLbl="node2" presStyleIdx="1" presStyleCnt="2"/>
      <dgm:spPr/>
    </dgm:pt>
    <dgm:pt modelId="{A9D7158C-6151-4496-A29F-EF173F6A50CA}" type="pres">
      <dgm:prSet presAssocID="{055C03EA-DD34-4D22-AFF4-5040BB53CB09}" presName="text2" presStyleLbl="fgAcc2" presStyleIdx="1" presStyleCnt="2">
        <dgm:presLayoutVars>
          <dgm:chPref val="3"/>
        </dgm:presLayoutVars>
      </dgm:prSet>
      <dgm:spPr/>
    </dgm:pt>
    <dgm:pt modelId="{810E80DA-AD97-4996-B03C-6E1267BA39BB}" type="pres">
      <dgm:prSet presAssocID="{055C03EA-DD34-4D22-AFF4-5040BB53CB09}" presName="hierChild3" presStyleCnt="0"/>
      <dgm:spPr/>
    </dgm:pt>
    <dgm:pt modelId="{1765E6B4-F3D6-4973-BBEE-71018631F438}" type="pres">
      <dgm:prSet presAssocID="{7459E57A-1430-490F-9B87-CE2B75CCEFB3}" presName="Name17" presStyleLbl="parChTrans1D3" presStyleIdx="2" presStyleCnt="4"/>
      <dgm:spPr/>
    </dgm:pt>
    <dgm:pt modelId="{B646BC28-C6B8-44DE-AD60-A2A0C9FD67FB}" type="pres">
      <dgm:prSet presAssocID="{8CEBC02A-5438-46D2-B097-727FF915EA02}" presName="hierRoot3" presStyleCnt="0"/>
      <dgm:spPr/>
    </dgm:pt>
    <dgm:pt modelId="{8F14BDEA-D808-4FFF-8F86-2A5BCF3145F6}" type="pres">
      <dgm:prSet presAssocID="{8CEBC02A-5438-46D2-B097-727FF915EA02}" presName="composite3" presStyleCnt="0"/>
      <dgm:spPr/>
    </dgm:pt>
    <dgm:pt modelId="{29E793CF-F764-4D57-B064-662A1E0D885D}" type="pres">
      <dgm:prSet presAssocID="{8CEBC02A-5438-46D2-B097-727FF915EA02}" presName="background3" presStyleLbl="node3" presStyleIdx="2" presStyleCnt="4"/>
      <dgm:spPr/>
    </dgm:pt>
    <dgm:pt modelId="{D096EFC6-6FA7-4FD6-BD4E-5FD5D451FD10}" type="pres">
      <dgm:prSet presAssocID="{8CEBC02A-5438-46D2-B097-727FF915EA02}" presName="text3" presStyleLbl="fgAcc3" presStyleIdx="2" presStyleCnt="4">
        <dgm:presLayoutVars>
          <dgm:chPref val="3"/>
        </dgm:presLayoutVars>
      </dgm:prSet>
      <dgm:spPr/>
    </dgm:pt>
    <dgm:pt modelId="{49CE7A2D-F429-477E-BE69-EFAE3C19D78C}" type="pres">
      <dgm:prSet presAssocID="{8CEBC02A-5438-46D2-B097-727FF915EA02}" presName="hierChild4" presStyleCnt="0"/>
      <dgm:spPr/>
    </dgm:pt>
    <dgm:pt modelId="{A15E6CE5-F0AB-4E82-BDA0-D4F3F37799E0}" type="pres">
      <dgm:prSet presAssocID="{E441C6E0-82E3-47D8-95ED-D7DA0F0BA7B2}" presName="Name23" presStyleLbl="parChTrans1D4" presStyleIdx="3" presStyleCnt="5"/>
      <dgm:spPr/>
    </dgm:pt>
    <dgm:pt modelId="{286263D9-B861-4D6D-B9A1-564A4593A18E}" type="pres">
      <dgm:prSet presAssocID="{1F04EED2-E073-45E9-9BD5-30407A0504AB}" presName="hierRoot4" presStyleCnt="0"/>
      <dgm:spPr/>
    </dgm:pt>
    <dgm:pt modelId="{CD325641-2B4F-44B6-A0BD-125D756882F6}" type="pres">
      <dgm:prSet presAssocID="{1F04EED2-E073-45E9-9BD5-30407A0504AB}" presName="composite4" presStyleCnt="0"/>
      <dgm:spPr/>
    </dgm:pt>
    <dgm:pt modelId="{7CA89FC1-8361-43FF-B824-31C61F2B1EB7}" type="pres">
      <dgm:prSet presAssocID="{1F04EED2-E073-45E9-9BD5-30407A0504AB}" presName="background4" presStyleLbl="node4" presStyleIdx="3" presStyleCnt="5"/>
      <dgm:spPr/>
    </dgm:pt>
    <dgm:pt modelId="{A359DDCA-1FF6-4289-BADC-2735534690B3}" type="pres">
      <dgm:prSet presAssocID="{1F04EED2-E073-45E9-9BD5-30407A0504AB}" presName="text4" presStyleLbl="fgAcc4" presStyleIdx="3" presStyleCnt="5">
        <dgm:presLayoutVars>
          <dgm:chPref val="3"/>
        </dgm:presLayoutVars>
      </dgm:prSet>
      <dgm:spPr/>
    </dgm:pt>
    <dgm:pt modelId="{788D580E-6142-4C10-8B3F-3F0595B4E301}" type="pres">
      <dgm:prSet presAssocID="{1F04EED2-E073-45E9-9BD5-30407A0504AB}" presName="hierChild5" presStyleCnt="0"/>
      <dgm:spPr/>
    </dgm:pt>
    <dgm:pt modelId="{721E674D-01CD-42AF-9996-A38A2D726FC4}" type="pres">
      <dgm:prSet presAssocID="{0FFDE225-7084-4B27-8468-69B47C919012}" presName="Name17" presStyleLbl="parChTrans1D3" presStyleIdx="3" presStyleCnt="4"/>
      <dgm:spPr/>
    </dgm:pt>
    <dgm:pt modelId="{34E40CE7-5FF8-4275-8813-3EE482BDF51A}" type="pres">
      <dgm:prSet presAssocID="{27200460-8689-4B2F-B08D-220147EE3439}" presName="hierRoot3" presStyleCnt="0"/>
      <dgm:spPr/>
    </dgm:pt>
    <dgm:pt modelId="{4B048599-0604-4418-81DE-E15407A7BF61}" type="pres">
      <dgm:prSet presAssocID="{27200460-8689-4B2F-B08D-220147EE3439}" presName="composite3" presStyleCnt="0"/>
      <dgm:spPr/>
    </dgm:pt>
    <dgm:pt modelId="{CA44D71A-52DE-4DF4-8D2B-B434B05544AD}" type="pres">
      <dgm:prSet presAssocID="{27200460-8689-4B2F-B08D-220147EE3439}" presName="background3" presStyleLbl="node3" presStyleIdx="3" presStyleCnt="4"/>
      <dgm:spPr/>
    </dgm:pt>
    <dgm:pt modelId="{73AE538E-F4D2-481F-9665-8A345035579F}" type="pres">
      <dgm:prSet presAssocID="{27200460-8689-4B2F-B08D-220147EE3439}" presName="text3" presStyleLbl="fgAcc3" presStyleIdx="3" presStyleCnt="4">
        <dgm:presLayoutVars>
          <dgm:chPref val="3"/>
        </dgm:presLayoutVars>
      </dgm:prSet>
      <dgm:spPr/>
    </dgm:pt>
    <dgm:pt modelId="{3749D1AA-208E-49FB-855F-DFADA72CBABC}" type="pres">
      <dgm:prSet presAssocID="{27200460-8689-4B2F-B08D-220147EE3439}" presName="hierChild4" presStyleCnt="0"/>
      <dgm:spPr/>
    </dgm:pt>
    <dgm:pt modelId="{D99DD9AE-E841-49C6-B138-B81C583968A5}" type="pres">
      <dgm:prSet presAssocID="{B723F0AF-69FA-42B6-ACA8-E382BB9F69BE}" presName="Name23" presStyleLbl="parChTrans1D4" presStyleIdx="4" presStyleCnt="5"/>
      <dgm:spPr/>
    </dgm:pt>
    <dgm:pt modelId="{5E0D5C58-683F-49CE-981B-DE16567EB34E}" type="pres">
      <dgm:prSet presAssocID="{F49D48F9-8C26-431E-B493-23A36EF4A5EC}" presName="hierRoot4" presStyleCnt="0"/>
      <dgm:spPr/>
    </dgm:pt>
    <dgm:pt modelId="{CC5E065D-BA7A-4889-A11F-AB75551FFA01}" type="pres">
      <dgm:prSet presAssocID="{F49D48F9-8C26-431E-B493-23A36EF4A5EC}" presName="composite4" presStyleCnt="0"/>
      <dgm:spPr/>
    </dgm:pt>
    <dgm:pt modelId="{AA345870-98EB-4799-BE0C-566E1A1DE5CE}" type="pres">
      <dgm:prSet presAssocID="{F49D48F9-8C26-431E-B493-23A36EF4A5EC}" presName="background4" presStyleLbl="node4" presStyleIdx="4" presStyleCnt="5"/>
      <dgm:spPr/>
    </dgm:pt>
    <dgm:pt modelId="{9D1101AD-DBD9-4068-8947-A8EAAB67EF6F}" type="pres">
      <dgm:prSet presAssocID="{F49D48F9-8C26-431E-B493-23A36EF4A5EC}" presName="text4" presStyleLbl="fgAcc4" presStyleIdx="4" presStyleCnt="5">
        <dgm:presLayoutVars>
          <dgm:chPref val="3"/>
        </dgm:presLayoutVars>
      </dgm:prSet>
      <dgm:spPr/>
    </dgm:pt>
    <dgm:pt modelId="{B06D9002-6E43-49EE-A117-39EC802DD4CF}" type="pres">
      <dgm:prSet presAssocID="{F49D48F9-8C26-431E-B493-23A36EF4A5EC}" presName="hierChild5" presStyleCnt="0"/>
      <dgm:spPr/>
    </dgm:pt>
  </dgm:ptLst>
  <dgm:cxnLst>
    <dgm:cxn modelId="{7F7DAA06-24B9-42AE-AA5F-C31E6BC6E3CE}" type="presOf" srcId="{657F1500-0385-4A1E-A81C-CA117330400D}" destId="{3EEBDC1F-BAD9-4F95-A1FC-BB79F98F7AFA}" srcOrd="0" destOrd="0" presId="urn:microsoft.com/office/officeart/2005/8/layout/hierarchy1"/>
    <dgm:cxn modelId="{91016815-2F3B-433C-BEBB-454CFDE989B2}" type="presOf" srcId="{7459E57A-1430-490F-9B87-CE2B75CCEFB3}" destId="{1765E6B4-F3D6-4973-BBEE-71018631F438}" srcOrd="0" destOrd="0" presId="urn:microsoft.com/office/officeart/2005/8/layout/hierarchy1"/>
    <dgm:cxn modelId="{321E291C-B692-478A-BDBD-9F215C0C1D00}" srcId="{27200460-8689-4B2F-B08D-220147EE3439}" destId="{F49D48F9-8C26-431E-B493-23A36EF4A5EC}" srcOrd="0" destOrd="0" parTransId="{B723F0AF-69FA-42B6-ACA8-E382BB9F69BE}" sibTransId="{80E4312C-9520-4341-BC08-BFD5AF6091E7}"/>
    <dgm:cxn modelId="{44B3C521-A0EE-44C1-8681-B4DFA620182A}" srcId="{BEDEB807-8BC8-47D9-841C-CD1200B1B673}" destId="{1E16EE25-A57C-4D68-B2ED-1079AA448892}" srcOrd="0" destOrd="0" parTransId="{43036D43-0A4E-4B94-B321-4FF8A734BA5F}" sibTransId="{9C344D71-B19D-42EB-9EF3-D0EA2E7F52FB}"/>
    <dgm:cxn modelId="{29AAB023-18DD-4655-8867-CA1E5DF57087}" type="presOf" srcId="{B723F0AF-69FA-42B6-ACA8-E382BB9F69BE}" destId="{D99DD9AE-E841-49C6-B138-B81C583968A5}" srcOrd="0" destOrd="0" presId="urn:microsoft.com/office/officeart/2005/8/layout/hierarchy1"/>
    <dgm:cxn modelId="{A5912F25-2448-4DAD-B88B-10DEECD72CFF}" type="presOf" srcId="{0FFDE225-7084-4B27-8468-69B47C919012}" destId="{721E674D-01CD-42AF-9996-A38A2D726FC4}" srcOrd="0" destOrd="0" presId="urn:microsoft.com/office/officeart/2005/8/layout/hierarchy1"/>
    <dgm:cxn modelId="{E9C84C2E-7C9B-4147-BCD1-377A0DD68607}" type="presOf" srcId="{EDB69E6B-2E4E-4C1F-86FD-737D5EBCB61D}" destId="{1DB4B8CA-8913-419D-A3F4-0A4E2BE1B9CA}" srcOrd="0" destOrd="0" presId="urn:microsoft.com/office/officeart/2005/8/layout/hierarchy1"/>
    <dgm:cxn modelId="{49EBE433-CEB7-4FF0-8F79-821921F3BC1E}" type="presOf" srcId="{055C03EA-DD34-4D22-AFF4-5040BB53CB09}" destId="{A9D7158C-6151-4496-A29F-EF173F6A50CA}" srcOrd="0" destOrd="0" presId="urn:microsoft.com/office/officeart/2005/8/layout/hierarchy1"/>
    <dgm:cxn modelId="{A088503A-D6BE-473C-BCCF-FB8C421BB689}" type="presOf" srcId="{1E16EE25-A57C-4D68-B2ED-1079AA448892}" destId="{15EE8085-3409-418B-88D9-B9C763396DC3}" srcOrd="0" destOrd="0" presId="urn:microsoft.com/office/officeart/2005/8/layout/hierarchy1"/>
    <dgm:cxn modelId="{0EB5CC3F-B20F-4E52-8B57-66EB85ACB872}" srcId="{DF1FE6A0-B37A-4CC5-BAD8-8B802EB35704}" destId="{65647719-42FA-4FB2-A81D-84AD54BC3B51}" srcOrd="0" destOrd="0" parTransId="{969D3493-CD0E-4FAB-AAE0-DE3C5427BA3F}" sibTransId="{10EC4E36-BD4F-4809-989F-10BCF06ADC66}"/>
    <dgm:cxn modelId="{62C2405E-DD68-48DE-82D9-B7B4B2AB1E02}" type="presOf" srcId="{F49D48F9-8C26-431E-B493-23A36EF4A5EC}" destId="{9D1101AD-DBD9-4068-8947-A8EAAB67EF6F}" srcOrd="0" destOrd="0" presId="urn:microsoft.com/office/officeart/2005/8/layout/hierarchy1"/>
    <dgm:cxn modelId="{DBF7AA6B-0D64-4FED-B999-82DDA6779D86}" type="presOf" srcId="{8CEBC02A-5438-46D2-B097-727FF915EA02}" destId="{D096EFC6-6FA7-4FD6-BD4E-5FD5D451FD10}" srcOrd="0" destOrd="0" presId="urn:microsoft.com/office/officeart/2005/8/layout/hierarchy1"/>
    <dgm:cxn modelId="{14A1F551-A592-4540-9862-716CCDF2B73F}" srcId="{481E242F-C127-4E3B-BD4D-1248CD6E3911}" destId="{DF1FE6A0-B37A-4CC5-BAD8-8B802EB35704}" srcOrd="0" destOrd="0" parTransId="{07DA2A93-1099-4C8C-A4D6-E097FC182576}" sibTransId="{A13C8F09-2CE1-48E1-A939-9F1FA54E668C}"/>
    <dgm:cxn modelId="{EC66F771-7F92-494E-AEC1-6D679C6D075D}" type="presOf" srcId="{B0E05B04-F3CD-46E3-97BB-2342D9C79BF2}" destId="{FB40E7DD-2AF3-4940-8388-F6E3FF4C399A}" srcOrd="0" destOrd="0" presId="urn:microsoft.com/office/officeart/2005/8/layout/hierarchy1"/>
    <dgm:cxn modelId="{D9504A7E-BC54-4DE7-8AF9-505299F8DC97}" srcId="{DF1FE6A0-B37A-4CC5-BAD8-8B802EB35704}" destId="{637ECB27-7682-4668-ACDF-2B0C460F8DE8}" srcOrd="1" destOrd="0" parTransId="{EDB69E6B-2E4E-4C1F-86FD-737D5EBCB61D}" sibTransId="{D7CC1192-A441-4B2C-89E7-044948AE4D1F}"/>
    <dgm:cxn modelId="{E89C9C7E-B612-431B-AFD8-5AA6A5D5C63B}" srcId="{E07F6C6F-D126-4C75-A92F-5C46AD1A82D4}" destId="{657F1500-0385-4A1E-A81C-CA117330400D}" srcOrd="0" destOrd="0" parTransId="{B8C90CF9-CB65-4CBA-A17C-6C6711DCB2A4}" sibTransId="{C9E94F6F-ED54-439B-9017-DA0142F722EF}"/>
    <dgm:cxn modelId="{20185284-EE64-4A09-8E95-3DDC4E205778}" type="presOf" srcId="{1F04EED2-E073-45E9-9BD5-30407A0504AB}" destId="{A359DDCA-1FF6-4289-BADC-2735534690B3}" srcOrd="0" destOrd="0" presId="urn:microsoft.com/office/officeart/2005/8/layout/hierarchy1"/>
    <dgm:cxn modelId="{5EF7C290-DB71-4448-9632-1CD25A9CA836}" type="presOf" srcId="{DF1FE6A0-B37A-4CC5-BAD8-8B802EB35704}" destId="{AC5A0D97-3DAD-4902-A41D-31C334D99320}" srcOrd="0" destOrd="0" presId="urn:microsoft.com/office/officeart/2005/8/layout/hierarchy1"/>
    <dgm:cxn modelId="{84E40095-3351-4BEF-8DCD-7C0A9ED1B588}" type="presOf" srcId="{E441C6E0-82E3-47D8-95ED-D7DA0F0BA7B2}" destId="{A15E6CE5-F0AB-4E82-BDA0-D4F3F37799E0}" srcOrd="0" destOrd="0" presId="urn:microsoft.com/office/officeart/2005/8/layout/hierarchy1"/>
    <dgm:cxn modelId="{00E22495-012B-4E70-90B7-C6975407BB1E}" srcId="{481E242F-C127-4E3B-BD4D-1248CD6E3911}" destId="{E07F6C6F-D126-4C75-A92F-5C46AD1A82D4}" srcOrd="1" destOrd="0" parTransId="{B0E05B04-F3CD-46E3-97BB-2342D9C79BF2}" sibTransId="{94591E3D-D50C-4E4A-830C-0512E64E4E31}"/>
    <dgm:cxn modelId="{BFC24999-382B-46DC-9163-CA2FF94316F8}" type="presOf" srcId="{637ECB27-7682-4668-ACDF-2B0C460F8DE8}" destId="{B1081E21-12C5-40BC-8A0A-6EC7FC5E5526}" srcOrd="0" destOrd="0" presId="urn:microsoft.com/office/officeart/2005/8/layout/hierarchy1"/>
    <dgm:cxn modelId="{D5DF3EA3-BBCE-46F9-AD6B-F11E333400C7}" srcId="{8CEBC02A-5438-46D2-B097-727FF915EA02}" destId="{1F04EED2-E073-45E9-9BD5-30407A0504AB}" srcOrd="0" destOrd="0" parTransId="{E441C6E0-82E3-47D8-95ED-D7DA0F0BA7B2}" sibTransId="{C031E160-AA10-4736-A669-82A91EE777C5}"/>
    <dgm:cxn modelId="{62AB7EA5-3D81-43DE-AB73-8173C7C2E2A8}" type="presOf" srcId="{BEDEB807-8BC8-47D9-841C-CD1200B1B673}" destId="{734FB3B6-0988-4250-AEC9-CE90A68FAA86}" srcOrd="0" destOrd="0" presId="urn:microsoft.com/office/officeart/2005/8/layout/hierarchy1"/>
    <dgm:cxn modelId="{C96C98B0-9B49-43D1-AC55-F77C4B746A67}" type="presOf" srcId="{E07F6C6F-D126-4C75-A92F-5C46AD1A82D4}" destId="{C64AF68D-58FF-4A48-B412-D0EEC338FFEA}" srcOrd="0" destOrd="0" presId="urn:microsoft.com/office/officeart/2005/8/layout/hierarchy1"/>
    <dgm:cxn modelId="{48F16EB2-735B-42A7-B61D-145EC722548E}" srcId="{055C03EA-DD34-4D22-AFF4-5040BB53CB09}" destId="{27200460-8689-4B2F-B08D-220147EE3439}" srcOrd="1" destOrd="0" parTransId="{0FFDE225-7084-4B27-8468-69B47C919012}" sibTransId="{C0114187-D8C3-43AE-A2E7-0FCAC1E5FC4B}"/>
    <dgm:cxn modelId="{C4750BBB-5388-463D-9272-86EB82C7259A}" srcId="{1E16EE25-A57C-4D68-B2ED-1079AA448892}" destId="{055C03EA-DD34-4D22-AFF4-5040BB53CB09}" srcOrd="1" destOrd="0" parTransId="{4499C725-F174-4F9B-910E-AFDDBD4AED7F}" sibTransId="{304094CC-BF24-4559-83C4-67C0AF0032C1}"/>
    <dgm:cxn modelId="{839313BE-9D2D-4CEC-AD11-083AEB3EF921}" srcId="{1E16EE25-A57C-4D68-B2ED-1079AA448892}" destId="{481E242F-C127-4E3B-BD4D-1248CD6E3911}" srcOrd="0" destOrd="0" parTransId="{383D9B65-18E9-4E34-8BCB-48FF2762C96F}" sibTransId="{19A90E90-E2BA-411B-A545-2F537BB3F35C}"/>
    <dgm:cxn modelId="{8442DAC6-FC01-40FC-B267-38638EB9C836}" srcId="{055C03EA-DD34-4D22-AFF4-5040BB53CB09}" destId="{8CEBC02A-5438-46D2-B097-727FF915EA02}" srcOrd="0" destOrd="0" parTransId="{7459E57A-1430-490F-9B87-CE2B75CCEFB3}" sibTransId="{DE4A8F1B-DB69-4C37-AA98-A862D4121157}"/>
    <dgm:cxn modelId="{EE99D8C8-1F53-4E2F-B7DA-A2F8686B8868}" type="presOf" srcId="{65647719-42FA-4FB2-A81D-84AD54BC3B51}" destId="{EC09BEF4-1ED0-4C69-9D55-2C94BA121245}" srcOrd="0" destOrd="0" presId="urn:microsoft.com/office/officeart/2005/8/layout/hierarchy1"/>
    <dgm:cxn modelId="{9AA906D2-A109-4808-95CC-359B706AA5DE}" type="presOf" srcId="{27200460-8689-4B2F-B08D-220147EE3439}" destId="{73AE538E-F4D2-481F-9665-8A345035579F}" srcOrd="0" destOrd="0" presId="urn:microsoft.com/office/officeart/2005/8/layout/hierarchy1"/>
    <dgm:cxn modelId="{694434DB-7214-4038-BE81-2770C1D4328D}" type="presOf" srcId="{383D9B65-18E9-4E34-8BCB-48FF2762C96F}" destId="{A58D5791-FD3D-456D-BEAC-3F00A1B6C088}" srcOrd="0" destOrd="0" presId="urn:microsoft.com/office/officeart/2005/8/layout/hierarchy1"/>
    <dgm:cxn modelId="{442A09DC-5964-452C-A097-78B5DACE9B18}" type="presOf" srcId="{07DA2A93-1099-4C8C-A4D6-E097FC182576}" destId="{43022DF1-DFF3-47CD-A051-8F7FF2272A6B}" srcOrd="0" destOrd="0" presId="urn:microsoft.com/office/officeart/2005/8/layout/hierarchy1"/>
    <dgm:cxn modelId="{F72092EA-E032-4673-ABC4-07F8011E3B2D}" type="presOf" srcId="{481E242F-C127-4E3B-BD4D-1248CD6E3911}" destId="{9A62D3D2-3E6C-4A61-847E-0B7E7AB7A79B}" srcOrd="0" destOrd="0" presId="urn:microsoft.com/office/officeart/2005/8/layout/hierarchy1"/>
    <dgm:cxn modelId="{7D8588EF-CF9B-496B-852C-DEFDCCDE8B3A}" type="presOf" srcId="{969D3493-CD0E-4FAB-AAE0-DE3C5427BA3F}" destId="{5FB8175B-CB80-491F-B8B1-6C75DF9E5314}" srcOrd="0" destOrd="0" presId="urn:microsoft.com/office/officeart/2005/8/layout/hierarchy1"/>
    <dgm:cxn modelId="{6C5461F7-23A6-4A00-BC12-751090DCA667}" type="presOf" srcId="{B8C90CF9-CB65-4CBA-A17C-6C6711DCB2A4}" destId="{2E8809E5-7C92-4A6B-8266-FC6A266FDEA9}" srcOrd="0" destOrd="0" presId="urn:microsoft.com/office/officeart/2005/8/layout/hierarchy1"/>
    <dgm:cxn modelId="{B78724FF-CABB-4D17-8E1A-F70FE7EA9507}" type="presOf" srcId="{4499C725-F174-4F9B-910E-AFDDBD4AED7F}" destId="{6FD6FBC1-B643-4915-9846-DA72D6127E6B}" srcOrd="0" destOrd="0" presId="urn:microsoft.com/office/officeart/2005/8/layout/hierarchy1"/>
    <dgm:cxn modelId="{244244F7-33EB-497F-9B8D-346AA4FAEC71}" type="presParOf" srcId="{734FB3B6-0988-4250-AEC9-CE90A68FAA86}" destId="{9C1E5BE5-B398-445D-9757-964CF0173C22}" srcOrd="0" destOrd="0" presId="urn:microsoft.com/office/officeart/2005/8/layout/hierarchy1"/>
    <dgm:cxn modelId="{10F42F02-A54F-4EFA-A241-15060F19AECE}" type="presParOf" srcId="{9C1E5BE5-B398-445D-9757-964CF0173C22}" destId="{69108009-7359-4690-9A76-5470B87720A2}" srcOrd="0" destOrd="0" presId="urn:microsoft.com/office/officeart/2005/8/layout/hierarchy1"/>
    <dgm:cxn modelId="{5A072198-414B-42D5-BFE9-6CB042E62DE6}" type="presParOf" srcId="{69108009-7359-4690-9A76-5470B87720A2}" destId="{9EAAEBAD-B9E3-4722-8F6B-B4DD34CBC201}" srcOrd="0" destOrd="0" presId="urn:microsoft.com/office/officeart/2005/8/layout/hierarchy1"/>
    <dgm:cxn modelId="{BC10E453-3BF9-4CC6-9BD9-3B07BEA04BD2}" type="presParOf" srcId="{69108009-7359-4690-9A76-5470B87720A2}" destId="{15EE8085-3409-418B-88D9-B9C763396DC3}" srcOrd="1" destOrd="0" presId="urn:microsoft.com/office/officeart/2005/8/layout/hierarchy1"/>
    <dgm:cxn modelId="{19D1ACA7-5A4B-420E-AB10-4A5F378CD82A}" type="presParOf" srcId="{9C1E5BE5-B398-445D-9757-964CF0173C22}" destId="{2D917414-10DF-4997-8AE7-3F6A1C1C21F8}" srcOrd="1" destOrd="0" presId="urn:microsoft.com/office/officeart/2005/8/layout/hierarchy1"/>
    <dgm:cxn modelId="{8268B0F7-98CB-47B5-B231-559071724959}" type="presParOf" srcId="{2D917414-10DF-4997-8AE7-3F6A1C1C21F8}" destId="{A58D5791-FD3D-456D-BEAC-3F00A1B6C088}" srcOrd="0" destOrd="0" presId="urn:microsoft.com/office/officeart/2005/8/layout/hierarchy1"/>
    <dgm:cxn modelId="{80BE5E4F-9941-4869-9084-FAFB3ECC42DD}" type="presParOf" srcId="{2D917414-10DF-4997-8AE7-3F6A1C1C21F8}" destId="{D62A25A8-0899-4B6D-B29B-6AE6B10E6431}" srcOrd="1" destOrd="0" presId="urn:microsoft.com/office/officeart/2005/8/layout/hierarchy1"/>
    <dgm:cxn modelId="{1D6A446B-F877-434B-A47D-3FF79D1407A2}" type="presParOf" srcId="{D62A25A8-0899-4B6D-B29B-6AE6B10E6431}" destId="{0C918A6F-E175-4347-9BA1-8979992914F1}" srcOrd="0" destOrd="0" presId="urn:microsoft.com/office/officeart/2005/8/layout/hierarchy1"/>
    <dgm:cxn modelId="{704544BD-A250-496B-82C5-736AFB7A1124}" type="presParOf" srcId="{0C918A6F-E175-4347-9BA1-8979992914F1}" destId="{957B4E0F-C6ED-4529-9F98-5A268993B3AC}" srcOrd="0" destOrd="0" presId="urn:microsoft.com/office/officeart/2005/8/layout/hierarchy1"/>
    <dgm:cxn modelId="{7C2411D7-56FF-470F-95B7-C1C74A39F2BD}" type="presParOf" srcId="{0C918A6F-E175-4347-9BA1-8979992914F1}" destId="{9A62D3D2-3E6C-4A61-847E-0B7E7AB7A79B}" srcOrd="1" destOrd="0" presId="urn:microsoft.com/office/officeart/2005/8/layout/hierarchy1"/>
    <dgm:cxn modelId="{334C7C4B-5679-46A2-945F-A389FB37EB45}" type="presParOf" srcId="{D62A25A8-0899-4B6D-B29B-6AE6B10E6431}" destId="{B49881B9-B379-49FA-8A7A-2A973C553A01}" srcOrd="1" destOrd="0" presId="urn:microsoft.com/office/officeart/2005/8/layout/hierarchy1"/>
    <dgm:cxn modelId="{2AA955F8-0F66-4B5C-B75D-50CA981BA7E0}" type="presParOf" srcId="{B49881B9-B379-49FA-8A7A-2A973C553A01}" destId="{43022DF1-DFF3-47CD-A051-8F7FF2272A6B}" srcOrd="0" destOrd="0" presId="urn:microsoft.com/office/officeart/2005/8/layout/hierarchy1"/>
    <dgm:cxn modelId="{0BC303A2-A24C-4E72-898E-DFF9545311EC}" type="presParOf" srcId="{B49881B9-B379-49FA-8A7A-2A973C553A01}" destId="{694D6ACC-D3BE-498A-A63C-1AC81C060742}" srcOrd="1" destOrd="0" presId="urn:microsoft.com/office/officeart/2005/8/layout/hierarchy1"/>
    <dgm:cxn modelId="{036D8E16-AB8C-435A-A19D-9AE99FE1C1CC}" type="presParOf" srcId="{694D6ACC-D3BE-498A-A63C-1AC81C060742}" destId="{051EAAE2-23C2-4399-8434-99B95E3C9411}" srcOrd="0" destOrd="0" presId="urn:microsoft.com/office/officeart/2005/8/layout/hierarchy1"/>
    <dgm:cxn modelId="{2A317CD5-50B3-4AAE-8F9F-68F90A69D3BB}" type="presParOf" srcId="{051EAAE2-23C2-4399-8434-99B95E3C9411}" destId="{3BA2090B-FF9B-4AAD-8E61-F30E0DB135ED}" srcOrd="0" destOrd="0" presId="urn:microsoft.com/office/officeart/2005/8/layout/hierarchy1"/>
    <dgm:cxn modelId="{4EBAB375-EA62-4CE7-AC0F-136CF424086C}" type="presParOf" srcId="{051EAAE2-23C2-4399-8434-99B95E3C9411}" destId="{AC5A0D97-3DAD-4902-A41D-31C334D99320}" srcOrd="1" destOrd="0" presId="urn:microsoft.com/office/officeart/2005/8/layout/hierarchy1"/>
    <dgm:cxn modelId="{70A7ECFA-31AB-453A-AF9B-F5825E5B09C3}" type="presParOf" srcId="{694D6ACC-D3BE-498A-A63C-1AC81C060742}" destId="{29805C0F-049C-49AC-95FC-C0E45ED1B404}" srcOrd="1" destOrd="0" presId="urn:microsoft.com/office/officeart/2005/8/layout/hierarchy1"/>
    <dgm:cxn modelId="{60B9FF4E-A05B-4D43-8B69-88FD2442E43F}" type="presParOf" srcId="{29805C0F-049C-49AC-95FC-C0E45ED1B404}" destId="{5FB8175B-CB80-491F-B8B1-6C75DF9E5314}" srcOrd="0" destOrd="0" presId="urn:microsoft.com/office/officeart/2005/8/layout/hierarchy1"/>
    <dgm:cxn modelId="{9F1DAC7B-9F97-46B6-B2C0-F48F99BF75C8}" type="presParOf" srcId="{29805C0F-049C-49AC-95FC-C0E45ED1B404}" destId="{83D80A09-61EF-4C06-8D29-20811E6202BC}" srcOrd="1" destOrd="0" presId="urn:microsoft.com/office/officeart/2005/8/layout/hierarchy1"/>
    <dgm:cxn modelId="{0A6806C0-D6CC-412E-8090-D11D5CCD3EFA}" type="presParOf" srcId="{83D80A09-61EF-4C06-8D29-20811E6202BC}" destId="{EEBEC923-6752-450E-93E1-CCC7C4B90D30}" srcOrd="0" destOrd="0" presId="urn:microsoft.com/office/officeart/2005/8/layout/hierarchy1"/>
    <dgm:cxn modelId="{8D70E5D3-3493-48A8-AAE3-E370431B902A}" type="presParOf" srcId="{EEBEC923-6752-450E-93E1-CCC7C4B90D30}" destId="{1A6C5C00-FCEE-433E-AC32-44E412690EB8}" srcOrd="0" destOrd="0" presId="urn:microsoft.com/office/officeart/2005/8/layout/hierarchy1"/>
    <dgm:cxn modelId="{EEF58A6E-60DF-46A9-9BDC-CC0E96B4DD6A}" type="presParOf" srcId="{EEBEC923-6752-450E-93E1-CCC7C4B90D30}" destId="{EC09BEF4-1ED0-4C69-9D55-2C94BA121245}" srcOrd="1" destOrd="0" presId="urn:microsoft.com/office/officeart/2005/8/layout/hierarchy1"/>
    <dgm:cxn modelId="{9B8864B5-04DB-47D3-ADE1-849CD4DEAB13}" type="presParOf" srcId="{83D80A09-61EF-4C06-8D29-20811E6202BC}" destId="{8648E6CE-54AA-4E70-928C-27EF9134B3AF}" srcOrd="1" destOrd="0" presId="urn:microsoft.com/office/officeart/2005/8/layout/hierarchy1"/>
    <dgm:cxn modelId="{8E0CC6A3-71E9-4ED0-9C22-41E99D82B652}" type="presParOf" srcId="{29805C0F-049C-49AC-95FC-C0E45ED1B404}" destId="{1DB4B8CA-8913-419D-A3F4-0A4E2BE1B9CA}" srcOrd="2" destOrd="0" presId="urn:microsoft.com/office/officeart/2005/8/layout/hierarchy1"/>
    <dgm:cxn modelId="{0B1E3DE5-1F7F-4A14-A4A7-EEF9D9311828}" type="presParOf" srcId="{29805C0F-049C-49AC-95FC-C0E45ED1B404}" destId="{C36AC60F-FEEE-44A2-B8C8-F196963E8CD2}" srcOrd="3" destOrd="0" presId="urn:microsoft.com/office/officeart/2005/8/layout/hierarchy1"/>
    <dgm:cxn modelId="{E8027366-9ACF-42E1-A2D7-FA0EB6415F1A}" type="presParOf" srcId="{C36AC60F-FEEE-44A2-B8C8-F196963E8CD2}" destId="{D29A7415-4613-4A3A-9670-2089E18A2AD3}" srcOrd="0" destOrd="0" presId="urn:microsoft.com/office/officeart/2005/8/layout/hierarchy1"/>
    <dgm:cxn modelId="{BA0040CF-A0E7-4637-9164-854FF4011F62}" type="presParOf" srcId="{D29A7415-4613-4A3A-9670-2089E18A2AD3}" destId="{CB0FFB0E-10AC-43CD-A863-902819DBDCB6}" srcOrd="0" destOrd="0" presId="urn:microsoft.com/office/officeart/2005/8/layout/hierarchy1"/>
    <dgm:cxn modelId="{77713F64-B22B-4BA8-AD6B-50D546616A04}" type="presParOf" srcId="{D29A7415-4613-4A3A-9670-2089E18A2AD3}" destId="{B1081E21-12C5-40BC-8A0A-6EC7FC5E5526}" srcOrd="1" destOrd="0" presId="urn:microsoft.com/office/officeart/2005/8/layout/hierarchy1"/>
    <dgm:cxn modelId="{9AC34A1F-3C3B-43C4-BC19-78EDBE27DF26}" type="presParOf" srcId="{C36AC60F-FEEE-44A2-B8C8-F196963E8CD2}" destId="{3F7AF48E-B46F-432D-878E-1C4F5D73D184}" srcOrd="1" destOrd="0" presId="urn:microsoft.com/office/officeart/2005/8/layout/hierarchy1"/>
    <dgm:cxn modelId="{3C621340-9956-4346-BEF9-30FDF9C5BED7}" type="presParOf" srcId="{B49881B9-B379-49FA-8A7A-2A973C553A01}" destId="{FB40E7DD-2AF3-4940-8388-F6E3FF4C399A}" srcOrd="2" destOrd="0" presId="urn:microsoft.com/office/officeart/2005/8/layout/hierarchy1"/>
    <dgm:cxn modelId="{6C24F9C9-3BFD-4277-8C63-524FD5403261}" type="presParOf" srcId="{B49881B9-B379-49FA-8A7A-2A973C553A01}" destId="{54AF6AE5-7FA1-4933-99FA-D4285C7414B3}" srcOrd="3" destOrd="0" presId="urn:microsoft.com/office/officeart/2005/8/layout/hierarchy1"/>
    <dgm:cxn modelId="{61971C16-EE25-4405-99D2-DF829A29D0CE}" type="presParOf" srcId="{54AF6AE5-7FA1-4933-99FA-D4285C7414B3}" destId="{767A447D-4757-4A19-8E8B-09F4D9FFD685}" srcOrd="0" destOrd="0" presId="urn:microsoft.com/office/officeart/2005/8/layout/hierarchy1"/>
    <dgm:cxn modelId="{EC97EA11-830B-42E8-AD67-6C1FB2C0A767}" type="presParOf" srcId="{767A447D-4757-4A19-8E8B-09F4D9FFD685}" destId="{971E1A6F-46CB-446E-A977-D6C50B2AFD6A}" srcOrd="0" destOrd="0" presId="urn:microsoft.com/office/officeart/2005/8/layout/hierarchy1"/>
    <dgm:cxn modelId="{86008FDC-340C-4F82-ABCB-EB8DF0814CE7}" type="presParOf" srcId="{767A447D-4757-4A19-8E8B-09F4D9FFD685}" destId="{C64AF68D-58FF-4A48-B412-D0EEC338FFEA}" srcOrd="1" destOrd="0" presId="urn:microsoft.com/office/officeart/2005/8/layout/hierarchy1"/>
    <dgm:cxn modelId="{1466F66B-BCE8-4E33-9F4C-A7C5AB863F4F}" type="presParOf" srcId="{54AF6AE5-7FA1-4933-99FA-D4285C7414B3}" destId="{8419D6D1-577F-49A4-A326-A1D698DC0AF7}" srcOrd="1" destOrd="0" presId="urn:microsoft.com/office/officeart/2005/8/layout/hierarchy1"/>
    <dgm:cxn modelId="{A0736ECE-14E8-41D9-9836-FD43B3A30F2D}" type="presParOf" srcId="{8419D6D1-577F-49A4-A326-A1D698DC0AF7}" destId="{2E8809E5-7C92-4A6B-8266-FC6A266FDEA9}" srcOrd="0" destOrd="0" presId="urn:microsoft.com/office/officeart/2005/8/layout/hierarchy1"/>
    <dgm:cxn modelId="{E4357DBE-3C58-4CEA-B3AE-4F88B9A05AF5}" type="presParOf" srcId="{8419D6D1-577F-49A4-A326-A1D698DC0AF7}" destId="{6911940D-5EC2-4FE0-B830-62C888209CD6}" srcOrd="1" destOrd="0" presId="urn:microsoft.com/office/officeart/2005/8/layout/hierarchy1"/>
    <dgm:cxn modelId="{0935E679-42E3-40A1-9F2B-08CCD900081F}" type="presParOf" srcId="{6911940D-5EC2-4FE0-B830-62C888209CD6}" destId="{845EFB46-75C0-4619-9823-3549A0920BFB}" srcOrd="0" destOrd="0" presId="urn:microsoft.com/office/officeart/2005/8/layout/hierarchy1"/>
    <dgm:cxn modelId="{958EE81C-D44A-42A1-9A66-2B34900DEB7A}" type="presParOf" srcId="{845EFB46-75C0-4619-9823-3549A0920BFB}" destId="{C9ACB917-A724-44CA-9253-F322BC2040B2}" srcOrd="0" destOrd="0" presId="urn:microsoft.com/office/officeart/2005/8/layout/hierarchy1"/>
    <dgm:cxn modelId="{FF872925-D2AA-4F0E-B53D-5C423FE80FAD}" type="presParOf" srcId="{845EFB46-75C0-4619-9823-3549A0920BFB}" destId="{3EEBDC1F-BAD9-4F95-A1FC-BB79F98F7AFA}" srcOrd="1" destOrd="0" presId="urn:microsoft.com/office/officeart/2005/8/layout/hierarchy1"/>
    <dgm:cxn modelId="{90064155-0D97-4715-B493-4A9CE346959D}" type="presParOf" srcId="{6911940D-5EC2-4FE0-B830-62C888209CD6}" destId="{E9533301-F2E6-4F61-A633-99EEDEA45715}" srcOrd="1" destOrd="0" presId="urn:microsoft.com/office/officeart/2005/8/layout/hierarchy1"/>
    <dgm:cxn modelId="{30C4D750-08C4-455A-9B0D-E8A92A485619}" type="presParOf" srcId="{2D917414-10DF-4997-8AE7-3F6A1C1C21F8}" destId="{6FD6FBC1-B643-4915-9846-DA72D6127E6B}" srcOrd="2" destOrd="0" presId="urn:microsoft.com/office/officeart/2005/8/layout/hierarchy1"/>
    <dgm:cxn modelId="{1AA42134-C4FD-42D6-86D1-F51FC1211988}" type="presParOf" srcId="{2D917414-10DF-4997-8AE7-3F6A1C1C21F8}" destId="{96940688-496D-4EFC-A017-A98C7C938006}" srcOrd="3" destOrd="0" presId="urn:microsoft.com/office/officeart/2005/8/layout/hierarchy1"/>
    <dgm:cxn modelId="{B55EA92F-1426-435C-BA8A-8A98585EBD7D}" type="presParOf" srcId="{96940688-496D-4EFC-A017-A98C7C938006}" destId="{EE6E306F-A1B5-404C-8686-FFF388F8E7E3}" srcOrd="0" destOrd="0" presId="urn:microsoft.com/office/officeart/2005/8/layout/hierarchy1"/>
    <dgm:cxn modelId="{6CDD59A3-D29C-46E7-9596-6287DE5A9A34}" type="presParOf" srcId="{EE6E306F-A1B5-404C-8686-FFF388F8E7E3}" destId="{26103CCE-31D7-4F74-97D0-D425DF123EBD}" srcOrd="0" destOrd="0" presId="urn:microsoft.com/office/officeart/2005/8/layout/hierarchy1"/>
    <dgm:cxn modelId="{4186E225-2561-4A86-B67F-E0B46363DAE1}" type="presParOf" srcId="{EE6E306F-A1B5-404C-8686-FFF388F8E7E3}" destId="{A9D7158C-6151-4496-A29F-EF173F6A50CA}" srcOrd="1" destOrd="0" presId="urn:microsoft.com/office/officeart/2005/8/layout/hierarchy1"/>
    <dgm:cxn modelId="{362DE6D3-3211-4DD1-AD4D-D528478019FE}" type="presParOf" srcId="{96940688-496D-4EFC-A017-A98C7C938006}" destId="{810E80DA-AD97-4996-B03C-6E1267BA39BB}" srcOrd="1" destOrd="0" presId="urn:microsoft.com/office/officeart/2005/8/layout/hierarchy1"/>
    <dgm:cxn modelId="{00E60E6A-AAA3-4DF7-A0FD-5FDA8A430A12}" type="presParOf" srcId="{810E80DA-AD97-4996-B03C-6E1267BA39BB}" destId="{1765E6B4-F3D6-4973-BBEE-71018631F438}" srcOrd="0" destOrd="0" presId="urn:microsoft.com/office/officeart/2005/8/layout/hierarchy1"/>
    <dgm:cxn modelId="{19C532D2-F392-4F0B-8797-A067F3B9FE39}" type="presParOf" srcId="{810E80DA-AD97-4996-B03C-6E1267BA39BB}" destId="{B646BC28-C6B8-44DE-AD60-A2A0C9FD67FB}" srcOrd="1" destOrd="0" presId="urn:microsoft.com/office/officeart/2005/8/layout/hierarchy1"/>
    <dgm:cxn modelId="{4A2768D4-1A6B-4A47-A775-69D247E3E5BF}" type="presParOf" srcId="{B646BC28-C6B8-44DE-AD60-A2A0C9FD67FB}" destId="{8F14BDEA-D808-4FFF-8F86-2A5BCF3145F6}" srcOrd="0" destOrd="0" presId="urn:microsoft.com/office/officeart/2005/8/layout/hierarchy1"/>
    <dgm:cxn modelId="{FE1667FF-AFE4-4817-80F8-4D9FB1567EC7}" type="presParOf" srcId="{8F14BDEA-D808-4FFF-8F86-2A5BCF3145F6}" destId="{29E793CF-F764-4D57-B064-662A1E0D885D}" srcOrd="0" destOrd="0" presId="urn:microsoft.com/office/officeart/2005/8/layout/hierarchy1"/>
    <dgm:cxn modelId="{75E58B66-C408-4728-967D-733CA316D8A9}" type="presParOf" srcId="{8F14BDEA-D808-4FFF-8F86-2A5BCF3145F6}" destId="{D096EFC6-6FA7-4FD6-BD4E-5FD5D451FD10}" srcOrd="1" destOrd="0" presId="urn:microsoft.com/office/officeart/2005/8/layout/hierarchy1"/>
    <dgm:cxn modelId="{DACD477C-1B3A-4B79-853E-000D73C27C5F}" type="presParOf" srcId="{B646BC28-C6B8-44DE-AD60-A2A0C9FD67FB}" destId="{49CE7A2D-F429-477E-BE69-EFAE3C19D78C}" srcOrd="1" destOrd="0" presId="urn:microsoft.com/office/officeart/2005/8/layout/hierarchy1"/>
    <dgm:cxn modelId="{7F8596C2-69D9-4E59-AA8B-34DD3E88BC80}" type="presParOf" srcId="{49CE7A2D-F429-477E-BE69-EFAE3C19D78C}" destId="{A15E6CE5-F0AB-4E82-BDA0-D4F3F37799E0}" srcOrd="0" destOrd="0" presId="urn:microsoft.com/office/officeart/2005/8/layout/hierarchy1"/>
    <dgm:cxn modelId="{D68E25B1-04C1-481C-81AF-D2BD88002AF8}" type="presParOf" srcId="{49CE7A2D-F429-477E-BE69-EFAE3C19D78C}" destId="{286263D9-B861-4D6D-B9A1-564A4593A18E}" srcOrd="1" destOrd="0" presId="urn:microsoft.com/office/officeart/2005/8/layout/hierarchy1"/>
    <dgm:cxn modelId="{4F86ABE7-5783-48F3-BCFA-86D510B9B4BA}" type="presParOf" srcId="{286263D9-B861-4D6D-B9A1-564A4593A18E}" destId="{CD325641-2B4F-44B6-A0BD-125D756882F6}" srcOrd="0" destOrd="0" presId="urn:microsoft.com/office/officeart/2005/8/layout/hierarchy1"/>
    <dgm:cxn modelId="{5B930A22-065F-4911-ACB1-1AD5923DD32B}" type="presParOf" srcId="{CD325641-2B4F-44B6-A0BD-125D756882F6}" destId="{7CA89FC1-8361-43FF-B824-31C61F2B1EB7}" srcOrd="0" destOrd="0" presId="urn:microsoft.com/office/officeart/2005/8/layout/hierarchy1"/>
    <dgm:cxn modelId="{66F7F1E5-DCD0-4855-A65D-95F1B9CD7C78}" type="presParOf" srcId="{CD325641-2B4F-44B6-A0BD-125D756882F6}" destId="{A359DDCA-1FF6-4289-BADC-2735534690B3}" srcOrd="1" destOrd="0" presId="urn:microsoft.com/office/officeart/2005/8/layout/hierarchy1"/>
    <dgm:cxn modelId="{E0DFAF05-9FB9-4997-B667-2195F7ECCFC6}" type="presParOf" srcId="{286263D9-B861-4D6D-B9A1-564A4593A18E}" destId="{788D580E-6142-4C10-8B3F-3F0595B4E301}" srcOrd="1" destOrd="0" presId="urn:microsoft.com/office/officeart/2005/8/layout/hierarchy1"/>
    <dgm:cxn modelId="{8F8C6F46-2EB4-4CB4-9DEE-F579FEE86EAB}" type="presParOf" srcId="{810E80DA-AD97-4996-B03C-6E1267BA39BB}" destId="{721E674D-01CD-42AF-9996-A38A2D726FC4}" srcOrd="2" destOrd="0" presId="urn:microsoft.com/office/officeart/2005/8/layout/hierarchy1"/>
    <dgm:cxn modelId="{6C49B9B2-FC6D-439D-9E3B-643A29D5D6A1}" type="presParOf" srcId="{810E80DA-AD97-4996-B03C-6E1267BA39BB}" destId="{34E40CE7-5FF8-4275-8813-3EE482BDF51A}" srcOrd="3" destOrd="0" presId="urn:microsoft.com/office/officeart/2005/8/layout/hierarchy1"/>
    <dgm:cxn modelId="{C8638BE9-74E7-403E-99A1-2038EDD9F07A}" type="presParOf" srcId="{34E40CE7-5FF8-4275-8813-3EE482BDF51A}" destId="{4B048599-0604-4418-81DE-E15407A7BF61}" srcOrd="0" destOrd="0" presId="urn:microsoft.com/office/officeart/2005/8/layout/hierarchy1"/>
    <dgm:cxn modelId="{79DB4030-1C5F-422B-BCA8-909C59D7DED0}" type="presParOf" srcId="{4B048599-0604-4418-81DE-E15407A7BF61}" destId="{CA44D71A-52DE-4DF4-8D2B-B434B05544AD}" srcOrd="0" destOrd="0" presId="urn:microsoft.com/office/officeart/2005/8/layout/hierarchy1"/>
    <dgm:cxn modelId="{13BF1A8A-DC4C-40CB-92B4-E5BD75536752}" type="presParOf" srcId="{4B048599-0604-4418-81DE-E15407A7BF61}" destId="{73AE538E-F4D2-481F-9665-8A345035579F}" srcOrd="1" destOrd="0" presId="urn:microsoft.com/office/officeart/2005/8/layout/hierarchy1"/>
    <dgm:cxn modelId="{1EE7B53F-B3A4-4022-A604-6F2F0EE4E471}" type="presParOf" srcId="{34E40CE7-5FF8-4275-8813-3EE482BDF51A}" destId="{3749D1AA-208E-49FB-855F-DFADA72CBABC}" srcOrd="1" destOrd="0" presId="urn:microsoft.com/office/officeart/2005/8/layout/hierarchy1"/>
    <dgm:cxn modelId="{BA22092C-21C6-4C5D-A715-0284A4DDF2C1}" type="presParOf" srcId="{3749D1AA-208E-49FB-855F-DFADA72CBABC}" destId="{D99DD9AE-E841-49C6-B138-B81C583968A5}" srcOrd="0" destOrd="0" presId="urn:microsoft.com/office/officeart/2005/8/layout/hierarchy1"/>
    <dgm:cxn modelId="{AE2901CB-D0E2-4CAE-8C0B-380B0138D527}" type="presParOf" srcId="{3749D1AA-208E-49FB-855F-DFADA72CBABC}" destId="{5E0D5C58-683F-49CE-981B-DE16567EB34E}" srcOrd="1" destOrd="0" presId="urn:microsoft.com/office/officeart/2005/8/layout/hierarchy1"/>
    <dgm:cxn modelId="{09D759C0-6B4C-4550-8278-B06A0936209F}" type="presParOf" srcId="{5E0D5C58-683F-49CE-981B-DE16567EB34E}" destId="{CC5E065D-BA7A-4889-A11F-AB75551FFA01}" srcOrd="0" destOrd="0" presId="urn:microsoft.com/office/officeart/2005/8/layout/hierarchy1"/>
    <dgm:cxn modelId="{F4D8A756-805D-42A0-B822-B27016C2CF32}" type="presParOf" srcId="{CC5E065D-BA7A-4889-A11F-AB75551FFA01}" destId="{AA345870-98EB-4799-BE0C-566E1A1DE5CE}" srcOrd="0" destOrd="0" presId="urn:microsoft.com/office/officeart/2005/8/layout/hierarchy1"/>
    <dgm:cxn modelId="{7EE437DF-9C65-41DA-8265-D56D2BC235F4}" type="presParOf" srcId="{CC5E065D-BA7A-4889-A11F-AB75551FFA01}" destId="{9D1101AD-DBD9-4068-8947-A8EAAB67EF6F}" srcOrd="1" destOrd="0" presId="urn:microsoft.com/office/officeart/2005/8/layout/hierarchy1"/>
    <dgm:cxn modelId="{1D145446-2E3B-4DA5-BA86-3383F1A20B90}" type="presParOf" srcId="{5E0D5C58-683F-49CE-981B-DE16567EB34E}" destId="{B06D9002-6E43-49EE-A117-39EC802DD4C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3d4" qsCatId="3D" csTypeId="urn:microsoft.com/office/officeart/2005/8/colors/accent6_5" csCatId="accent6" phldr="1"/>
      <dgm:spPr/>
    </dgm:pt>
    <dgm:pt modelId="{31A511EF-82E6-46F2-8D56-3B41766940E2}">
      <dgm:prSet custT="1"/>
      <dgm:spPr>
        <a:solidFill>
          <a:srgbClr val="00B050">
            <a:alpha val="50000"/>
          </a:srgbClr>
        </a:solidFill>
        <a:effectLst>
          <a:glow rad="228600">
            <a:schemeClr val="accent3">
              <a:satMod val="175000"/>
              <a:alpha val="40000"/>
            </a:schemeClr>
          </a:glow>
        </a:effectLst>
      </dgm:spPr>
      <dgm:t>
        <a:bodyPr rtlCol="0"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es-ES" sz="1200" b="1" i="0" u="none" strike="noStrike" cap="none" normalizeH="0" noProof="0" dirty="0">
              <a:ln/>
              <a:effectLst/>
              <a:latin typeface="+mn-lt"/>
            </a:rPr>
            <a:t>ADMINISTRATIVOS</a:t>
          </a:r>
          <a:endParaRPr lang="es-ES" sz="1200" b="1" noProof="0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 rtlCol="0"/>
        <a:lstStyle/>
        <a:p>
          <a:pPr rtl="0"/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 rtlCol="0"/>
        <a:lstStyle/>
        <a:p>
          <a:pPr rtl="0"/>
          <a:endParaRPr lang="en-US">
            <a:latin typeface="+mn-lt"/>
          </a:endParaRPr>
        </a:p>
      </dgm:t>
    </dgm:pt>
    <dgm:pt modelId="{7857A2B9-82F1-47E0-A1E4-CF4F93602F77}">
      <dgm:prSet custT="1"/>
      <dgm:spPr>
        <a:solidFill>
          <a:srgbClr val="7030A0">
            <a:alpha val="60000"/>
          </a:srgbClr>
        </a:solidFill>
        <a:effectLst>
          <a:glow rad="228600">
            <a:schemeClr val="accent6">
              <a:satMod val="175000"/>
              <a:alpha val="40000"/>
            </a:schemeClr>
          </a:glow>
        </a:effectLst>
      </dgm:spPr>
      <dgm:t>
        <a:bodyPr rtlCol="0"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es-ES" sz="1200" b="1" i="0" u="none" strike="noStrike" cap="none" normalizeH="0" noProof="0" dirty="0">
              <a:ln/>
              <a:effectLst/>
              <a:latin typeface="+mn-lt"/>
            </a:rPr>
            <a:t>COORDINA-DORES DE PLANTA</a:t>
          </a: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 rtlCol="0"/>
        <a:lstStyle/>
        <a:p>
          <a:pPr rtl="0"/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 rtlCol="0"/>
        <a:lstStyle/>
        <a:p>
          <a:pPr rtl="0"/>
          <a:endParaRPr lang="en-US">
            <a:latin typeface="+mn-lt"/>
          </a:endParaRPr>
        </a:p>
      </dgm:t>
    </dgm:pt>
    <dgm:pt modelId="{72E6E978-ACDC-4EB6-A64E-0818A3CE1713}">
      <dgm:prSet/>
      <dgm:spPr>
        <a:solidFill>
          <a:schemeClr val="bg1"/>
        </a:solidFill>
        <a:effectLst>
          <a:glow rad="228600">
            <a:schemeClr val="accent4">
              <a:satMod val="175000"/>
              <a:alpha val="40000"/>
            </a:schemeClr>
          </a:glow>
        </a:effectLst>
      </dgm:spPr>
      <dgm:t>
        <a:bodyPr rtlCol="0"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es-ES" b="1" i="0" u="none" strike="noStrike" cap="none" normalizeH="0" noProof="0" dirty="0">
              <a:ln/>
              <a:effectLst/>
              <a:latin typeface="+mn-lt"/>
            </a:rPr>
            <a:t>ASESORES DE PLANTA</a:t>
          </a:r>
        </a:p>
        <a:p>
          <a:pPr marR="0" rtl="0" eaLnBrk="1" fontAlgn="base" latinLnBrk="0" hangingPunct="1">
            <a:buClrTx/>
            <a:buSzTx/>
            <a:buFontTx/>
            <a:tabLst/>
          </a:pPr>
          <a:r>
            <a:rPr lang="es-ES" b="1" i="0" u="none" strike="noStrike" cap="none" normalizeH="0" noProof="0" dirty="0">
              <a:ln/>
              <a:effectLst/>
              <a:latin typeface="+mn-lt"/>
            </a:rPr>
            <a:t>CALL CENTER</a:t>
          </a:r>
        </a:p>
      </dgm:t>
      <dgm:extLst>
        <a:ext uri="{E40237B7-FDA0-4F09-8148-C483321AD2D9}">
          <dgm14:cNvPr xmlns:dgm14="http://schemas.microsoft.com/office/drawing/2010/diagram" id="0" name="" title="Task 3- competitive intelligence data"/>
        </a:ext>
      </dgm:extLst>
    </dgm:pt>
    <dgm:pt modelId="{6798258A-CE66-400B-BAA5-62EB85BD6B99}" type="parTrans" cxnId="{8F9C65CA-CD63-4E75-812F-0489056A9E13}">
      <dgm:prSet/>
      <dgm:spPr/>
      <dgm:t>
        <a:bodyPr rtlCol="0"/>
        <a:lstStyle/>
        <a:p>
          <a:pPr rtl="0"/>
          <a:endParaRPr lang="en-US">
            <a:latin typeface="+mn-lt"/>
          </a:endParaRPr>
        </a:p>
      </dgm:t>
    </dgm:pt>
    <dgm:pt modelId="{DBF0854F-D6D6-4677-842A-EC4FFEC6BDED}" type="sibTrans" cxnId="{8F9C65CA-CD63-4E75-812F-0489056A9E13}">
      <dgm:prSet/>
      <dgm:spPr/>
      <dgm:t>
        <a:bodyPr rtlCol="0"/>
        <a:lstStyle/>
        <a:p>
          <a:pPr rtl="0"/>
          <a:endParaRPr lang="en-US">
            <a:latin typeface="+mn-lt"/>
          </a:endParaRPr>
        </a:p>
      </dgm:t>
    </dgm:pt>
    <dgm:pt modelId="{3F365547-0919-4C94-A54E-69A7DF73309A}">
      <dgm:prSet/>
      <dgm:spPr>
        <a:solidFill>
          <a:srgbClr val="0070C0">
            <a:alpha val="80000"/>
          </a:srgbClr>
        </a:solidFill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bliqueTopLeft"/>
          <a:lightRig rig="chilly" dir="t"/>
        </a:scene3d>
        <a:sp3d prstMaterial="translucentPowder">
          <a:bevelT w="127000" h="25400" prst="softRound"/>
        </a:sp3d>
      </dgm:spPr>
      <dgm:t>
        <a:bodyPr rtlCol="0"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es-ES" b="1" i="0" u="none" strike="noStrike" cap="none" normalizeH="0" noProof="0" dirty="0">
              <a:ln/>
              <a:effectLst/>
              <a:latin typeface="+mn-lt"/>
            </a:rPr>
            <a:t>ASESORES FREELANCE</a:t>
          </a:r>
        </a:p>
        <a:p>
          <a:pPr marR="0" rtl="0" eaLnBrk="1" fontAlgn="base" latinLnBrk="0" hangingPunct="1">
            <a:buClrTx/>
            <a:buSzTx/>
            <a:buFontTx/>
            <a:tabLst/>
          </a:pPr>
          <a:endParaRPr lang="es-ES" b="1" i="0" u="none" strike="noStrike" cap="none" normalizeH="0" noProof="0" dirty="0">
            <a:ln/>
            <a:effectLst/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 rtlCol="0"/>
        <a:lstStyle/>
        <a:p>
          <a:pPr rtl="0"/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 rtlCol="0"/>
        <a:lstStyle/>
        <a:p>
          <a:pPr rtl="0"/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4"/>
      <dgm:spPr/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C9E895-11CE-41C6-ACB6-0B7DF2E7BF75}" type="pres">
      <dgm:prSet presAssocID="{7857A2B9-82F1-47E0-A1E4-CF4F93602F77}" presName="circ2" presStyleLbl="vennNode1" presStyleIdx="1" presStyleCnt="4" custScaleX="114527" custScaleY="109411"/>
      <dgm:spPr/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21A6BE-D36A-4A69-937B-6913B5BC53D3}" type="pres">
      <dgm:prSet presAssocID="{72E6E978-ACDC-4EB6-A64E-0818A3CE1713}" presName="circ3" presStyleLbl="vennNode1" presStyleIdx="2" presStyleCnt="4"/>
      <dgm:spPr/>
    </dgm:pt>
    <dgm:pt modelId="{FFE0333B-729E-42FE-A7C0-800B2F2696E1}" type="pres">
      <dgm:prSet presAssocID="{72E6E978-ACDC-4EB6-A64E-0818A3CE171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99A668-C280-49D5-BCD8-5B0BBA1B23FB}" type="pres">
      <dgm:prSet presAssocID="{3F365547-0919-4C94-A54E-69A7DF73309A}" presName="circ4" presStyleLbl="vennNode1" presStyleIdx="3" presStyleCnt="4" custLinFactNeighborX="-6107" custLinFactNeighborY="4368"/>
      <dgm:spPr/>
    </dgm:pt>
    <dgm:pt modelId="{53047548-4711-4986-80C0-2FC135E160F7}" type="pres">
      <dgm:prSet presAssocID="{3F365547-0919-4C94-A54E-69A7DF73309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0FBA7D36-4A19-459D-8DE1-94836224200A}" srcId="{94425BE1-5216-4905-BFA8-3A50E745A0F1}" destId="{3F365547-0919-4C94-A54E-69A7DF73309A}" srcOrd="3" destOrd="0" parTransId="{36F3B829-1134-43FE-9040-CCCFCF9016EB}" sibTransId="{A8D71198-7393-4BB2-A6DF-A980A7496AE3}"/>
    <dgm:cxn modelId="{2A61243C-66D6-4F91-8D3C-FC2B404FF5F7}" type="presOf" srcId="{7857A2B9-82F1-47E0-A1E4-CF4F93602F77}" destId="{27C9E895-11CE-41C6-ACB6-0B7DF2E7BF75}" srcOrd="0" destOrd="0" presId="urn:microsoft.com/office/officeart/2005/8/layout/venn1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2F090972-8063-4E53-A916-FC2B26CF354B}" type="presOf" srcId="{72E6E978-ACDC-4EB6-A64E-0818A3CE1713}" destId="{5E21A6BE-D36A-4A69-937B-6913B5BC53D3}" srcOrd="0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469C8F9E-7D17-4437-84D3-65A893372C79}" type="presOf" srcId="{3F365547-0919-4C94-A54E-69A7DF73309A}" destId="{2099A668-C280-49D5-BCD8-5B0BBA1B23FB}" srcOrd="0" destOrd="0" presId="urn:microsoft.com/office/officeart/2005/8/layout/venn1"/>
    <dgm:cxn modelId="{8F9C65CA-CD63-4E75-812F-0489056A9E13}" srcId="{94425BE1-5216-4905-BFA8-3A50E745A0F1}" destId="{72E6E978-ACDC-4EB6-A64E-0818A3CE1713}" srcOrd="2" destOrd="0" parTransId="{6798258A-CE66-400B-BAA5-62EB85BD6B99}" sibTransId="{DBF0854F-D6D6-4677-842A-EC4FFEC6BDED}"/>
    <dgm:cxn modelId="{6104AFCA-9C4D-4B5B-9B50-478C10678395}" type="presOf" srcId="{7857A2B9-82F1-47E0-A1E4-CF4F93602F77}" destId="{1C55AD7E-CE27-4395-8F69-0864A66B894A}" srcOrd="1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C5F5C0DB-4986-45C7-A2F8-52FE2FE834DC}" type="presOf" srcId="{3F365547-0919-4C94-A54E-69A7DF73309A}" destId="{53047548-4711-4986-80C0-2FC135E160F7}" srcOrd="1" destOrd="0" presId="urn:microsoft.com/office/officeart/2005/8/layout/venn1"/>
    <dgm:cxn modelId="{F30C69FE-682A-4ED9-AAE3-0F06475C3E24}" type="presOf" srcId="{72E6E978-ACDC-4EB6-A64E-0818A3CE1713}" destId="{FFE0333B-729E-42FE-A7C0-800B2F2696E1}" srcOrd="1" destOrd="0" presId="urn:microsoft.com/office/officeart/2005/8/layout/venn1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DB1B82FF-8059-4C0D-80E5-A20CACD5402D}" type="presParOf" srcId="{2EC7B525-8CD9-45FA-8836-339D46FDD2A6}" destId="{5E21A6BE-D36A-4A69-937B-6913B5BC53D3}" srcOrd="4" destOrd="0" presId="urn:microsoft.com/office/officeart/2005/8/layout/venn1"/>
    <dgm:cxn modelId="{5FC35545-8434-4FD3-9230-99247D61FE0D}" type="presParOf" srcId="{2EC7B525-8CD9-45FA-8836-339D46FDD2A6}" destId="{FFE0333B-729E-42FE-A7C0-800B2F2696E1}" srcOrd="5" destOrd="0" presId="urn:microsoft.com/office/officeart/2005/8/layout/venn1"/>
    <dgm:cxn modelId="{A125D005-F47D-46D5-8DFF-02D229FD40F4}" type="presParOf" srcId="{2EC7B525-8CD9-45FA-8836-339D46FDD2A6}" destId="{2099A668-C280-49D5-BCD8-5B0BBA1B23FB}" srcOrd="6" destOrd="0" presId="urn:microsoft.com/office/officeart/2005/8/layout/venn1"/>
    <dgm:cxn modelId="{B4E53818-A673-4BF7-B29B-86DE62A5433E}" type="presParOf" srcId="{2EC7B525-8CD9-45FA-8836-339D46FDD2A6}" destId="{53047548-4711-4986-80C0-2FC135E160F7}" srcOrd="7" destOrd="0" presId="urn:microsoft.com/office/officeart/2005/8/layout/venn1"/>
  </dgm:cxnLst>
  <dgm:bg>
    <a:effectLst>
      <a:innerShdw blurRad="63500" dist="50800" dir="10800000">
        <a:prstClr val="black">
          <a:alpha val="50000"/>
        </a:prstClr>
      </a:innerShdw>
    </a:effectLst>
  </dgm:bg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5AE606-82A9-477F-93A9-C2B10E64C529}" type="doc">
      <dgm:prSet loTypeId="urn:microsoft.com/office/officeart/2005/8/layout/target3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0FA257AC-61D3-46C2-8FB2-BB98C26561E6}">
      <dgm:prSet phldrT="[Texto]"/>
      <dgm:spPr/>
      <dgm:t>
        <a:bodyPr/>
        <a:lstStyle/>
        <a:p>
          <a:pPr algn="l">
            <a:lnSpc>
              <a:spcPct val="90000"/>
            </a:lnSpc>
          </a:pPr>
          <a:r>
            <a:rPr lang="es-CO" b="1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rPr>
            <a:t>CONVOCATORIA</a:t>
          </a:r>
        </a:p>
      </dgm:t>
    </dgm:pt>
    <dgm:pt modelId="{48CF0439-2AF9-4771-9362-9BFAE81ED078}" type="parTrans" cxnId="{23BA8BF5-78CC-4C84-8FF1-C9558E07D76C}">
      <dgm:prSet/>
      <dgm:spPr/>
      <dgm:t>
        <a:bodyPr/>
        <a:lstStyle/>
        <a:p>
          <a:endParaRPr lang="es-CO"/>
        </a:p>
      </dgm:t>
    </dgm:pt>
    <dgm:pt modelId="{7489E046-EB82-47A1-8D15-BB1126237F38}" type="sibTrans" cxnId="{23BA8BF5-78CC-4C84-8FF1-C9558E07D76C}">
      <dgm:prSet/>
      <dgm:spPr/>
      <dgm:t>
        <a:bodyPr/>
        <a:lstStyle/>
        <a:p>
          <a:endParaRPr lang="es-CO"/>
        </a:p>
      </dgm:t>
    </dgm:pt>
    <dgm:pt modelId="{4BE4BECB-3A84-4D98-8D77-5888DBE58ED1}">
      <dgm:prSet phldrT="[Texto]" custT="1"/>
      <dgm:spPr/>
      <dgm:t>
        <a:bodyPr/>
        <a:lstStyle/>
        <a:p>
          <a:pPr algn="l">
            <a:lnSpc>
              <a:spcPct val="150000"/>
            </a:lnSpc>
          </a:pPr>
          <a:r>
            <a:rPr lang="es-CO" sz="1100" dirty="0">
              <a:latin typeface="Bodoni MT" panose="02070603080606020203" pitchFamily="18" charset="0"/>
            </a:rPr>
            <a:t>Publicación de oferta laboral en medios electrónicos.</a:t>
          </a:r>
        </a:p>
      </dgm:t>
    </dgm:pt>
    <dgm:pt modelId="{D750D05A-C7A1-42BA-89A5-E08EDB4CA084}" type="parTrans" cxnId="{7BF5E1F8-FD41-4C05-8536-A6E6536EBFF1}">
      <dgm:prSet/>
      <dgm:spPr/>
      <dgm:t>
        <a:bodyPr/>
        <a:lstStyle/>
        <a:p>
          <a:endParaRPr lang="es-CO"/>
        </a:p>
      </dgm:t>
    </dgm:pt>
    <dgm:pt modelId="{BB918F6F-185E-4CE4-A216-973DDB8091E0}" type="sibTrans" cxnId="{7BF5E1F8-FD41-4C05-8536-A6E6536EBFF1}">
      <dgm:prSet/>
      <dgm:spPr/>
      <dgm:t>
        <a:bodyPr/>
        <a:lstStyle/>
        <a:p>
          <a:endParaRPr lang="es-CO"/>
        </a:p>
      </dgm:t>
    </dgm:pt>
    <dgm:pt modelId="{E3EF309C-1FE5-49A2-B0FB-6FF3859AD6E8}">
      <dgm:prSet phldrT="[Texto]"/>
      <dgm:spPr/>
      <dgm:t>
        <a:bodyPr/>
        <a:lstStyle/>
        <a:p>
          <a:r>
            <a:rPr lang="es-CO" b="1" dirty="0">
              <a:solidFill>
                <a:srgbClr val="0070C0"/>
              </a:solidFill>
              <a:latin typeface="Arial Black" panose="020B0A04020102020204" pitchFamily="34" charset="0"/>
            </a:rPr>
            <a:t>SELECCIÓN</a:t>
          </a:r>
        </a:p>
      </dgm:t>
    </dgm:pt>
    <dgm:pt modelId="{8829F20E-A835-4081-B910-A9A33FC1D561}" type="parTrans" cxnId="{CEB1B07E-EF31-4C3C-B447-3B432D2DA61B}">
      <dgm:prSet/>
      <dgm:spPr/>
      <dgm:t>
        <a:bodyPr/>
        <a:lstStyle/>
        <a:p>
          <a:endParaRPr lang="es-CO"/>
        </a:p>
      </dgm:t>
    </dgm:pt>
    <dgm:pt modelId="{A2C8EFA7-85FB-4FBE-946E-7A0CEFB391F5}" type="sibTrans" cxnId="{CEB1B07E-EF31-4C3C-B447-3B432D2DA61B}">
      <dgm:prSet/>
      <dgm:spPr/>
      <dgm:t>
        <a:bodyPr/>
        <a:lstStyle/>
        <a:p>
          <a:endParaRPr lang="es-CO"/>
        </a:p>
      </dgm:t>
    </dgm:pt>
    <dgm:pt modelId="{D02ED0BF-A445-4968-BD73-48C9FB480405}">
      <dgm:prSet phldrT="[Texto]" custT="1"/>
      <dgm:spPr/>
      <dgm:t>
        <a:bodyPr/>
        <a:lstStyle/>
        <a:p>
          <a:pPr>
            <a:lnSpc>
              <a:spcPct val="150000"/>
            </a:lnSpc>
          </a:pPr>
          <a:r>
            <a:rPr lang="es-CO" sz="1100" dirty="0">
              <a:latin typeface="Bodoni MT" panose="02070603080606020203" pitchFamily="18" charset="0"/>
            </a:rPr>
            <a:t>Selección de hojas de  vida, con experiencia demostrada de mínimo un (1) año, en el sector financiero y/o comercial.</a:t>
          </a:r>
        </a:p>
      </dgm:t>
    </dgm:pt>
    <dgm:pt modelId="{09B004F4-AC9A-4640-AAF9-A1A2F6A13237}" type="parTrans" cxnId="{7F736A5C-04C9-47AB-B67C-A5195C6E2107}">
      <dgm:prSet/>
      <dgm:spPr/>
      <dgm:t>
        <a:bodyPr/>
        <a:lstStyle/>
        <a:p>
          <a:endParaRPr lang="es-CO"/>
        </a:p>
      </dgm:t>
    </dgm:pt>
    <dgm:pt modelId="{2F1D5819-3B60-47C9-BC97-9BA8DAC07740}" type="sibTrans" cxnId="{7F736A5C-04C9-47AB-B67C-A5195C6E2107}">
      <dgm:prSet/>
      <dgm:spPr/>
      <dgm:t>
        <a:bodyPr/>
        <a:lstStyle/>
        <a:p>
          <a:endParaRPr lang="es-CO"/>
        </a:p>
      </dgm:t>
    </dgm:pt>
    <dgm:pt modelId="{BDD94FF4-22A3-4A2C-B455-1D5BD9BEFB89}">
      <dgm:prSet phldrT="[Texto]" custT="1"/>
      <dgm:spPr/>
      <dgm:t>
        <a:bodyPr/>
        <a:lstStyle/>
        <a:p>
          <a:r>
            <a:rPr lang="es-CO" sz="2000" b="1" dirty="0">
              <a:solidFill>
                <a:srgbClr val="00B050"/>
              </a:solidFill>
              <a:latin typeface="Arial Black" panose="020B0A04020102020204" pitchFamily="34" charset="0"/>
            </a:rPr>
            <a:t>CONTRATACIÓN</a:t>
          </a:r>
          <a:r>
            <a:rPr lang="es-CO" sz="2500" dirty="0"/>
            <a:t/>
          </a:r>
        </a:p>
      </dgm:t>
    </dgm:pt>
    <dgm:pt modelId="{798BADD5-D9AE-4E6B-BF18-C54F8C5719B2}" type="parTrans" cxnId="{FB0D743D-10F6-45B5-8A66-4FD3D40E5279}">
      <dgm:prSet/>
      <dgm:spPr/>
      <dgm:t>
        <a:bodyPr/>
        <a:lstStyle/>
        <a:p>
          <a:endParaRPr lang="es-CO"/>
        </a:p>
      </dgm:t>
    </dgm:pt>
    <dgm:pt modelId="{DED74CE9-0F4C-41F1-9CC3-42BD6B6286A9}" type="sibTrans" cxnId="{FB0D743D-10F6-45B5-8A66-4FD3D40E5279}">
      <dgm:prSet/>
      <dgm:spPr/>
      <dgm:t>
        <a:bodyPr/>
        <a:lstStyle/>
        <a:p>
          <a:endParaRPr lang="es-CO"/>
        </a:p>
      </dgm:t>
    </dgm:pt>
    <dgm:pt modelId="{E71F0490-C83E-4D5F-B3D8-76B785A39162}">
      <dgm:prSet phldrT="[Texto]" custT="1"/>
      <dgm:spPr/>
      <dgm:t>
        <a:bodyPr/>
        <a:lstStyle/>
        <a:p>
          <a:pPr>
            <a:lnSpc>
              <a:spcPct val="150000"/>
            </a:lnSpc>
          </a:pPr>
          <a:r>
            <a:rPr lang="es-CO" sz="1100" dirty="0"/>
            <a:t/>
          </a:r>
          <a:r>
            <a:rPr lang="es-CO" sz="1100" dirty="0">
              <a:latin typeface="Bodoni MT" panose="02070603080606020203" pitchFamily="18" charset="0"/>
            </a:rPr>
            <a:t>Los seleccionados, tendrán un periodo de prueba de dos (2) meses, que se evaluará de acuerdo a su cumplimiento de metas, compromiso, y ambiente laboral.</a:t>
          </a:r>
          <a:endParaRPr lang="es-CO" sz="1100" dirty="0"/>
        </a:p>
      </dgm:t>
    </dgm:pt>
    <dgm:pt modelId="{DDE57DA8-9844-4D08-A91C-2BDBBB0267B8}" type="parTrans" cxnId="{76103E1E-D052-45B5-96DF-ACB473A01F9C}">
      <dgm:prSet/>
      <dgm:spPr/>
      <dgm:t>
        <a:bodyPr/>
        <a:lstStyle/>
        <a:p>
          <a:endParaRPr lang="es-CO"/>
        </a:p>
      </dgm:t>
    </dgm:pt>
    <dgm:pt modelId="{E6A694B2-5870-4697-BBAB-AD595CD8C4E9}" type="sibTrans" cxnId="{76103E1E-D052-45B5-96DF-ACB473A01F9C}">
      <dgm:prSet/>
      <dgm:spPr/>
      <dgm:t>
        <a:bodyPr/>
        <a:lstStyle/>
        <a:p>
          <a:endParaRPr lang="es-CO"/>
        </a:p>
      </dgm:t>
    </dgm:pt>
    <dgm:pt modelId="{20BBDBBB-88FE-4927-BD9E-C856A73156BB}">
      <dgm:prSet phldrT="[Texto]" custT="1"/>
      <dgm:spPr/>
      <dgm:t>
        <a:bodyPr/>
        <a:lstStyle/>
        <a:p>
          <a:pPr algn="l">
            <a:lnSpc>
              <a:spcPct val="150000"/>
            </a:lnSpc>
          </a:pPr>
          <a:r>
            <a:rPr lang="es-CO" sz="1100" dirty="0">
              <a:latin typeface="Bodoni MT" panose="02070603080606020203" pitchFamily="18" charset="0"/>
            </a:rPr>
            <a:t>Invitación directa a personal recomendado, con experiencia en el sector financiero y con experiencia en la banca privada o sector real.</a:t>
          </a:r>
        </a:p>
      </dgm:t>
    </dgm:pt>
    <dgm:pt modelId="{3079E1FF-B2E9-4AC1-9DC8-6B67481F3F31}" type="parTrans" cxnId="{0BE261EC-E4E5-492B-BC5A-4F3ABF7EF01A}">
      <dgm:prSet/>
      <dgm:spPr/>
      <dgm:t>
        <a:bodyPr/>
        <a:lstStyle/>
        <a:p>
          <a:endParaRPr lang="es-CO"/>
        </a:p>
      </dgm:t>
    </dgm:pt>
    <dgm:pt modelId="{3DA8199C-82D6-437B-9EDF-84F106651BBB}" type="sibTrans" cxnId="{0BE261EC-E4E5-492B-BC5A-4F3ABF7EF01A}">
      <dgm:prSet/>
      <dgm:spPr/>
      <dgm:t>
        <a:bodyPr/>
        <a:lstStyle/>
        <a:p>
          <a:endParaRPr lang="es-CO"/>
        </a:p>
      </dgm:t>
    </dgm:pt>
    <dgm:pt modelId="{66D3732A-15A5-4AD0-B86F-A403615B4D10}">
      <dgm:prSet phldrT="[Texto]" custT="1"/>
      <dgm:spPr/>
      <dgm:t>
        <a:bodyPr/>
        <a:lstStyle/>
        <a:p>
          <a:pPr>
            <a:lnSpc>
              <a:spcPct val="150000"/>
            </a:lnSpc>
          </a:pPr>
          <a:r>
            <a:rPr lang="es-CO" sz="1100" dirty="0">
              <a:latin typeface="Bodoni MT" panose="02070603080606020203" pitchFamily="18" charset="0"/>
            </a:rPr>
            <a:t>Evaluación del perfil personal y profesional en entrevista personal.</a:t>
          </a:r>
        </a:p>
      </dgm:t>
    </dgm:pt>
    <dgm:pt modelId="{7008B4D6-6456-47B1-BD5C-49B38C75829E}" type="parTrans" cxnId="{9CE9F8EE-AFDF-46A5-8386-92D1F4D665EF}">
      <dgm:prSet/>
      <dgm:spPr/>
      <dgm:t>
        <a:bodyPr/>
        <a:lstStyle/>
        <a:p>
          <a:endParaRPr lang="es-CO"/>
        </a:p>
      </dgm:t>
    </dgm:pt>
    <dgm:pt modelId="{08E0E3D6-F1AE-491A-9468-9632C137308A}" type="sibTrans" cxnId="{9CE9F8EE-AFDF-46A5-8386-92D1F4D665EF}">
      <dgm:prSet/>
      <dgm:spPr/>
      <dgm:t>
        <a:bodyPr/>
        <a:lstStyle/>
        <a:p>
          <a:endParaRPr lang="es-CO"/>
        </a:p>
      </dgm:t>
    </dgm:pt>
    <dgm:pt modelId="{CDEFC672-9B9F-432F-B4C4-5AE95521834E}">
      <dgm:prSet phldrT="[Texto]" custT="1"/>
      <dgm:spPr/>
      <dgm:t>
        <a:bodyPr/>
        <a:lstStyle/>
        <a:p>
          <a:pPr>
            <a:lnSpc>
              <a:spcPct val="150000"/>
            </a:lnSpc>
          </a:pPr>
          <a:r>
            <a:rPr lang="es-CO" sz="1100" dirty="0"/>
            <a:t/>
          </a:r>
          <a:r>
            <a:rPr lang="es-CO" sz="1100" dirty="0">
              <a:latin typeface="Bodoni MT" panose="02070603080606020203" pitchFamily="18" charset="0"/>
            </a:rPr>
            <a:t>Tipos de vinculación a la empresa: Contrato por corretaje y contrato directo.</a:t>
          </a:r>
          <a:endParaRPr lang="es-CO" sz="1100" dirty="0"/>
        </a:p>
      </dgm:t>
    </dgm:pt>
    <dgm:pt modelId="{134025C6-9B5B-40AA-949D-BC16410BC7C7}" type="parTrans" cxnId="{72F1D965-31B9-4DF7-8F98-7CFC1F6C6363}">
      <dgm:prSet/>
      <dgm:spPr/>
      <dgm:t>
        <a:bodyPr/>
        <a:lstStyle/>
        <a:p>
          <a:endParaRPr lang="es-CO"/>
        </a:p>
      </dgm:t>
    </dgm:pt>
    <dgm:pt modelId="{5F310F68-7E46-41DA-94A1-84C3C0146E1A}" type="sibTrans" cxnId="{72F1D965-31B9-4DF7-8F98-7CFC1F6C6363}">
      <dgm:prSet/>
      <dgm:spPr/>
      <dgm:t>
        <a:bodyPr/>
        <a:lstStyle/>
        <a:p>
          <a:endParaRPr lang="es-CO"/>
        </a:p>
      </dgm:t>
    </dgm:pt>
    <dgm:pt modelId="{B355E28D-4007-4A82-A8DF-E90AECF463F5}">
      <dgm:prSet phldrT="[Texto]" custT="1"/>
      <dgm:spPr/>
      <dgm:t>
        <a:bodyPr/>
        <a:lstStyle/>
        <a:p>
          <a:pPr>
            <a:lnSpc>
              <a:spcPct val="150000"/>
            </a:lnSpc>
          </a:pPr>
          <a:r>
            <a:rPr lang="es-CO" sz="1100" dirty="0"/>
            <a:t/>
          </a:r>
          <a:r>
            <a:rPr lang="es-CO" sz="1100" dirty="0">
              <a:latin typeface="Bodoni MT" panose="02070603080606020203" pitchFamily="18" charset="0"/>
            </a:rPr>
            <a:t>Estudio de seguridad por la compañía.</a:t>
          </a:r>
          <a:endParaRPr lang="es-CO" sz="1100" dirty="0"/>
        </a:p>
      </dgm:t>
    </dgm:pt>
    <dgm:pt modelId="{86D24C18-B68C-474F-A2C7-9D30233D043E}" type="sibTrans" cxnId="{29E21D6C-2D31-40BF-AFE6-39D6AAD62340}">
      <dgm:prSet/>
      <dgm:spPr/>
      <dgm:t>
        <a:bodyPr/>
        <a:lstStyle/>
        <a:p>
          <a:endParaRPr lang="es-CO"/>
        </a:p>
      </dgm:t>
    </dgm:pt>
    <dgm:pt modelId="{06A3561B-A5BD-4795-BC27-F06338C8B216}" type="parTrans" cxnId="{29E21D6C-2D31-40BF-AFE6-39D6AAD62340}">
      <dgm:prSet/>
      <dgm:spPr/>
      <dgm:t>
        <a:bodyPr/>
        <a:lstStyle/>
        <a:p>
          <a:endParaRPr lang="es-CO"/>
        </a:p>
      </dgm:t>
    </dgm:pt>
    <dgm:pt modelId="{40B987FD-1173-4F17-A0B8-776B770D2175}" type="pres">
      <dgm:prSet presAssocID="{765AE606-82A9-477F-93A9-C2B10E64C52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16D4DD3-A346-417E-973E-D188211FD0C7}" type="pres">
      <dgm:prSet presAssocID="{0FA257AC-61D3-46C2-8FB2-BB98C26561E6}" presName="circle1" presStyleLbl="node1" presStyleIdx="0" presStyleCnt="3"/>
      <dgm:spPr/>
    </dgm:pt>
    <dgm:pt modelId="{51B2D397-A267-4130-AD67-BE71F1E1FFAC}" type="pres">
      <dgm:prSet presAssocID="{0FA257AC-61D3-46C2-8FB2-BB98C26561E6}" presName="space" presStyleCnt="0"/>
      <dgm:spPr/>
    </dgm:pt>
    <dgm:pt modelId="{C6CDA833-39FD-4401-9516-6D207563904A}" type="pres">
      <dgm:prSet presAssocID="{0FA257AC-61D3-46C2-8FB2-BB98C26561E6}" presName="rect1" presStyleLbl="alignAcc1" presStyleIdx="0" presStyleCnt="3"/>
      <dgm:spPr/>
    </dgm:pt>
    <dgm:pt modelId="{7B3A512A-5723-428F-8E03-BFA1C6591A7B}" type="pres">
      <dgm:prSet presAssocID="{E3EF309C-1FE5-49A2-B0FB-6FF3859AD6E8}" presName="vertSpace2" presStyleLbl="node1" presStyleIdx="0" presStyleCnt="3"/>
      <dgm:spPr/>
    </dgm:pt>
    <dgm:pt modelId="{146F4B14-4BAC-42CB-91CC-305E78E03D64}" type="pres">
      <dgm:prSet presAssocID="{E3EF309C-1FE5-49A2-B0FB-6FF3859AD6E8}" presName="circle2" presStyleLbl="node1" presStyleIdx="1" presStyleCnt="3"/>
      <dgm:spPr/>
    </dgm:pt>
    <dgm:pt modelId="{9FB59C1F-3E21-42E0-A236-D462A9892440}" type="pres">
      <dgm:prSet presAssocID="{E3EF309C-1FE5-49A2-B0FB-6FF3859AD6E8}" presName="rect2" presStyleLbl="alignAcc1" presStyleIdx="1" presStyleCnt="3"/>
      <dgm:spPr/>
    </dgm:pt>
    <dgm:pt modelId="{FBBC2E33-B6A5-4EAC-AB20-B7ABBB02BEE3}" type="pres">
      <dgm:prSet presAssocID="{BDD94FF4-22A3-4A2C-B455-1D5BD9BEFB89}" presName="vertSpace3" presStyleLbl="node1" presStyleIdx="1" presStyleCnt="3"/>
      <dgm:spPr/>
    </dgm:pt>
    <dgm:pt modelId="{932DBF31-BB76-44D8-BCEC-38205683B4F2}" type="pres">
      <dgm:prSet presAssocID="{BDD94FF4-22A3-4A2C-B455-1D5BD9BEFB89}" presName="circle3" presStyleLbl="node1" presStyleIdx="2" presStyleCnt="3"/>
      <dgm:spPr/>
    </dgm:pt>
    <dgm:pt modelId="{3AB97B3E-80B0-441D-9D3D-88AC2B58F704}" type="pres">
      <dgm:prSet presAssocID="{BDD94FF4-22A3-4A2C-B455-1D5BD9BEFB89}" presName="rect3" presStyleLbl="alignAcc1" presStyleIdx="2" presStyleCnt="3" custScaleX="100000"/>
      <dgm:spPr/>
    </dgm:pt>
    <dgm:pt modelId="{1C454086-3003-4147-A18D-C02501937788}" type="pres">
      <dgm:prSet presAssocID="{0FA257AC-61D3-46C2-8FB2-BB98C26561E6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9EC794CC-8518-4CB9-9116-A83C18B529FA}" type="pres">
      <dgm:prSet presAssocID="{0FA257AC-61D3-46C2-8FB2-BB98C26561E6}" presName="rect1ChTx" presStyleLbl="alignAcc1" presStyleIdx="2" presStyleCnt="3">
        <dgm:presLayoutVars>
          <dgm:bulletEnabled val="1"/>
        </dgm:presLayoutVars>
      </dgm:prSet>
      <dgm:spPr/>
    </dgm:pt>
    <dgm:pt modelId="{21CD615E-9EFE-4F89-BCD5-504B3FF3597C}" type="pres">
      <dgm:prSet presAssocID="{E3EF309C-1FE5-49A2-B0FB-6FF3859AD6E8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D5A53D05-A8E3-42B9-81E3-B69198C333BC}" type="pres">
      <dgm:prSet presAssocID="{E3EF309C-1FE5-49A2-B0FB-6FF3859AD6E8}" presName="rect2ChTx" presStyleLbl="alignAcc1" presStyleIdx="2" presStyleCnt="3">
        <dgm:presLayoutVars>
          <dgm:bulletEnabled val="1"/>
        </dgm:presLayoutVars>
      </dgm:prSet>
      <dgm:spPr/>
    </dgm:pt>
    <dgm:pt modelId="{61F0750F-1E94-4903-9038-842AD44AA88D}" type="pres">
      <dgm:prSet presAssocID="{BDD94FF4-22A3-4A2C-B455-1D5BD9BEFB89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8F6E5020-C95A-4960-B67B-E984D6BB16E5}" type="pres">
      <dgm:prSet presAssocID="{BDD94FF4-22A3-4A2C-B455-1D5BD9BEFB89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6FA9B10B-2055-45FC-AC85-27DD1C0B3CC5}" type="presOf" srcId="{E3EF309C-1FE5-49A2-B0FB-6FF3859AD6E8}" destId="{9FB59C1F-3E21-42E0-A236-D462A9892440}" srcOrd="0" destOrd="0" presId="urn:microsoft.com/office/officeart/2005/8/layout/target3"/>
    <dgm:cxn modelId="{76103E1E-D052-45B5-96DF-ACB473A01F9C}" srcId="{BDD94FF4-22A3-4A2C-B455-1D5BD9BEFB89}" destId="{E71F0490-C83E-4D5F-B3D8-76B785A39162}" srcOrd="0" destOrd="0" parTransId="{DDE57DA8-9844-4D08-A91C-2BDBBB0267B8}" sibTransId="{E6A694B2-5870-4697-BBAB-AD595CD8C4E9}"/>
    <dgm:cxn modelId="{EE127720-C23B-4459-BC59-6C46F5AFF0B6}" type="presOf" srcId="{E3EF309C-1FE5-49A2-B0FB-6FF3859AD6E8}" destId="{21CD615E-9EFE-4F89-BCD5-504B3FF3597C}" srcOrd="1" destOrd="0" presId="urn:microsoft.com/office/officeart/2005/8/layout/target3"/>
    <dgm:cxn modelId="{FB0D743D-10F6-45B5-8A66-4FD3D40E5279}" srcId="{765AE606-82A9-477F-93A9-C2B10E64C529}" destId="{BDD94FF4-22A3-4A2C-B455-1D5BD9BEFB89}" srcOrd="2" destOrd="0" parTransId="{798BADD5-D9AE-4E6B-BF18-C54F8C5719B2}" sibTransId="{DED74CE9-0F4C-41F1-9CC3-42BD6B6286A9}"/>
    <dgm:cxn modelId="{5639A040-AB50-46BA-BD2B-40441BFED818}" type="presOf" srcId="{E71F0490-C83E-4D5F-B3D8-76B785A39162}" destId="{8F6E5020-C95A-4960-B67B-E984D6BB16E5}" srcOrd="0" destOrd="0" presId="urn:microsoft.com/office/officeart/2005/8/layout/target3"/>
    <dgm:cxn modelId="{7F736A5C-04C9-47AB-B67C-A5195C6E2107}" srcId="{E3EF309C-1FE5-49A2-B0FB-6FF3859AD6E8}" destId="{D02ED0BF-A445-4968-BD73-48C9FB480405}" srcOrd="0" destOrd="0" parTransId="{09B004F4-AC9A-4640-AAF9-A1A2F6A13237}" sibTransId="{2F1D5819-3B60-47C9-BC97-9BA8DAC07740}"/>
    <dgm:cxn modelId="{72F1D965-31B9-4DF7-8F98-7CFC1F6C6363}" srcId="{BDD94FF4-22A3-4A2C-B455-1D5BD9BEFB89}" destId="{CDEFC672-9B9F-432F-B4C4-5AE95521834E}" srcOrd="1" destOrd="0" parTransId="{134025C6-9B5B-40AA-949D-BC16410BC7C7}" sibTransId="{5F310F68-7E46-41DA-94A1-84C3C0146E1A}"/>
    <dgm:cxn modelId="{29E21D6C-2D31-40BF-AFE6-39D6AAD62340}" srcId="{E3EF309C-1FE5-49A2-B0FB-6FF3859AD6E8}" destId="{B355E28D-4007-4A82-A8DF-E90AECF463F5}" srcOrd="2" destOrd="0" parTransId="{06A3561B-A5BD-4795-BC27-F06338C8B216}" sibTransId="{86D24C18-B68C-474F-A2C7-9D30233D043E}"/>
    <dgm:cxn modelId="{59E56E6E-55AA-463A-8309-088FA0604C19}" type="presOf" srcId="{66D3732A-15A5-4AD0-B86F-A403615B4D10}" destId="{D5A53D05-A8E3-42B9-81E3-B69198C333BC}" srcOrd="0" destOrd="1" presId="urn:microsoft.com/office/officeart/2005/8/layout/target3"/>
    <dgm:cxn modelId="{E1131D50-1DCD-44EC-A78B-F9A6F1DEBA1D}" type="presOf" srcId="{4BE4BECB-3A84-4D98-8D77-5888DBE58ED1}" destId="{9EC794CC-8518-4CB9-9116-A83C18B529FA}" srcOrd="0" destOrd="0" presId="urn:microsoft.com/office/officeart/2005/8/layout/target3"/>
    <dgm:cxn modelId="{A6A8DA77-B476-4443-B77C-F4DD3C52FD42}" type="presOf" srcId="{D02ED0BF-A445-4968-BD73-48C9FB480405}" destId="{D5A53D05-A8E3-42B9-81E3-B69198C333BC}" srcOrd="0" destOrd="0" presId="urn:microsoft.com/office/officeart/2005/8/layout/target3"/>
    <dgm:cxn modelId="{CEB1B07E-EF31-4C3C-B447-3B432D2DA61B}" srcId="{765AE606-82A9-477F-93A9-C2B10E64C529}" destId="{E3EF309C-1FE5-49A2-B0FB-6FF3859AD6E8}" srcOrd="1" destOrd="0" parTransId="{8829F20E-A835-4081-B910-A9A33FC1D561}" sibTransId="{A2C8EFA7-85FB-4FBE-946E-7A0CEFB391F5}"/>
    <dgm:cxn modelId="{81ACDC8A-7023-4C11-8E23-FB8A9AF3B6F0}" type="presOf" srcId="{20BBDBBB-88FE-4927-BD9E-C856A73156BB}" destId="{9EC794CC-8518-4CB9-9116-A83C18B529FA}" srcOrd="0" destOrd="1" presId="urn:microsoft.com/office/officeart/2005/8/layout/target3"/>
    <dgm:cxn modelId="{7017A08B-C1A6-4D88-B802-95108748C078}" type="presOf" srcId="{CDEFC672-9B9F-432F-B4C4-5AE95521834E}" destId="{8F6E5020-C95A-4960-B67B-E984D6BB16E5}" srcOrd="0" destOrd="1" presId="urn:microsoft.com/office/officeart/2005/8/layout/target3"/>
    <dgm:cxn modelId="{938BEA97-1910-49A2-A427-21FEE93567E9}" type="presOf" srcId="{BDD94FF4-22A3-4A2C-B455-1D5BD9BEFB89}" destId="{3AB97B3E-80B0-441D-9D3D-88AC2B58F704}" srcOrd="0" destOrd="0" presId="urn:microsoft.com/office/officeart/2005/8/layout/target3"/>
    <dgm:cxn modelId="{FDE6EFB0-2C58-4F80-9E55-9CFE1B4AB08A}" type="presOf" srcId="{BDD94FF4-22A3-4A2C-B455-1D5BD9BEFB89}" destId="{61F0750F-1E94-4903-9038-842AD44AA88D}" srcOrd="1" destOrd="0" presId="urn:microsoft.com/office/officeart/2005/8/layout/target3"/>
    <dgm:cxn modelId="{B1B765B5-A888-4350-8E67-A0D4093F04D1}" type="presOf" srcId="{0FA257AC-61D3-46C2-8FB2-BB98C26561E6}" destId="{1C454086-3003-4147-A18D-C02501937788}" srcOrd="1" destOrd="0" presId="urn:microsoft.com/office/officeart/2005/8/layout/target3"/>
    <dgm:cxn modelId="{EB6C01D6-D736-4D5D-89A3-C91DBD1B34F4}" type="presOf" srcId="{B355E28D-4007-4A82-A8DF-E90AECF463F5}" destId="{D5A53D05-A8E3-42B9-81E3-B69198C333BC}" srcOrd="0" destOrd="2" presId="urn:microsoft.com/office/officeart/2005/8/layout/target3"/>
    <dgm:cxn modelId="{A2A299DA-7A77-4857-B04B-6E8C38BD6395}" type="presOf" srcId="{765AE606-82A9-477F-93A9-C2B10E64C529}" destId="{40B987FD-1173-4F17-A0B8-776B770D2175}" srcOrd="0" destOrd="0" presId="urn:microsoft.com/office/officeart/2005/8/layout/target3"/>
    <dgm:cxn modelId="{C21CDADF-DD2F-40A0-9514-41FAA511874E}" type="presOf" srcId="{0FA257AC-61D3-46C2-8FB2-BB98C26561E6}" destId="{C6CDA833-39FD-4401-9516-6D207563904A}" srcOrd="0" destOrd="0" presId="urn:microsoft.com/office/officeart/2005/8/layout/target3"/>
    <dgm:cxn modelId="{0BE261EC-E4E5-492B-BC5A-4F3ABF7EF01A}" srcId="{0FA257AC-61D3-46C2-8FB2-BB98C26561E6}" destId="{20BBDBBB-88FE-4927-BD9E-C856A73156BB}" srcOrd="1" destOrd="0" parTransId="{3079E1FF-B2E9-4AC1-9DC8-6B67481F3F31}" sibTransId="{3DA8199C-82D6-437B-9EDF-84F106651BBB}"/>
    <dgm:cxn modelId="{9CE9F8EE-AFDF-46A5-8386-92D1F4D665EF}" srcId="{E3EF309C-1FE5-49A2-B0FB-6FF3859AD6E8}" destId="{66D3732A-15A5-4AD0-B86F-A403615B4D10}" srcOrd="1" destOrd="0" parTransId="{7008B4D6-6456-47B1-BD5C-49B38C75829E}" sibTransId="{08E0E3D6-F1AE-491A-9468-9632C137308A}"/>
    <dgm:cxn modelId="{23BA8BF5-78CC-4C84-8FF1-C9558E07D76C}" srcId="{765AE606-82A9-477F-93A9-C2B10E64C529}" destId="{0FA257AC-61D3-46C2-8FB2-BB98C26561E6}" srcOrd="0" destOrd="0" parTransId="{48CF0439-2AF9-4771-9362-9BFAE81ED078}" sibTransId="{7489E046-EB82-47A1-8D15-BB1126237F38}"/>
    <dgm:cxn modelId="{7BF5E1F8-FD41-4C05-8536-A6E6536EBFF1}" srcId="{0FA257AC-61D3-46C2-8FB2-BB98C26561E6}" destId="{4BE4BECB-3A84-4D98-8D77-5888DBE58ED1}" srcOrd="0" destOrd="0" parTransId="{D750D05A-C7A1-42BA-89A5-E08EDB4CA084}" sibTransId="{BB918F6F-185E-4CE4-A216-973DDB8091E0}"/>
    <dgm:cxn modelId="{80EBF336-3EE0-4C84-8164-3426D19B6FEF}" type="presParOf" srcId="{40B987FD-1173-4F17-A0B8-776B770D2175}" destId="{116D4DD3-A346-417E-973E-D188211FD0C7}" srcOrd="0" destOrd="0" presId="urn:microsoft.com/office/officeart/2005/8/layout/target3"/>
    <dgm:cxn modelId="{774230B8-BC16-424F-94D7-320F1C411C94}" type="presParOf" srcId="{40B987FD-1173-4F17-A0B8-776B770D2175}" destId="{51B2D397-A267-4130-AD67-BE71F1E1FFAC}" srcOrd="1" destOrd="0" presId="urn:microsoft.com/office/officeart/2005/8/layout/target3"/>
    <dgm:cxn modelId="{389E3629-8F79-465A-BD15-8CFACC2BC54F}" type="presParOf" srcId="{40B987FD-1173-4F17-A0B8-776B770D2175}" destId="{C6CDA833-39FD-4401-9516-6D207563904A}" srcOrd="2" destOrd="0" presId="urn:microsoft.com/office/officeart/2005/8/layout/target3"/>
    <dgm:cxn modelId="{1CA98509-2395-41F2-A5DA-34E382580A55}" type="presParOf" srcId="{40B987FD-1173-4F17-A0B8-776B770D2175}" destId="{7B3A512A-5723-428F-8E03-BFA1C6591A7B}" srcOrd="3" destOrd="0" presId="urn:microsoft.com/office/officeart/2005/8/layout/target3"/>
    <dgm:cxn modelId="{8CFCDBF2-6A09-45FB-957C-E1DF3C7A5DEA}" type="presParOf" srcId="{40B987FD-1173-4F17-A0B8-776B770D2175}" destId="{146F4B14-4BAC-42CB-91CC-305E78E03D64}" srcOrd="4" destOrd="0" presId="urn:microsoft.com/office/officeart/2005/8/layout/target3"/>
    <dgm:cxn modelId="{2854BA55-3E56-498B-8540-FE1CEEB17348}" type="presParOf" srcId="{40B987FD-1173-4F17-A0B8-776B770D2175}" destId="{9FB59C1F-3E21-42E0-A236-D462A9892440}" srcOrd="5" destOrd="0" presId="urn:microsoft.com/office/officeart/2005/8/layout/target3"/>
    <dgm:cxn modelId="{229BF500-2107-4048-B3D0-0F9E3FA63851}" type="presParOf" srcId="{40B987FD-1173-4F17-A0B8-776B770D2175}" destId="{FBBC2E33-B6A5-4EAC-AB20-B7ABBB02BEE3}" srcOrd="6" destOrd="0" presId="urn:microsoft.com/office/officeart/2005/8/layout/target3"/>
    <dgm:cxn modelId="{E61F3349-A5B4-468C-9896-B417C777109D}" type="presParOf" srcId="{40B987FD-1173-4F17-A0B8-776B770D2175}" destId="{932DBF31-BB76-44D8-BCEC-38205683B4F2}" srcOrd="7" destOrd="0" presId="urn:microsoft.com/office/officeart/2005/8/layout/target3"/>
    <dgm:cxn modelId="{8F878B75-AEC2-4486-B344-910EF3B5EDCD}" type="presParOf" srcId="{40B987FD-1173-4F17-A0B8-776B770D2175}" destId="{3AB97B3E-80B0-441D-9D3D-88AC2B58F704}" srcOrd="8" destOrd="0" presId="urn:microsoft.com/office/officeart/2005/8/layout/target3"/>
    <dgm:cxn modelId="{7579B53E-8263-4A7B-B8F4-02C4E2C0642F}" type="presParOf" srcId="{40B987FD-1173-4F17-A0B8-776B770D2175}" destId="{1C454086-3003-4147-A18D-C02501937788}" srcOrd="9" destOrd="0" presId="urn:microsoft.com/office/officeart/2005/8/layout/target3"/>
    <dgm:cxn modelId="{74E47F72-73FE-422B-A7EB-B2B3C625A4B9}" type="presParOf" srcId="{40B987FD-1173-4F17-A0B8-776B770D2175}" destId="{9EC794CC-8518-4CB9-9116-A83C18B529FA}" srcOrd="10" destOrd="0" presId="urn:microsoft.com/office/officeart/2005/8/layout/target3"/>
    <dgm:cxn modelId="{DAC5D0C7-BCF1-4A2C-B2AE-23323FD1CF60}" type="presParOf" srcId="{40B987FD-1173-4F17-A0B8-776B770D2175}" destId="{21CD615E-9EFE-4F89-BCD5-504B3FF3597C}" srcOrd="11" destOrd="0" presId="urn:microsoft.com/office/officeart/2005/8/layout/target3"/>
    <dgm:cxn modelId="{9439E416-B08E-456F-9422-646610F81F03}" type="presParOf" srcId="{40B987FD-1173-4F17-A0B8-776B770D2175}" destId="{D5A53D05-A8E3-42B9-81E3-B69198C333BC}" srcOrd="12" destOrd="0" presId="urn:microsoft.com/office/officeart/2005/8/layout/target3"/>
    <dgm:cxn modelId="{C7B1F188-B98B-4D1E-9A7B-70DC4743E15F}" type="presParOf" srcId="{40B987FD-1173-4F17-A0B8-776B770D2175}" destId="{61F0750F-1E94-4903-9038-842AD44AA88D}" srcOrd="13" destOrd="0" presId="urn:microsoft.com/office/officeart/2005/8/layout/target3"/>
    <dgm:cxn modelId="{44FD9EE6-635B-45F0-B0F8-034AC4D5C243}" type="presParOf" srcId="{40B987FD-1173-4F17-A0B8-776B770D2175}" destId="{8F6E5020-C95A-4960-B67B-E984D6BB16E5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209482-5EF8-4065-BC6A-3D5EFF4043E3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EBCCFDA8-47F3-4669-88DC-53ADCA19661B}">
      <dgm:prSet phldrT="[Texto]"/>
      <dgm:spPr/>
      <dgm:t>
        <a:bodyPr/>
        <a:lstStyle/>
        <a:p>
          <a:pPr algn="ctr"/>
          <a:r>
            <a:rPr lang="es-CO" b="1" dirty="0">
              <a:latin typeface="Arial Black" panose="020B0A04020102020204" pitchFamily="34" charset="0"/>
            </a:rPr>
            <a:t>Cliente Prospecto</a:t>
          </a:r>
        </a:p>
        <a:p>
          <a:pPr algn="l"/>
          <a:r>
            <a:rPr lang="es-CO" b="0" dirty="0">
              <a:solidFill>
                <a:schemeClr val="tx1"/>
              </a:solidFill>
              <a:latin typeface="Bodoni MT" panose="02070603080606020203" pitchFamily="18" charset="0"/>
            </a:rPr>
            <a:t>*Labores de call center</a:t>
          </a:r>
        </a:p>
        <a:p>
          <a:pPr algn="l"/>
          <a:r>
            <a:rPr lang="es-CO" b="0" dirty="0">
              <a:solidFill>
                <a:schemeClr val="tx1"/>
              </a:solidFill>
              <a:latin typeface="Bodoni MT" panose="02070603080606020203" pitchFamily="18" charset="0"/>
            </a:rPr>
            <a:t>*Relaciones públicas y referidos</a:t>
          </a:r>
        </a:p>
        <a:p>
          <a:pPr algn="l"/>
          <a:r>
            <a:rPr lang="es-CO" b="0" dirty="0">
              <a:solidFill>
                <a:schemeClr val="tx1"/>
              </a:solidFill>
              <a:latin typeface="Bodoni MT" panose="02070603080606020203" pitchFamily="18" charset="0"/>
            </a:rPr>
            <a:t>*Campañas comerciales.</a:t>
          </a:r>
        </a:p>
      </dgm:t>
    </dgm:pt>
    <dgm:pt modelId="{7CE67822-C4B2-47E0-8D89-59AF6A39D6C2}" type="parTrans" cxnId="{EF61E251-6266-495B-8119-233825C5AD25}">
      <dgm:prSet/>
      <dgm:spPr/>
      <dgm:t>
        <a:bodyPr/>
        <a:lstStyle/>
        <a:p>
          <a:endParaRPr lang="es-CO"/>
        </a:p>
      </dgm:t>
    </dgm:pt>
    <dgm:pt modelId="{1C6094FF-A7F6-4F3E-B1F0-64892A176161}" type="sibTrans" cxnId="{EF61E251-6266-495B-8119-233825C5AD25}">
      <dgm:prSet/>
      <dgm:spPr/>
      <dgm:t>
        <a:bodyPr/>
        <a:lstStyle/>
        <a:p>
          <a:endParaRPr lang="es-CO"/>
        </a:p>
      </dgm:t>
    </dgm:pt>
    <dgm:pt modelId="{43195182-BD5B-47CE-AA33-E31B18D4E947}">
      <dgm:prSet phldrT="[Texto]"/>
      <dgm:spPr/>
      <dgm:t>
        <a:bodyPr/>
        <a:lstStyle/>
        <a:p>
          <a:pPr algn="ctr"/>
          <a:r>
            <a:rPr lang="es-CO" dirty="0">
              <a:latin typeface="Arial Black" panose="020B0A04020102020204" pitchFamily="34" charset="0"/>
            </a:rPr>
            <a:t>Oportunidad de Negocio</a:t>
          </a:r>
        </a:p>
        <a:p>
          <a:pPr algn="l"/>
          <a:r>
            <a:rPr lang="es-CO" dirty="0">
              <a:solidFill>
                <a:schemeClr val="tx1"/>
              </a:solidFill>
              <a:latin typeface="Bodoni MT" panose="02070603080606020203" pitchFamily="18" charset="0"/>
            </a:rPr>
            <a:t>*Visita al cliente.</a:t>
          </a:r>
        </a:p>
        <a:p>
          <a:pPr algn="l"/>
          <a:r>
            <a:rPr lang="es-CO" dirty="0">
              <a:solidFill>
                <a:schemeClr val="tx1"/>
              </a:solidFill>
              <a:latin typeface="Bodoni MT" panose="02070603080606020203" pitchFamily="18" charset="0"/>
            </a:rPr>
            <a:t>*Verificación perfil del cliente.</a:t>
          </a:r>
        </a:p>
        <a:p>
          <a:pPr algn="l"/>
          <a:r>
            <a:rPr lang="es-CO" dirty="0">
              <a:solidFill>
                <a:schemeClr val="tx1"/>
              </a:solidFill>
              <a:latin typeface="Bodoni MT" panose="02070603080606020203" pitchFamily="18" charset="0"/>
            </a:rPr>
            <a:t>*Solicitud de productos.</a:t>
          </a:r>
        </a:p>
      </dgm:t>
    </dgm:pt>
    <dgm:pt modelId="{A9FEED13-DB16-4614-B694-9CDE4F1FEAB9}" type="parTrans" cxnId="{1AF4231B-4350-4677-B142-EB70E5A53B49}">
      <dgm:prSet/>
      <dgm:spPr/>
      <dgm:t>
        <a:bodyPr/>
        <a:lstStyle/>
        <a:p>
          <a:endParaRPr lang="es-CO"/>
        </a:p>
      </dgm:t>
    </dgm:pt>
    <dgm:pt modelId="{E24D8F80-97AC-494B-9489-564366F1D891}" type="sibTrans" cxnId="{1AF4231B-4350-4677-B142-EB70E5A53B49}">
      <dgm:prSet/>
      <dgm:spPr/>
      <dgm:t>
        <a:bodyPr/>
        <a:lstStyle/>
        <a:p>
          <a:endParaRPr lang="es-CO"/>
        </a:p>
      </dgm:t>
    </dgm:pt>
    <dgm:pt modelId="{3E96AE36-6959-4022-827E-0D57C210B4D9}">
      <dgm:prSet phldrT="[Texto]"/>
      <dgm:spPr/>
      <dgm:t>
        <a:bodyPr/>
        <a:lstStyle/>
        <a:p>
          <a:pPr algn="ctr"/>
          <a:r>
            <a:rPr lang="es-CO" dirty="0">
              <a:latin typeface="Arial Black" panose="020B0A04020102020204" pitchFamily="34" charset="0"/>
            </a:rPr>
            <a:t>Cierre del Negocio</a:t>
          </a:r>
        </a:p>
        <a:p>
          <a:pPr algn="l"/>
          <a:r>
            <a:rPr lang="es-CO" dirty="0">
              <a:solidFill>
                <a:schemeClr val="tx1"/>
              </a:solidFill>
              <a:latin typeface="Bodoni MT" panose="02070603080606020203" pitchFamily="18" charset="0"/>
            </a:rPr>
            <a:t>*Verificación solicitud.</a:t>
          </a:r>
        </a:p>
        <a:p>
          <a:pPr algn="l"/>
          <a:r>
            <a:rPr lang="es-CO" dirty="0">
              <a:solidFill>
                <a:schemeClr val="tx1"/>
              </a:solidFill>
              <a:latin typeface="Bodoni MT" panose="02070603080606020203" pitchFamily="18" charset="0"/>
            </a:rPr>
            <a:t>*Radicación.</a:t>
          </a:r>
        </a:p>
        <a:p>
          <a:pPr algn="l"/>
          <a:r>
            <a:rPr lang="es-CO" dirty="0">
              <a:solidFill>
                <a:schemeClr val="tx1"/>
              </a:solidFill>
              <a:latin typeface="Bodoni MT" panose="02070603080606020203" pitchFamily="18" charset="0"/>
            </a:rPr>
            <a:t>*Seguimiento del proceso de aprobación.</a:t>
          </a:r>
        </a:p>
      </dgm:t>
    </dgm:pt>
    <dgm:pt modelId="{EEFFC979-86F0-446B-AD46-FD5E447AAFEE}" type="parTrans" cxnId="{C17F877E-9122-43EF-986A-5D66FEC3BA5B}">
      <dgm:prSet/>
      <dgm:spPr/>
      <dgm:t>
        <a:bodyPr/>
        <a:lstStyle/>
        <a:p>
          <a:endParaRPr lang="es-CO"/>
        </a:p>
      </dgm:t>
    </dgm:pt>
    <dgm:pt modelId="{D185636C-A916-48B4-AC0F-E37458A75661}" type="sibTrans" cxnId="{C17F877E-9122-43EF-986A-5D66FEC3BA5B}">
      <dgm:prSet/>
      <dgm:spPr/>
      <dgm:t>
        <a:bodyPr/>
        <a:lstStyle/>
        <a:p>
          <a:endParaRPr lang="es-CO"/>
        </a:p>
      </dgm:t>
    </dgm:pt>
    <dgm:pt modelId="{13A74DF5-EEC6-4EBA-9226-BEE6D9C7DDE8}" type="pres">
      <dgm:prSet presAssocID="{77209482-5EF8-4065-BC6A-3D5EFF4043E3}" presName="Name0" presStyleCnt="0">
        <dgm:presLayoutVars>
          <dgm:dir/>
          <dgm:resizeHandles val="exact"/>
        </dgm:presLayoutVars>
      </dgm:prSet>
      <dgm:spPr/>
    </dgm:pt>
    <dgm:pt modelId="{47F8EE3F-94D9-49E1-B07D-49CA79E66197}" type="pres">
      <dgm:prSet presAssocID="{77209482-5EF8-4065-BC6A-3D5EFF4043E3}" presName="bkgdShp" presStyleLbl="alignAccFollowNode1" presStyleIdx="0" presStyleCnt="1"/>
      <dgm:spPr/>
    </dgm:pt>
    <dgm:pt modelId="{F3BC74F7-FA6B-4F89-B6A4-80E508C904B3}" type="pres">
      <dgm:prSet presAssocID="{77209482-5EF8-4065-BC6A-3D5EFF4043E3}" presName="linComp" presStyleCnt="0"/>
      <dgm:spPr/>
    </dgm:pt>
    <dgm:pt modelId="{36D8B125-871F-4F26-B3D9-D04335787AF2}" type="pres">
      <dgm:prSet presAssocID="{EBCCFDA8-47F3-4669-88DC-53ADCA19661B}" presName="compNode" presStyleCnt="0"/>
      <dgm:spPr/>
    </dgm:pt>
    <dgm:pt modelId="{E80EE35D-72D2-4715-9380-2728567BA214}" type="pres">
      <dgm:prSet presAssocID="{EBCCFDA8-47F3-4669-88DC-53ADCA19661B}" presName="node" presStyleLbl="node1" presStyleIdx="0" presStyleCnt="3">
        <dgm:presLayoutVars>
          <dgm:bulletEnabled val="1"/>
        </dgm:presLayoutVars>
      </dgm:prSet>
      <dgm:spPr/>
    </dgm:pt>
    <dgm:pt modelId="{6EAC5D04-F9E8-4590-8D0C-815AA3D04020}" type="pres">
      <dgm:prSet presAssocID="{EBCCFDA8-47F3-4669-88DC-53ADCA19661B}" presName="invisiNode" presStyleLbl="node1" presStyleIdx="0" presStyleCnt="3"/>
      <dgm:spPr/>
    </dgm:pt>
    <dgm:pt modelId="{EDA3B534-195E-4EF7-BD3F-AEB074F4BE6D}" type="pres">
      <dgm:prSet presAssocID="{EBCCFDA8-47F3-4669-88DC-53ADCA19661B}" presName="imagNod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4000" r="-14000"/>
          </a:stretch>
        </a:blipFill>
        <a:effectLst>
          <a:glow rad="63500">
            <a:schemeClr val="accent1">
              <a:satMod val="175000"/>
              <a:alpha val="40000"/>
            </a:schemeClr>
          </a:glow>
          <a:reflection blurRad="6350" stA="50000" endA="300" endPos="55000" dir="5400000" sy="-100000" algn="bl" rotWithShape="0"/>
        </a:effectLst>
      </dgm:spPr>
    </dgm:pt>
    <dgm:pt modelId="{D359965F-0A79-472E-9431-2AA7E40B4897}" type="pres">
      <dgm:prSet presAssocID="{1C6094FF-A7F6-4F3E-B1F0-64892A176161}" presName="sibTrans" presStyleLbl="sibTrans2D1" presStyleIdx="0" presStyleCnt="0"/>
      <dgm:spPr/>
    </dgm:pt>
    <dgm:pt modelId="{161C8A12-D36E-43A7-9FE1-C3604762B9A9}" type="pres">
      <dgm:prSet presAssocID="{43195182-BD5B-47CE-AA33-E31B18D4E947}" presName="compNode" presStyleCnt="0"/>
      <dgm:spPr/>
    </dgm:pt>
    <dgm:pt modelId="{70C0DEF7-063C-4A53-B333-4C46DB450820}" type="pres">
      <dgm:prSet presAssocID="{43195182-BD5B-47CE-AA33-E31B18D4E947}" presName="node" presStyleLbl="node1" presStyleIdx="1" presStyleCnt="3">
        <dgm:presLayoutVars>
          <dgm:bulletEnabled val="1"/>
        </dgm:presLayoutVars>
      </dgm:prSet>
      <dgm:spPr/>
    </dgm:pt>
    <dgm:pt modelId="{CD9695A8-E642-49D0-ADED-A702F4E6A6BB}" type="pres">
      <dgm:prSet presAssocID="{43195182-BD5B-47CE-AA33-E31B18D4E947}" presName="invisiNode" presStyleLbl="node1" presStyleIdx="1" presStyleCnt="3"/>
      <dgm:spPr/>
    </dgm:pt>
    <dgm:pt modelId="{6C73B59C-BF44-40A2-87A1-A5F7CFC3D41F}" type="pres">
      <dgm:prSet presAssocID="{43195182-BD5B-47CE-AA33-E31B18D4E947}" presName="imagNode" presStyleLbl="fgImgPlac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7000" r="-27000"/>
          </a:stretch>
        </a:blipFill>
        <a:effectLst>
          <a:glow rad="101600">
            <a:schemeClr val="accent5">
              <a:satMod val="175000"/>
              <a:alpha val="40000"/>
            </a:schemeClr>
          </a:glow>
          <a:reflection blurRad="6350" stA="50000" endA="300" endPos="55500" dist="50800" dir="5400000" sy="-100000" algn="bl" rotWithShape="0"/>
        </a:effectLst>
      </dgm:spPr>
    </dgm:pt>
    <dgm:pt modelId="{5B8A4CFE-1163-4C4E-99F5-0CA9340F4A5C}" type="pres">
      <dgm:prSet presAssocID="{E24D8F80-97AC-494B-9489-564366F1D891}" presName="sibTrans" presStyleLbl="sibTrans2D1" presStyleIdx="0" presStyleCnt="0"/>
      <dgm:spPr/>
    </dgm:pt>
    <dgm:pt modelId="{F61D5B32-83DD-47A1-A2EB-ACEE85005786}" type="pres">
      <dgm:prSet presAssocID="{3E96AE36-6959-4022-827E-0D57C210B4D9}" presName="compNode" presStyleCnt="0"/>
      <dgm:spPr/>
    </dgm:pt>
    <dgm:pt modelId="{FC92E305-16C9-4DFF-8B13-B379A5CB4462}" type="pres">
      <dgm:prSet presAssocID="{3E96AE36-6959-4022-827E-0D57C210B4D9}" presName="node" presStyleLbl="node1" presStyleIdx="2" presStyleCnt="3">
        <dgm:presLayoutVars>
          <dgm:bulletEnabled val="1"/>
        </dgm:presLayoutVars>
      </dgm:prSet>
      <dgm:spPr/>
    </dgm:pt>
    <dgm:pt modelId="{BEAEA277-37C4-486A-A3A2-EAB742663334}" type="pres">
      <dgm:prSet presAssocID="{3E96AE36-6959-4022-827E-0D57C210B4D9}" presName="invisiNode" presStyleLbl="node1" presStyleIdx="2" presStyleCnt="3"/>
      <dgm:spPr/>
    </dgm:pt>
    <dgm:pt modelId="{A81ADA7C-D5B3-4966-B139-CD3DD24225BC}" type="pres">
      <dgm:prSet presAssocID="{3E96AE36-6959-4022-827E-0D57C210B4D9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4000" r="-14000"/>
          </a:stretch>
        </a:blipFill>
        <a:effectLst>
          <a:glow rad="139700">
            <a:schemeClr val="accent5">
              <a:satMod val="175000"/>
              <a:alpha val="40000"/>
            </a:schemeClr>
          </a:glow>
          <a:reflection blurRad="6350" stA="50000" endA="300" endPos="55500" dist="101600" dir="5400000" sy="-100000" algn="bl" rotWithShape="0"/>
        </a:effectLst>
      </dgm:spPr>
    </dgm:pt>
  </dgm:ptLst>
  <dgm:cxnLst>
    <dgm:cxn modelId="{D74A9E0F-CFC7-4BCD-B7B0-3AB79B144423}" type="presOf" srcId="{EBCCFDA8-47F3-4669-88DC-53ADCA19661B}" destId="{E80EE35D-72D2-4715-9380-2728567BA214}" srcOrd="0" destOrd="0" presId="urn:microsoft.com/office/officeart/2005/8/layout/pList2"/>
    <dgm:cxn modelId="{1AF4231B-4350-4677-B142-EB70E5A53B49}" srcId="{77209482-5EF8-4065-BC6A-3D5EFF4043E3}" destId="{43195182-BD5B-47CE-AA33-E31B18D4E947}" srcOrd="1" destOrd="0" parTransId="{A9FEED13-DB16-4614-B694-9CDE4F1FEAB9}" sibTransId="{E24D8F80-97AC-494B-9489-564366F1D891}"/>
    <dgm:cxn modelId="{EF61E251-6266-495B-8119-233825C5AD25}" srcId="{77209482-5EF8-4065-BC6A-3D5EFF4043E3}" destId="{EBCCFDA8-47F3-4669-88DC-53ADCA19661B}" srcOrd="0" destOrd="0" parTransId="{7CE67822-C4B2-47E0-8D89-59AF6A39D6C2}" sibTransId="{1C6094FF-A7F6-4F3E-B1F0-64892A176161}"/>
    <dgm:cxn modelId="{77E62A57-BCC0-44FC-9249-CADA7C27C298}" type="presOf" srcId="{77209482-5EF8-4065-BC6A-3D5EFF4043E3}" destId="{13A74DF5-EEC6-4EBA-9226-BEE6D9C7DDE8}" srcOrd="0" destOrd="0" presId="urn:microsoft.com/office/officeart/2005/8/layout/pList2"/>
    <dgm:cxn modelId="{C17F877E-9122-43EF-986A-5D66FEC3BA5B}" srcId="{77209482-5EF8-4065-BC6A-3D5EFF4043E3}" destId="{3E96AE36-6959-4022-827E-0D57C210B4D9}" srcOrd="2" destOrd="0" parTransId="{EEFFC979-86F0-446B-AD46-FD5E447AAFEE}" sibTransId="{D185636C-A916-48B4-AC0F-E37458A75661}"/>
    <dgm:cxn modelId="{0185C8B2-9E0C-48ED-883C-27CDA2053ED1}" type="presOf" srcId="{E24D8F80-97AC-494B-9489-564366F1D891}" destId="{5B8A4CFE-1163-4C4E-99F5-0CA9340F4A5C}" srcOrd="0" destOrd="0" presId="urn:microsoft.com/office/officeart/2005/8/layout/pList2"/>
    <dgm:cxn modelId="{64C080C7-E102-4D90-98B9-13269C021CE4}" type="presOf" srcId="{1C6094FF-A7F6-4F3E-B1F0-64892A176161}" destId="{D359965F-0A79-472E-9431-2AA7E40B4897}" srcOrd="0" destOrd="0" presId="urn:microsoft.com/office/officeart/2005/8/layout/pList2"/>
    <dgm:cxn modelId="{18BD02D4-F5EB-4440-AC57-178A7C232D75}" type="presOf" srcId="{3E96AE36-6959-4022-827E-0D57C210B4D9}" destId="{FC92E305-16C9-4DFF-8B13-B379A5CB4462}" srcOrd="0" destOrd="0" presId="urn:microsoft.com/office/officeart/2005/8/layout/pList2"/>
    <dgm:cxn modelId="{BABE45E0-1FFF-4F4E-B290-73384B1B067F}" type="presOf" srcId="{43195182-BD5B-47CE-AA33-E31B18D4E947}" destId="{70C0DEF7-063C-4A53-B333-4C46DB450820}" srcOrd="0" destOrd="0" presId="urn:microsoft.com/office/officeart/2005/8/layout/pList2"/>
    <dgm:cxn modelId="{D3B3DA71-81CE-40B6-8F7A-2C505BD43336}" type="presParOf" srcId="{13A74DF5-EEC6-4EBA-9226-BEE6D9C7DDE8}" destId="{47F8EE3F-94D9-49E1-B07D-49CA79E66197}" srcOrd="0" destOrd="0" presId="urn:microsoft.com/office/officeart/2005/8/layout/pList2"/>
    <dgm:cxn modelId="{1E2F8E95-2A55-4AF7-8A8A-223952F93822}" type="presParOf" srcId="{13A74DF5-EEC6-4EBA-9226-BEE6D9C7DDE8}" destId="{F3BC74F7-FA6B-4F89-B6A4-80E508C904B3}" srcOrd="1" destOrd="0" presId="urn:microsoft.com/office/officeart/2005/8/layout/pList2"/>
    <dgm:cxn modelId="{7CA67E42-E47E-4B28-8CC8-94704955782F}" type="presParOf" srcId="{F3BC74F7-FA6B-4F89-B6A4-80E508C904B3}" destId="{36D8B125-871F-4F26-B3D9-D04335787AF2}" srcOrd="0" destOrd="0" presId="urn:microsoft.com/office/officeart/2005/8/layout/pList2"/>
    <dgm:cxn modelId="{608D1096-4CFA-4E28-885D-68414E955A4C}" type="presParOf" srcId="{36D8B125-871F-4F26-B3D9-D04335787AF2}" destId="{E80EE35D-72D2-4715-9380-2728567BA214}" srcOrd="0" destOrd="0" presId="urn:microsoft.com/office/officeart/2005/8/layout/pList2"/>
    <dgm:cxn modelId="{3300E026-9364-4AD8-AD79-AF0786720F48}" type="presParOf" srcId="{36D8B125-871F-4F26-B3D9-D04335787AF2}" destId="{6EAC5D04-F9E8-4590-8D0C-815AA3D04020}" srcOrd="1" destOrd="0" presId="urn:microsoft.com/office/officeart/2005/8/layout/pList2"/>
    <dgm:cxn modelId="{F94D7FBD-A699-40E3-88E6-596AD5F964AC}" type="presParOf" srcId="{36D8B125-871F-4F26-B3D9-D04335787AF2}" destId="{EDA3B534-195E-4EF7-BD3F-AEB074F4BE6D}" srcOrd="2" destOrd="0" presId="urn:microsoft.com/office/officeart/2005/8/layout/pList2"/>
    <dgm:cxn modelId="{B91BD720-2388-4A4C-93FA-53A3192D6D91}" type="presParOf" srcId="{F3BC74F7-FA6B-4F89-B6A4-80E508C904B3}" destId="{D359965F-0A79-472E-9431-2AA7E40B4897}" srcOrd="1" destOrd="0" presId="urn:microsoft.com/office/officeart/2005/8/layout/pList2"/>
    <dgm:cxn modelId="{C71D6CA8-3428-49D9-9EE6-2925EDCD58E8}" type="presParOf" srcId="{F3BC74F7-FA6B-4F89-B6A4-80E508C904B3}" destId="{161C8A12-D36E-43A7-9FE1-C3604762B9A9}" srcOrd="2" destOrd="0" presId="urn:microsoft.com/office/officeart/2005/8/layout/pList2"/>
    <dgm:cxn modelId="{264F5134-132D-4E3D-B5CE-A492CE8969C9}" type="presParOf" srcId="{161C8A12-D36E-43A7-9FE1-C3604762B9A9}" destId="{70C0DEF7-063C-4A53-B333-4C46DB450820}" srcOrd="0" destOrd="0" presId="urn:microsoft.com/office/officeart/2005/8/layout/pList2"/>
    <dgm:cxn modelId="{2D3B66DC-4339-451A-97E4-0468D1EAA741}" type="presParOf" srcId="{161C8A12-D36E-43A7-9FE1-C3604762B9A9}" destId="{CD9695A8-E642-49D0-ADED-A702F4E6A6BB}" srcOrd="1" destOrd="0" presId="urn:microsoft.com/office/officeart/2005/8/layout/pList2"/>
    <dgm:cxn modelId="{74A8E150-8747-4552-8914-73F427751658}" type="presParOf" srcId="{161C8A12-D36E-43A7-9FE1-C3604762B9A9}" destId="{6C73B59C-BF44-40A2-87A1-A5F7CFC3D41F}" srcOrd="2" destOrd="0" presId="urn:microsoft.com/office/officeart/2005/8/layout/pList2"/>
    <dgm:cxn modelId="{B41F7BAD-7A0D-4EE2-90CB-42CD506B3209}" type="presParOf" srcId="{F3BC74F7-FA6B-4F89-B6A4-80E508C904B3}" destId="{5B8A4CFE-1163-4C4E-99F5-0CA9340F4A5C}" srcOrd="3" destOrd="0" presId="urn:microsoft.com/office/officeart/2005/8/layout/pList2"/>
    <dgm:cxn modelId="{85482443-7775-4827-9D66-B9A8281D652A}" type="presParOf" srcId="{F3BC74F7-FA6B-4F89-B6A4-80E508C904B3}" destId="{F61D5B32-83DD-47A1-A2EB-ACEE85005786}" srcOrd="4" destOrd="0" presId="urn:microsoft.com/office/officeart/2005/8/layout/pList2"/>
    <dgm:cxn modelId="{68FBB5DE-9EDD-4C6D-ADFC-2C80114DF9DD}" type="presParOf" srcId="{F61D5B32-83DD-47A1-A2EB-ACEE85005786}" destId="{FC92E305-16C9-4DFF-8B13-B379A5CB4462}" srcOrd="0" destOrd="0" presId="urn:microsoft.com/office/officeart/2005/8/layout/pList2"/>
    <dgm:cxn modelId="{3B29D4B6-E2A4-4B31-ADCB-B2965506420F}" type="presParOf" srcId="{F61D5B32-83DD-47A1-A2EB-ACEE85005786}" destId="{BEAEA277-37C4-486A-A3A2-EAB742663334}" srcOrd="1" destOrd="0" presId="urn:microsoft.com/office/officeart/2005/8/layout/pList2"/>
    <dgm:cxn modelId="{CD6D26B8-D118-4C1E-848F-F2A1A8300B07}" type="presParOf" srcId="{F61D5B32-83DD-47A1-A2EB-ACEE85005786}" destId="{A81ADA7C-D5B3-4966-B139-CD3DD24225BC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39DF8-3A2A-426E-9102-DA49D4EF573A}">
      <dsp:nvSpPr>
        <dsp:cNvPr id="0" name=""/>
        <dsp:cNvSpPr/>
      </dsp:nvSpPr>
      <dsp:spPr>
        <a:xfrm>
          <a:off x="766622" y="185387"/>
          <a:ext cx="3509171" cy="7250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1087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Crédito de Libranza</a:t>
          </a:r>
        </a:p>
      </dsp:txBody>
      <dsp:txXfrm>
        <a:off x="766622" y="185387"/>
        <a:ext cx="3509171" cy="725030"/>
      </dsp:txXfrm>
    </dsp:sp>
    <dsp:sp modelId="{6D090F5C-A01D-4F55-BBB6-40548BEA8824}">
      <dsp:nvSpPr>
        <dsp:cNvPr id="0" name=""/>
        <dsp:cNvSpPr/>
      </dsp:nvSpPr>
      <dsp:spPr>
        <a:xfrm>
          <a:off x="504057" y="64543"/>
          <a:ext cx="507521" cy="76128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62000" r="-6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D1569-0CE4-4215-8352-AC425921015E}">
      <dsp:nvSpPr>
        <dsp:cNvPr id="0" name=""/>
        <dsp:cNvSpPr/>
      </dsp:nvSpPr>
      <dsp:spPr>
        <a:xfrm>
          <a:off x="690279" y="1082002"/>
          <a:ext cx="3227952" cy="7250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1087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Banca Oficial Y Privada</a:t>
          </a:r>
        </a:p>
      </dsp:txBody>
      <dsp:txXfrm>
        <a:off x="690279" y="1082002"/>
        <a:ext cx="3227952" cy="725030"/>
      </dsp:txXfrm>
    </dsp:sp>
    <dsp:sp modelId="{C3A36D0B-0DAB-4289-A89E-06A06721EDF4}">
      <dsp:nvSpPr>
        <dsp:cNvPr id="0" name=""/>
        <dsp:cNvSpPr/>
      </dsp:nvSpPr>
      <dsp:spPr>
        <a:xfrm>
          <a:off x="504057" y="977275"/>
          <a:ext cx="507521" cy="76128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62000" r="-6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27B97-1B0E-4E26-9CEB-E0B75C381097}">
      <dsp:nvSpPr>
        <dsp:cNvPr id="0" name=""/>
        <dsp:cNvSpPr/>
      </dsp:nvSpPr>
      <dsp:spPr>
        <a:xfrm>
          <a:off x="759743" y="1994735"/>
          <a:ext cx="3416715" cy="7250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1087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 err="1"/>
            <a:t>Call</a:t>
          </a:r>
          <a:r>
            <a:rPr lang="es-CO" sz="2400" kern="1200" dirty="0"/>
            <a:t> center</a:t>
          </a:r>
        </a:p>
      </dsp:txBody>
      <dsp:txXfrm>
        <a:off x="759743" y="1994735"/>
        <a:ext cx="3416715" cy="725030"/>
      </dsp:txXfrm>
    </dsp:sp>
    <dsp:sp modelId="{FE2D0E72-0DCB-47E5-9FCB-4C7560229C0D}">
      <dsp:nvSpPr>
        <dsp:cNvPr id="0" name=""/>
        <dsp:cNvSpPr/>
      </dsp:nvSpPr>
      <dsp:spPr>
        <a:xfrm>
          <a:off x="504057" y="1890008"/>
          <a:ext cx="507521" cy="76128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000" r="-8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5699B-15C0-41CD-A1D8-4791D274211A}">
      <dsp:nvSpPr>
        <dsp:cNvPr id="0" name=""/>
        <dsp:cNvSpPr/>
      </dsp:nvSpPr>
      <dsp:spPr>
        <a:xfrm>
          <a:off x="1134331" y="847457"/>
          <a:ext cx="2228737" cy="222873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31750" tIns="31750" rIns="31750" bIns="31750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noProof="0" dirty="0">
              <a:solidFill>
                <a:schemeClr val="bg1"/>
              </a:solidFill>
            </a:rPr>
            <a:t>MERCADO OBJETIVO DE LIBRANZA</a:t>
          </a:r>
        </a:p>
      </dsp:txBody>
      <dsp:txXfrm>
        <a:off x="1460722" y="1173848"/>
        <a:ext cx="1575955" cy="1575955"/>
      </dsp:txXfrm>
    </dsp:sp>
    <dsp:sp modelId="{AB15911B-AFE4-4197-99B5-073F0EF61D25}">
      <dsp:nvSpPr>
        <dsp:cNvPr id="0" name=""/>
        <dsp:cNvSpPr/>
      </dsp:nvSpPr>
      <dsp:spPr>
        <a:xfrm>
          <a:off x="1691516" y="-46778"/>
          <a:ext cx="1114368" cy="1114368"/>
        </a:xfrm>
        <a:prstGeom prst="ellipse">
          <a:avLst/>
        </a:prstGeom>
        <a:solidFill>
          <a:schemeClr val="accent2">
            <a:alpha val="50000"/>
            <a:hueOff val="-678113"/>
            <a:satOff val="-414"/>
            <a:lumOff val="1618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Créditos Libre Inversión</a:t>
          </a:r>
        </a:p>
      </dsp:txBody>
      <dsp:txXfrm>
        <a:off x="1854711" y="116417"/>
        <a:ext cx="787978" cy="787978"/>
      </dsp:txXfrm>
    </dsp:sp>
    <dsp:sp modelId="{D7B8E9C0-0ED1-44A0-AF51-A3F145339372}">
      <dsp:nvSpPr>
        <dsp:cNvPr id="0" name=""/>
        <dsp:cNvSpPr/>
      </dsp:nvSpPr>
      <dsp:spPr>
        <a:xfrm>
          <a:off x="3103833" y="1365538"/>
          <a:ext cx="1192574" cy="1192574"/>
        </a:xfrm>
        <a:prstGeom prst="ellipse">
          <a:avLst/>
        </a:prstGeom>
        <a:solidFill>
          <a:schemeClr val="accent2">
            <a:alpha val="50000"/>
            <a:hueOff val="-1356225"/>
            <a:satOff val="-828"/>
            <a:lumOff val="3235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Refinanciaciones</a:t>
          </a:r>
        </a:p>
      </dsp:txBody>
      <dsp:txXfrm>
        <a:off x="3278481" y="1540186"/>
        <a:ext cx="843278" cy="843278"/>
      </dsp:txXfrm>
    </dsp:sp>
    <dsp:sp modelId="{0C5C3D60-8AC3-45EA-91F6-6C0B2B338F04}">
      <dsp:nvSpPr>
        <dsp:cNvPr id="0" name=""/>
        <dsp:cNvSpPr/>
      </dsp:nvSpPr>
      <dsp:spPr>
        <a:xfrm>
          <a:off x="1617081" y="2761708"/>
          <a:ext cx="1263237" cy="1303075"/>
        </a:xfrm>
        <a:prstGeom prst="ellipse">
          <a:avLst/>
        </a:prstGeom>
        <a:solidFill>
          <a:schemeClr val="accent2">
            <a:alpha val="50000"/>
            <a:hueOff val="-2034338"/>
            <a:satOff val="-1242"/>
            <a:lumOff val="4853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Asesoría profesional al  cliente</a:t>
          </a:r>
        </a:p>
      </dsp:txBody>
      <dsp:txXfrm>
        <a:off x="1802078" y="2952539"/>
        <a:ext cx="893243" cy="921413"/>
      </dsp:txXfrm>
    </dsp:sp>
    <dsp:sp modelId="{3F854837-9B43-434F-A6B0-AAD2FC513F1A}">
      <dsp:nvSpPr>
        <dsp:cNvPr id="0" name=""/>
        <dsp:cNvSpPr/>
      </dsp:nvSpPr>
      <dsp:spPr>
        <a:xfrm>
          <a:off x="240095" y="1404641"/>
          <a:ext cx="1114368" cy="1114368"/>
        </a:xfrm>
        <a:prstGeom prst="ellipse">
          <a:avLst/>
        </a:prstGeom>
        <a:solidFill>
          <a:schemeClr val="accent2">
            <a:alpha val="50000"/>
            <a:hueOff val="-2712450"/>
            <a:satOff val="-1656"/>
            <a:lumOff val="6471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Compra de carteras</a:t>
          </a:r>
        </a:p>
      </dsp:txBody>
      <dsp:txXfrm>
        <a:off x="403290" y="1567836"/>
        <a:ext cx="787978" cy="7879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DD9AE-E841-49C6-B138-B81C583968A5}">
      <dsp:nvSpPr>
        <dsp:cNvPr id="0" name=""/>
        <dsp:cNvSpPr/>
      </dsp:nvSpPr>
      <dsp:spPr>
        <a:xfrm>
          <a:off x="7906753" y="3782008"/>
          <a:ext cx="91440" cy="4290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9024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E674D-01CD-42AF-9996-A38A2D726FC4}">
      <dsp:nvSpPr>
        <dsp:cNvPr id="0" name=""/>
        <dsp:cNvSpPr/>
      </dsp:nvSpPr>
      <dsp:spPr>
        <a:xfrm>
          <a:off x="7050989" y="2416260"/>
          <a:ext cx="901483" cy="429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367"/>
              </a:lnTo>
              <a:lnTo>
                <a:pt x="901483" y="292367"/>
              </a:lnTo>
              <a:lnTo>
                <a:pt x="901483" y="429024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E6CE5-F0AB-4E82-BDA0-D4F3F37799E0}">
      <dsp:nvSpPr>
        <dsp:cNvPr id="0" name=""/>
        <dsp:cNvSpPr/>
      </dsp:nvSpPr>
      <dsp:spPr>
        <a:xfrm>
          <a:off x="6103786" y="3782008"/>
          <a:ext cx="91440" cy="4290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9024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5E6B4-F3D6-4973-BBEE-71018631F438}">
      <dsp:nvSpPr>
        <dsp:cNvPr id="0" name=""/>
        <dsp:cNvSpPr/>
      </dsp:nvSpPr>
      <dsp:spPr>
        <a:xfrm>
          <a:off x="6149506" y="2416260"/>
          <a:ext cx="901483" cy="429024"/>
        </a:xfrm>
        <a:custGeom>
          <a:avLst/>
          <a:gdLst/>
          <a:ahLst/>
          <a:cxnLst/>
          <a:rect l="0" t="0" r="0" b="0"/>
          <a:pathLst>
            <a:path>
              <a:moveTo>
                <a:pt x="901483" y="0"/>
              </a:moveTo>
              <a:lnTo>
                <a:pt x="901483" y="292367"/>
              </a:lnTo>
              <a:lnTo>
                <a:pt x="0" y="292367"/>
              </a:lnTo>
              <a:lnTo>
                <a:pt x="0" y="429024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6FBC1-B643-4915-9846-DA72D6127E6B}">
      <dsp:nvSpPr>
        <dsp:cNvPr id="0" name=""/>
        <dsp:cNvSpPr/>
      </dsp:nvSpPr>
      <dsp:spPr>
        <a:xfrm>
          <a:off x="5022651" y="1050512"/>
          <a:ext cx="2028337" cy="429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367"/>
              </a:lnTo>
              <a:lnTo>
                <a:pt x="2028337" y="292367"/>
              </a:lnTo>
              <a:lnTo>
                <a:pt x="2028337" y="429024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809E5-7C92-4A6B-8266-FC6A266FDEA9}">
      <dsp:nvSpPr>
        <dsp:cNvPr id="0" name=""/>
        <dsp:cNvSpPr/>
      </dsp:nvSpPr>
      <dsp:spPr>
        <a:xfrm>
          <a:off x="4300818" y="3782008"/>
          <a:ext cx="91440" cy="4290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9024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0E7DD-2AF3-4940-8388-F6E3FF4C399A}">
      <dsp:nvSpPr>
        <dsp:cNvPr id="0" name=""/>
        <dsp:cNvSpPr/>
      </dsp:nvSpPr>
      <dsp:spPr>
        <a:xfrm>
          <a:off x="2994313" y="2416260"/>
          <a:ext cx="1352225" cy="429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367"/>
              </a:lnTo>
              <a:lnTo>
                <a:pt x="1352225" y="292367"/>
              </a:lnTo>
              <a:lnTo>
                <a:pt x="1352225" y="429024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4B8CA-8913-419D-A3F4-0A4E2BE1B9CA}">
      <dsp:nvSpPr>
        <dsp:cNvPr id="0" name=""/>
        <dsp:cNvSpPr/>
      </dsp:nvSpPr>
      <dsp:spPr>
        <a:xfrm>
          <a:off x="1642088" y="3782008"/>
          <a:ext cx="901483" cy="429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367"/>
              </a:lnTo>
              <a:lnTo>
                <a:pt x="901483" y="292367"/>
              </a:lnTo>
              <a:lnTo>
                <a:pt x="901483" y="429024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8175B-CB80-491F-B8B1-6C75DF9E5314}">
      <dsp:nvSpPr>
        <dsp:cNvPr id="0" name=""/>
        <dsp:cNvSpPr/>
      </dsp:nvSpPr>
      <dsp:spPr>
        <a:xfrm>
          <a:off x="740604" y="3782008"/>
          <a:ext cx="901483" cy="429024"/>
        </a:xfrm>
        <a:custGeom>
          <a:avLst/>
          <a:gdLst/>
          <a:ahLst/>
          <a:cxnLst/>
          <a:rect l="0" t="0" r="0" b="0"/>
          <a:pathLst>
            <a:path>
              <a:moveTo>
                <a:pt x="901483" y="0"/>
              </a:moveTo>
              <a:lnTo>
                <a:pt x="901483" y="292367"/>
              </a:lnTo>
              <a:lnTo>
                <a:pt x="0" y="292367"/>
              </a:lnTo>
              <a:lnTo>
                <a:pt x="0" y="429024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22DF1-DFF3-47CD-A051-8F7FF2272A6B}">
      <dsp:nvSpPr>
        <dsp:cNvPr id="0" name=""/>
        <dsp:cNvSpPr/>
      </dsp:nvSpPr>
      <dsp:spPr>
        <a:xfrm>
          <a:off x="1642088" y="2416260"/>
          <a:ext cx="1352225" cy="429024"/>
        </a:xfrm>
        <a:custGeom>
          <a:avLst/>
          <a:gdLst/>
          <a:ahLst/>
          <a:cxnLst/>
          <a:rect l="0" t="0" r="0" b="0"/>
          <a:pathLst>
            <a:path>
              <a:moveTo>
                <a:pt x="1352225" y="0"/>
              </a:moveTo>
              <a:lnTo>
                <a:pt x="1352225" y="292367"/>
              </a:lnTo>
              <a:lnTo>
                <a:pt x="0" y="292367"/>
              </a:lnTo>
              <a:lnTo>
                <a:pt x="0" y="429024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D5791-FD3D-456D-BEAC-3F00A1B6C088}">
      <dsp:nvSpPr>
        <dsp:cNvPr id="0" name=""/>
        <dsp:cNvSpPr/>
      </dsp:nvSpPr>
      <dsp:spPr>
        <a:xfrm>
          <a:off x="2994313" y="1050512"/>
          <a:ext cx="2028337" cy="429024"/>
        </a:xfrm>
        <a:custGeom>
          <a:avLst/>
          <a:gdLst/>
          <a:ahLst/>
          <a:cxnLst/>
          <a:rect l="0" t="0" r="0" b="0"/>
          <a:pathLst>
            <a:path>
              <a:moveTo>
                <a:pt x="2028337" y="0"/>
              </a:moveTo>
              <a:lnTo>
                <a:pt x="2028337" y="292367"/>
              </a:lnTo>
              <a:lnTo>
                <a:pt x="0" y="292367"/>
              </a:lnTo>
              <a:lnTo>
                <a:pt x="0" y="429024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AEBAD-B9E3-4722-8F6B-B4DD34CBC201}">
      <dsp:nvSpPr>
        <dsp:cNvPr id="0" name=""/>
        <dsp:cNvSpPr/>
      </dsp:nvSpPr>
      <dsp:spPr>
        <a:xfrm>
          <a:off x="4285074" y="113789"/>
          <a:ext cx="1475154" cy="9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EE8085-3409-418B-88D9-B9C763396DC3}">
      <dsp:nvSpPr>
        <dsp:cNvPr id="0" name=""/>
        <dsp:cNvSpPr/>
      </dsp:nvSpPr>
      <dsp:spPr>
        <a:xfrm>
          <a:off x="4448980" y="269500"/>
          <a:ext cx="1475154" cy="936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GERENTE GENERAL</a:t>
          </a:r>
        </a:p>
      </dsp:txBody>
      <dsp:txXfrm>
        <a:off x="4476416" y="296936"/>
        <a:ext cx="1420282" cy="881851"/>
      </dsp:txXfrm>
    </dsp:sp>
    <dsp:sp modelId="{957B4E0F-C6ED-4529-9F98-5A268993B3AC}">
      <dsp:nvSpPr>
        <dsp:cNvPr id="0" name=""/>
        <dsp:cNvSpPr/>
      </dsp:nvSpPr>
      <dsp:spPr>
        <a:xfrm>
          <a:off x="2256736" y="1479537"/>
          <a:ext cx="1475154" cy="9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62D3D2-3E6C-4A61-847E-0B7E7AB7A79B}">
      <dsp:nvSpPr>
        <dsp:cNvPr id="0" name=""/>
        <dsp:cNvSpPr/>
      </dsp:nvSpPr>
      <dsp:spPr>
        <a:xfrm>
          <a:off x="2420642" y="1635247"/>
          <a:ext cx="1475154" cy="936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DIRECTOR COMERCIAL</a:t>
          </a:r>
        </a:p>
      </dsp:txBody>
      <dsp:txXfrm>
        <a:off x="2448078" y="1662683"/>
        <a:ext cx="1420282" cy="881851"/>
      </dsp:txXfrm>
    </dsp:sp>
    <dsp:sp modelId="{3BA2090B-FF9B-4AAD-8E61-F30E0DB135ED}">
      <dsp:nvSpPr>
        <dsp:cNvPr id="0" name=""/>
        <dsp:cNvSpPr/>
      </dsp:nvSpPr>
      <dsp:spPr>
        <a:xfrm>
          <a:off x="904510" y="2845284"/>
          <a:ext cx="1475154" cy="9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5A0D97-3DAD-4902-A41D-31C334D99320}">
      <dsp:nvSpPr>
        <dsp:cNvPr id="0" name=""/>
        <dsp:cNvSpPr/>
      </dsp:nvSpPr>
      <dsp:spPr>
        <a:xfrm>
          <a:off x="1068416" y="3000995"/>
          <a:ext cx="1475154" cy="936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COORDINADORES COMERCIALES</a:t>
          </a:r>
        </a:p>
      </dsp:txBody>
      <dsp:txXfrm>
        <a:off x="1095852" y="3028431"/>
        <a:ext cx="1420282" cy="881851"/>
      </dsp:txXfrm>
    </dsp:sp>
    <dsp:sp modelId="{1A6C5C00-FCEE-433E-AC32-44E412690EB8}">
      <dsp:nvSpPr>
        <dsp:cNvPr id="0" name=""/>
        <dsp:cNvSpPr/>
      </dsp:nvSpPr>
      <dsp:spPr>
        <a:xfrm>
          <a:off x="3027" y="4211032"/>
          <a:ext cx="1475154" cy="9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C09BEF4-1ED0-4C69-9D55-2C94BA121245}">
      <dsp:nvSpPr>
        <dsp:cNvPr id="0" name=""/>
        <dsp:cNvSpPr/>
      </dsp:nvSpPr>
      <dsp:spPr>
        <a:xfrm>
          <a:off x="166933" y="4366743"/>
          <a:ext cx="1475154" cy="936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ASESORES COMERCIALES INTERNOS</a:t>
          </a:r>
        </a:p>
      </dsp:txBody>
      <dsp:txXfrm>
        <a:off x="194369" y="4394179"/>
        <a:ext cx="1420282" cy="881851"/>
      </dsp:txXfrm>
    </dsp:sp>
    <dsp:sp modelId="{CB0FFB0E-10AC-43CD-A863-902819DBDCB6}">
      <dsp:nvSpPr>
        <dsp:cNvPr id="0" name=""/>
        <dsp:cNvSpPr/>
      </dsp:nvSpPr>
      <dsp:spPr>
        <a:xfrm>
          <a:off x="1805994" y="4211032"/>
          <a:ext cx="1475154" cy="9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081E21-12C5-40BC-8A0A-6EC7FC5E5526}">
      <dsp:nvSpPr>
        <dsp:cNvPr id="0" name=""/>
        <dsp:cNvSpPr/>
      </dsp:nvSpPr>
      <dsp:spPr>
        <a:xfrm>
          <a:off x="1969900" y="4366743"/>
          <a:ext cx="1475154" cy="936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ASESORES EXTERNOS - FREELANCE</a:t>
          </a:r>
        </a:p>
      </dsp:txBody>
      <dsp:txXfrm>
        <a:off x="1997336" y="4394179"/>
        <a:ext cx="1420282" cy="881851"/>
      </dsp:txXfrm>
    </dsp:sp>
    <dsp:sp modelId="{971E1A6F-46CB-446E-A977-D6C50B2AFD6A}">
      <dsp:nvSpPr>
        <dsp:cNvPr id="0" name=""/>
        <dsp:cNvSpPr/>
      </dsp:nvSpPr>
      <dsp:spPr>
        <a:xfrm>
          <a:off x="3608961" y="2845284"/>
          <a:ext cx="1475154" cy="9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4AF68D-58FF-4A48-B412-D0EEC338FFEA}">
      <dsp:nvSpPr>
        <dsp:cNvPr id="0" name=""/>
        <dsp:cNvSpPr/>
      </dsp:nvSpPr>
      <dsp:spPr>
        <a:xfrm>
          <a:off x="3772867" y="3000995"/>
          <a:ext cx="1475154" cy="936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COORDINADOR CALL CENTER</a:t>
          </a:r>
        </a:p>
      </dsp:txBody>
      <dsp:txXfrm>
        <a:off x="3800303" y="3028431"/>
        <a:ext cx="1420282" cy="881851"/>
      </dsp:txXfrm>
    </dsp:sp>
    <dsp:sp modelId="{C9ACB917-A724-44CA-9253-F322BC2040B2}">
      <dsp:nvSpPr>
        <dsp:cNvPr id="0" name=""/>
        <dsp:cNvSpPr/>
      </dsp:nvSpPr>
      <dsp:spPr>
        <a:xfrm>
          <a:off x="3608961" y="4211032"/>
          <a:ext cx="1475154" cy="9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EBDC1F-BAD9-4F95-A1FC-BB79F98F7AFA}">
      <dsp:nvSpPr>
        <dsp:cNvPr id="0" name=""/>
        <dsp:cNvSpPr/>
      </dsp:nvSpPr>
      <dsp:spPr>
        <a:xfrm>
          <a:off x="3772867" y="4366743"/>
          <a:ext cx="1475154" cy="936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CALL CENTER</a:t>
          </a:r>
        </a:p>
      </dsp:txBody>
      <dsp:txXfrm>
        <a:off x="3800303" y="4394179"/>
        <a:ext cx="1420282" cy="881851"/>
      </dsp:txXfrm>
    </dsp:sp>
    <dsp:sp modelId="{26103CCE-31D7-4F74-97D0-D425DF123EBD}">
      <dsp:nvSpPr>
        <dsp:cNvPr id="0" name=""/>
        <dsp:cNvSpPr/>
      </dsp:nvSpPr>
      <dsp:spPr>
        <a:xfrm>
          <a:off x="6313412" y="1479537"/>
          <a:ext cx="1475154" cy="9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D7158C-6151-4496-A29F-EF173F6A50CA}">
      <dsp:nvSpPr>
        <dsp:cNvPr id="0" name=""/>
        <dsp:cNvSpPr/>
      </dsp:nvSpPr>
      <dsp:spPr>
        <a:xfrm>
          <a:off x="6477318" y="1635247"/>
          <a:ext cx="1475154" cy="936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DIRECTOR ADMINISTRATIVO</a:t>
          </a:r>
        </a:p>
      </dsp:txBody>
      <dsp:txXfrm>
        <a:off x="6504754" y="1662683"/>
        <a:ext cx="1420282" cy="881851"/>
      </dsp:txXfrm>
    </dsp:sp>
    <dsp:sp modelId="{29E793CF-F764-4D57-B064-662A1E0D885D}">
      <dsp:nvSpPr>
        <dsp:cNvPr id="0" name=""/>
        <dsp:cNvSpPr/>
      </dsp:nvSpPr>
      <dsp:spPr>
        <a:xfrm>
          <a:off x="5411928" y="2845284"/>
          <a:ext cx="1475154" cy="9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96EFC6-6FA7-4FD6-BD4E-5FD5D451FD10}">
      <dsp:nvSpPr>
        <dsp:cNvPr id="0" name=""/>
        <dsp:cNvSpPr/>
      </dsp:nvSpPr>
      <dsp:spPr>
        <a:xfrm>
          <a:off x="5575834" y="3000995"/>
          <a:ext cx="1475154" cy="936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CONTADOR </a:t>
          </a:r>
        </a:p>
      </dsp:txBody>
      <dsp:txXfrm>
        <a:off x="5603270" y="3028431"/>
        <a:ext cx="1420282" cy="881851"/>
      </dsp:txXfrm>
    </dsp:sp>
    <dsp:sp modelId="{7CA89FC1-8361-43FF-B824-31C61F2B1EB7}">
      <dsp:nvSpPr>
        <dsp:cNvPr id="0" name=""/>
        <dsp:cNvSpPr/>
      </dsp:nvSpPr>
      <dsp:spPr>
        <a:xfrm>
          <a:off x="5411928" y="4211032"/>
          <a:ext cx="1475154" cy="9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59DDCA-1FF6-4289-BADC-2735534690B3}">
      <dsp:nvSpPr>
        <dsp:cNvPr id="0" name=""/>
        <dsp:cNvSpPr/>
      </dsp:nvSpPr>
      <dsp:spPr>
        <a:xfrm>
          <a:off x="5575834" y="4366743"/>
          <a:ext cx="1475154" cy="936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AUXILIAR CONTABLE</a:t>
          </a:r>
        </a:p>
      </dsp:txBody>
      <dsp:txXfrm>
        <a:off x="5603270" y="4394179"/>
        <a:ext cx="1420282" cy="881851"/>
      </dsp:txXfrm>
    </dsp:sp>
    <dsp:sp modelId="{CA44D71A-52DE-4DF4-8D2B-B434B05544AD}">
      <dsp:nvSpPr>
        <dsp:cNvPr id="0" name=""/>
        <dsp:cNvSpPr/>
      </dsp:nvSpPr>
      <dsp:spPr>
        <a:xfrm>
          <a:off x="7214895" y="2845284"/>
          <a:ext cx="1475154" cy="9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AE538E-F4D2-481F-9665-8A345035579F}">
      <dsp:nvSpPr>
        <dsp:cNvPr id="0" name=""/>
        <dsp:cNvSpPr/>
      </dsp:nvSpPr>
      <dsp:spPr>
        <a:xfrm>
          <a:off x="7378801" y="3000995"/>
          <a:ext cx="1475154" cy="936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RECURSOS HUMANOS</a:t>
          </a:r>
        </a:p>
      </dsp:txBody>
      <dsp:txXfrm>
        <a:off x="7406237" y="3028431"/>
        <a:ext cx="1420282" cy="881851"/>
      </dsp:txXfrm>
    </dsp:sp>
    <dsp:sp modelId="{AA345870-98EB-4799-BE0C-566E1A1DE5CE}">
      <dsp:nvSpPr>
        <dsp:cNvPr id="0" name=""/>
        <dsp:cNvSpPr/>
      </dsp:nvSpPr>
      <dsp:spPr>
        <a:xfrm>
          <a:off x="7214895" y="4211032"/>
          <a:ext cx="1475154" cy="936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1101AD-DBD9-4068-8947-A8EAAB67EF6F}">
      <dsp:nvSpPr>
        <dsp:cNvPr id="0" name=""/>
        <dsp:cNvSpPr/>
      </dsp:nvSpPr>
      <dsp:spPr>
        <a:xfrm>
          <a:off x="7378801" y="4366743"/>
          <a:ext cx="1475154" cy="936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SERVICIOS GENERALES</a:t>
          </a:r>
        </a:p>
      </dsp:txBody>
      <dsp:txXfrm>
        <a:off x="7406237" y="4394179"/>
        <a:ext cx="1420282" cy="8818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168680" y="36394"/>
          <a:ext cx="1892511" cy="1892511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>
          <a:glow rad="228600">
            <a:schemeClr val="accent3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marR="0" lvl="0" indent="0" algn="ctr" defTabSz="5334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es-ES" sz="1200" b="1" i="0" u="none" strike="noStrike" kern="1200" cap="none" normalizeH="0" noProof="0" dirty="0">
              <a:ln/>
              <a:effectLst/>
              <a:latin typeface="+mn-lt"/>
            </a:rPr>
            <a:t>ADMINISTRATIVOS</a:t>
          </a:r>
          <a:endParaRPr lang="es-ES" sz="1200" b="1" kern="1200" noProof="0" dirty="0">
            <a:latin typeface="+mn-lt"/>
          </a:endParaRPr>
        </a:p>
      </dsp:txBody>
      <dsp:txXfrm>
        <a:off x="1387046" y="291155"/>
        <a:ext cx="1455778" cy="600508"/>
      </dsp:txXfrm>
    </dsp:sp>
    <dsp:sp modelId="{27C9E895-11CE-41C6-ACB6-0B7DF2E7BF75}">
      <dsp:nvSpPr>
        <dsp:cNvPr id="0" name=""/>
        <dsp:cNvSpPr/>
      </dsp:nvSpPr>
      <dsp:spPr>
        <a:xfrm>
          <a:off x="1868290" y="784414"/>
          <a:ext cx="2167437" cy="2070616"/>
        </a:xfrm>
        <a:prstGeom prst="ellipse">
          <a:avLst/>
        </a:prstGeom>
        <a:solidFill>
          <a:srgbClr val="7030A0">
            <a:alpha val="60000"/>
          </a:srgbClr>
        </a:solidFill>
        <a:ln>
          <a:noFill/>
        </a:ln>
        <a:effectLst>
          <a:glow rad="228600">
            <a:schemeClr val="accent6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marR="0" lvl="0" indent="0" algn="ctr" defTabSz="5334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es-ES" sz="1200" b="1" i="0" u="none" strike="noStrike" kern="1200" cap="none" normalizeH="0" noProof="0" dirty="0">
              <a:ln/>
              <a:effectLst/>
              <a:latin typeface="+mn-lt"/>
            </a:rPr>
            <a:t>COORDINA-DORES DE PLANTA</a:t>
          </a:r>
        </a:p>
      </dsp:txBody>
      <dsp:txXfrm>
        <a:off x="3035371" y="1023332"/>
        <a:ext cx="833629" cy="1592781"/>
      </dsp:txXfrm>
    </dsp:sp>
    <dsp:sp modelId="{5E21A6BE-D36A-4A69-937B-6913B5BC53D3}">
      <dsp:nvSpPr>
        <dsp:cNvPr id="0" name=""/>
        <dsp:cNvSpPr/>
      </dsp:nvSpPr>
      <dsp:spPr>
        <a:xfrm>
          <a:off x="1168680" y="1710539"/>
          <a:ext cx="1892511" cy="1892511"/>
        </a:xfrm>
        <a:prstGeom prst="ellipse">
          <a:avLst/>
        </a:prstGeom>
        <a:solidFill>
          <a:schemeClr val="bg1"/>
        </a:solidFill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marR="0" lvl="0" indent="0" algn="ctr" defTabSz="4445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es-ES" sz="1000" b="1" i="0" u="none" strike="noStrike" kern="1200" cap="none" normalizeH="0" noProof="0" dirty="0">
              <a:ln/>
              <a:effectLst/>
              <a:latin typeface="+mn-lt"/>
            </a:rPr>
            <a:t>ASESORES DE PLANTA</a:t>
          </a:r>
        </a:p>
        <a:p>
          <a:pPr marL="0" marR="0" lvl="0" indent="0" algn="ctr" defTabSz="4445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es-ES" sz="1000" b="1" i="0" u="none" strike="noStrike" kern="1200" cap="none" normalizeH="0" noProof="0" dirty="0">
              <a:ln/>
              <a:effectLst/>
              <a:latin typeface="+mn-lt"/>
            </a:rPr>
            <a:t>CALL CENTER</a:t>
          </a:r>
        </a:p>
      </dsp:txBody>
      <dsp:txXfrm>
        <a:off x="1387046" y="2747781"/>
        <a:ext cx="1455778" cy="600508"/>
      </dsp:txXfrm>
    </dsp:sp>
    <dsp:sp modelId="{2099A668-C280-49D5-BCD8-5B0BBA1B23FB}">
      <dsp:nvSpPr>
        <dsp:cNvPr id="0" name=""/>
        <dsp:cNvSpPr/>
      </dsp:nvSpPr>
      <dsp:spPr>
        <a:xfrm>
          <a:off x="216031" y="956131"/>
          <a:ext cx="1892511" cy="1892511"/>
        </a:xfrm>
        <a:prstGeom prst="ellipse">
          <a:avLst/>
        </a:prstGeom>
        <a:solidFill>
          <a:srgbClr val="0070C0">
            <a:alpha val="80000"/>
          </a:srgbClr>
        </a:solidFill>
        <a:ln>
          <a:noFill/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bliqueTopLef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marR="0" lvl="0" indent="0" algn="ctr" defTabSz="4445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es-ES" sz="1000" b="1" i="0" u="none" strike="noStrike" kern="1200" cap="none" normalizeH="0" noProof="0" dirty="0">
              <a:ln/>
              <a:effectLst/>
              <a:latin typeface="+mn-lt"/>
            </a:rPr>
            <a:t>ASESORES FREELANCE </a:t>
          </a:r>
        </a:p>
        <a:p>
          <a:pPr marL="0" marR="0" lvl="0" indent="0" algn="ctr" defTabSz="4445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endParaRPr lang="es-ES" sz="1000" b="1" i="0" u="none" strike="noStrike" kern="1200" cap="none" normalizeH="0" noProof="0" dirty="0">
            <a:ln/>
            <a:effectLst/>
            <a:latin typeface="+mn-lt"/>
          </a:endParaRPr>
        </a:p>
      </dsp:txBody>
      <dsp:txXfrm>
        <a:off x="361609" y="1174498"/>
        <a:ext cx="727889" cy="14557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D4DD3-A346-417E-973E-D188211FD0C7}">
      <dsp:nvSpPr>
        <dsp:cNvPr id="0" name=""/>
        <dsp:cNvSpPr/>
      </dsp:nvSpPr>
      <dsp:spPr>
        <a:xfrm>
          <a:off x="0" y="478386"/>
          <a:ext cx="5227780" cy="522778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CDA833-39FD-4401-9516-6D207563904A}">
      <dsp:nvSpPr>
        <dsp:cNvPr id="0" name=""/>
        <dsp:cNvSpPr/>
      </dsp:nvSpPr>
      <dsp:spPr>
        <a:xfrm>
          <a:off x="2613890" y="478386"/>
          <a:ext cx="6099077" cy="52277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b="1" kern="1200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rPr>
            <a:t>CONVOCATORIA</a:t>
          </a:r>
        </a:p>
      </dsp:txBody>
      <dsp:txXfrm>
        <a:off x="2613890" y="478386"/>
        <a:ext cx="3049538" cy="1568337"/>
      </dsp:txXfrm>
    </dsp:sp>
    <dsp:sp modelId="{146F4B14-4BAC-42CB-91CC-305E78E03D64}">
      <dsp:nvSpPr>
        <dsp:cNvPr id="0" name=""/>
        <dsp:cNvSpPr/>
      </dsp:nvSpPr>
      <dsp:spPr>
        <a:xfrm>
          <a:off x="914863" y="2046724"/>
          <a:ext cx="3398054" cy="339805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-1307943"/>
                <a:satOff val="7781"/>
                <a:lumOff val="3137"/>
                <a:alphaOff val="0"/>
                <a:tint val="96000"/>
                <a:lumMod val="100000"/>
              </a:schemeClr>
            </a:gs>
            <a:gs pos="78000">
              <a:schemeClr val="accent5">
                <a:hueOff val="-1307943"/>
                <a:satOff val="7781"/>
                <a:lumOff val="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B59C1F-3E21-42E0-A236-D462A9892440}">
      <dsp:nvSpPr>
        <dsp:cNvPr id="0" name=""/>
        <dsp:cNvSpPr/>
      </dsp:nvSpPr>
      <dsp:spPr>
        <a:xfrm>
          <a:off x="2613890" y="2046724"/>
          <a:ext cx="6099077" cy="33980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-1307943"/>
              <a:satOff val="7781"/>
              <a:lumOff val="313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b="1" kern="1200" dirty="0">
              <a:solidFill>
                <a:srgbClr val="0070C0"/>
              </a:solidFill>
              <a:latin typeface="Arial Black" panose="020B0A04020102020204" pitchFamily="34" charset="0"/>
            </a:rPr>
            <a:t>SELECCIÓN</a:t>
          </a:r>
        </a:p>
      </dsp:txBody>
      <dsp:txXfrm>
        <a:off x="2613890" y="2046724"/>
        <a:ext cx="3049538" cy="1568332"/>
      </dsp:txXfrm>
    </dsp:sp>
    <dsp:sp modelId="{932DBF31-BB76-44D8-BCEC-38205683B4F2}">
      <dsp:nvSpPr>
        <dsp:cNvPr id="0" name=""/>
        <dsp:cNvSpPr/>
      </dsp:nvSpPr>
      <dsp:spPr>
        <a:xfrm>
          <a:off x="1829724" y="3615056"/>
          <a:ext cx="1568332" cy="156833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-2615887"/>
                <a:satOff val="15563"/>
                <a:lumOff val="6274"/>
                <a:alphaOff val="0"/>
                <a:tint val="96000"/>
                <a:lumMod val="100000"/>
              </a:schemeClr>
            </a:gs>
            <a:gs pos="78000">
              <a:schemeClr val="accent5">
                <a:hueOff val="-2615887"/>
                <a:satOff val="15563"/>
                <a:lumOff val="627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B97B3E-80B0-441D-9D3D-88AC2B58F704}">
      <dsp:nvSpPr>
        <dsp:cNvPr id="0" name=""/>
        <dsp:cNvSpPr/>
      </dsp:nvSpPr>
      <dsp:spPr>
        <a:xfrm>
          <a:off x="2613890" y="3615056"/>
          <a:ext cx="6099077" cy="15683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-2615887"/>
              <a:satOff val="15563"/>
              <a:lumOff val="627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kern="1200" dirty="0">
              <a:solidFill>
                <a:srgbClr val="00B050"/>
              </a:solidFill>
              <a:latin typeface="Arial Black" panose="020B0A04020102020204" pitchFamily="34" charset="0"/>
            </a:rPr>
            <a:t>CONTRATACIÓN</a:t>
          </a:r>
          <a:r>
            <a:rPr lang="es-CO" sz="2500" kern="1200" dirty="0"/>
            <a:t> </a:t>
          </a:r>
        </a:p>
      </dsp:txBody>
      <dsp:txXfrm>
        <a:off x="2613890" y="3615056"/>
        <a:ext cx="3049538" cy="1568332"/>
      </dsp:txXfrm>
    </dsp:sp>
    <dsp:sp modelId="{9EC794CC-8518-4CB9-9116-A83C18B529FA}">
      <dsp:nvSpPr>
        <dsp:cNvPr id="0" name=""/>
        <dsp:cNvSpPr/>
      </dsp:nvSpPr>
      <dsp:spPr>
        <a:xfrm>
          <a:off x="5663429" y="478386"/>
          <a:ext cx="3049538" cy="1568337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>
              <a:latin typeface="Bodoni MT" panose="02070603080606020203" pitchFamily="18" charset="0"/>
            </a:rPr>
            <a:t>Publicación de oferta laboral en medios electrónicos.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>
              <a:latin typeface="Bodoni MT" panose="02070603080606020203" pitchFamily="18" charset="0"/>
            </a:rPr>
            <a:t> Invitación directa a personal recomendado, con experiencia en el sector financiero y con experiencia en la banca privada o sector real. </a:t>
          </a:r>
        </a:p>
      </dsp:txBody>
      <dsp:txXfrm>
        <a:off x="5663429" y="478386"/>
        <a:ext cx="3049538" cy="1568337"/>
      </dsp:txXfrm>
    </dsp:sp>
    <dsp:sp modelId="{D5A53D05-A8E3-42B9-81E3-B69198C333BC}">
      <dsp:nvSpPr>
        <dsp:cNvPr id="0" name=""/>
        <dsp:cNvSpPr/>
      </dsp:nvSpPr>
      <dsp:spPr>
        <a:xfrm>
          <a:off x="5663429" y="2046724"/>
          <a:ext cx="3049538" cy="1568332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>
              <a:latin typeface="Bodoni MT" panose="02070603080606020203" pitchFamily="18" charset="0"/>
            </a:rPr>
            <a:t>Selección de hojas de  vida, con experiencia demostrada de mínimo un (1) año, en el sector financiero y/o comercial. 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>
              <a:latin typeface="Bodoni MT" panose="02070603080606020203" pitchFamily="18" charset="0"/>
            </a:rPr>
            <a:t> Evaluación del perfil personal y profesional en entrevista personal.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 </a:t>
          </a:r>
          <a:r>
            <a:rPr lang="es-CO" sz="1100" kern="1200" dirty="0">
              <a:latin typeface="Bodoni MT" panose="02070603080606020203" pitchFamily="18" charset="0"/>
            </a:rPr>
            <a:t>Estudio de seguridad por la compañía. </a:t>
          </a:r>
          <a:endParaRPr lang="es-CO" sz="1100" kern="1200" dirty="0"/>
        </a:p>
      </dsp:txBody>
      <dsp:txXfrm>
        <a:off x="5663429" y="2046724"/>
        <a:ext cx="3049538" cy="1568332"/>
      </dsp:txXfrm>
    </dsp:sp>
    <dsp:sp modelId="{8F6E5020-C95A-4960-B67B-E984D6BB16E5}">
      <dsp:nvSpPr>
        <dsp:cNvPr id="0" name=""/>
        <dsp:cNvSpPr/>
      </dsp:nvSpPr>
      <dsp:spPr>
        <a:xfrm>
          <a:off x="5663429" y="3615056"/>
          <a:ext cx="3049538" cy="1568332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 </a:t>
          </a:r>
          <a:r>
            <a:rPr lang="es-CO" sz="1100" kern="1200" dirty="0">
              <a:latin typeface="Bodoni MT" panose="02070603080606020203" pitchFamily="18" charset="0"/>
            </a:rPr>
            <a:t>Los seleccionados, tendrán un periodo de prueba de dos (2) meses, que se evaluará de acuerdo a su cumplimiento de metas, compromiso, y ambiente laboral. </a:t>
          </a:r>
          <a:endParaRPr lang="es-CO" sz="1100" kern="1200" dirty="0"/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 </a:t>
          </a:r>
          <a:r>
            <a:rPr lang="es-CO" sz="1100" kern="1200" dirty="0">
              <a:latin typeface="Bodoni MT" panose="02070603080606020203" pitchFamily="18" charset="0"/>
            </a:rPr>
            <a:t>Tipos de vinculación a la empresa: Contrato por corretaje y contrato directo.</a:t>
          </a:r>
          <a:endParaRPr lang="es-CO" sz="1100" kern="1200" dirty="0"/>
        </a:p>
      </dsp:txBody>
      <dsp:txXfrm>
        <a:off x="5663429" y="3615056"/>
        <a:ext cx="3049538" cy="15683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8EE3F-94D9-49E1-B07D-49CA79E66197}">
      <dsp:nvSpPr>
        <dsp:cNvPr id="0" name=""/>
        <dsp:cNvSpPr/>
      </dsp:nvSpPr>
      <dsp:spPr>
        <a:xfrm>
          <a:off x="0" y="0"/>
          <a:ext cx="6257409" cy="214129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3B534-195E-4EF7-BD3F-AEB074F4BE6D}">
      <dsp:nvSpPr>
        <dsp:cNvPr id="0" name=""/>
        <dsp:cNvSpPr/>
      </dsp:nvSpPr>
      <dsp:spPr>
        <a:xfrm>
          <a:off x="187722" y="285505"/>
          <a:ext cx="1838114" cy="15702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4000" r="-1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1">
              <a:satMod val="175000"/>
              <a:alpha val="40000"/>
            </a:schemeClr>
          </a:glow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EE35D-72D2-4715-9380-2728567BA214}">
      <dsp:nvSpPr>
        <dsp:cNvPr id="0" name=""/>
        <dsp:cNvSpPr/>
      </dsp:nvSpPr>
      <dsp:spPr>
        <a:xfrm rot="10800000">
          <a:off x="187722" y="2141290"/>
          <a:ext cx="1838114" cy="2617133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>
              <a:latin typeface="Arial Black" panose="020B0A04020102020204" pitchFamily="34" charset="0"/>
            </a:rPr>
            <a:t>Cliente Prospecto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0" kern="1200" dirty="0">
              <a:solidFill>
                <a:schemeClr val="tx1"/>
              </a:solidFill>
              <a:latin typeface="Bodoni MT" panose="02070603080606020203" pitchFamily="18" charset="0"/>
            </a:rPr>
            <a:t>*Labores de call center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0" kern="1200" dirty="0">
              <a:solidFill>
                <a:schemeClr val="tx1"/>
              </a:solidFill>
              <a:latin typeface="Bodoni MT" panose="02070603080606020203" pitchFamily="18" charset="0"/>
            </a:rPr>
            <a:t>*Relaciones públicas y referidos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0" kern="1200" dirty="0">
              <a:solidFill>
                <a:schemeClr val="tx1"/>
              </a:solidFill>
              <a:latin typeface="Bodoni MT" panose="02070603080606020203" pitchFamily="18" charset="0"/>
            </a:rPr>
            <a:t>*Campañas comerciales.</a:t>
          </a:r>
        </a:p>
      </dsp:txBody>
      <dsp:txXfrm rot="10800000">
        <a:off x="244250" y="2141290"/>
        <a:ext cx="1725058" cy="2560605"/>
      </dsp:txXfrm>
    </dsp:sp>
    <dsp:sp modelId="{6C73B59C-BF44-40A2-87A1-A5F7CFC3D41F}">
      <dsp:nvSpPr>
        <dsp:cNvPr id="0" name=""/>
        <dsp:cNvSpPr/>
      </dsp:nvSpPr>
      <dsp:spPr>
        <a:xfrm>
          <a:off x="2209647" y="285505"/>
          <a:ext cx="1838114" cy="15702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7000" r="-2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  <a:reflection blurRad="6350" stA="50000" endA="300" endPos="55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0DEF7-063C-4A53-B333-4C46DB450820}">
      <dsp:nvSpPr>
        <dsp:cNvPr id="0" name=""/>
        <dsp:cNvSpPr/>
      </dsp:nvSpPr>
      <dsp:spPr>
        <a:xfrm rot="10800000">
          <a:off x="2209647" y="2141290"/>
          <a:ext cx="1838114" cy="2617133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>
              <a:latin typeface="Arial Black" panose="020B0A04020102020204" pitchFamily="34" charset="0"/>
            </a:rPr>
            <a:t>Oportunidad de Negocio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>
              <a:solidFill>
                <a:schemeClr val="tx1"/>
              </a:solidFill>
              <a:latin typeface="Bodoni MT" panose="02070603080606020203" pitchFamily="18" charset="0"/>
            </a:rPr>
            <a:t>*Visita al cliente.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>
              <a:solidFill>
                <a:schemeClr val="tx1"/>
              </a:solidFill>
              <a:latin typeface="Bodoni MT" panose="02070603080606020203" pitchFamily="18" charset="0"/>
            </a:rPr>
            <a:t>*Verificación perfil del cliente.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>
              <a:solidFill>
                <a:schemeClr val="tx1"/>
              </a:solidFill>
              <a:latin typeface="Bodoni MT" panose="02070603080606020203" pitchFamily="18" charset="0"/>
            </a:rPr>
            <a:t>*Solicitud de productos.</a:t>
          </a:r>
        </a:p>
      </dsp:txBody>
      <dsp:txXfrm rot="10800000">
        <a:off x="2266175" y="2141290"/>
        <a:ext cx="1725058" cy="2560605"/>
      </dsp:txXfrm>
    </dsp:sp>
    <dsp:sp modelId="{A81ADA7C-D5B3-4966-B139-CD3DD24225BC}">
      <dsp:nvSpPr>
        <dsp:cNvPr id="0" name=""/>
        <dsp:cNvSpPr/>
      </dsp:nvSpPr>
      <dsp:spPr>
        <a:xfrm>
          <a:off x="4231573" y="285505"/>
          <a:ext cx="1838114" cy="15702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4000" r="-1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5">
              <a:satMod val="175000"/>
              <a:alpha val="40000"/>
            </a:schemeClr>
          </a:glow>
          <a:reflection blurRad="6350" stA="50000" endA="300" endPos="555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2E305-16C9-4DFF-8B13-B379A5CB4462}">
      <dsp:nvSpPr>
        <dsp:cNvPr id="0" name=""/>
        <dsp:cNvSpPr/>
      </dsp:nvSpPr>
      <dsp:spPr>
        <a:xfrm rot="10800000">
          <a:off x="4231573" y="2141290"/>
          <a:ext cx="1838114" cy="2617133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>
              <a:latin typeface="Arial Black" panose="020B0A04020102020204" pitchFamily="34" charset="0"/>
            </a:rPr>
            <a:t>Cierre del Negocio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>
              <a:solidFill>
                <a:schemeClr val="tx1"/>
              </a:solidFill>
              <a:latin typeface="Bodoni MT" panose="02070603080606020203" pitchFamily="18" charset="0"/>
            </a:rPr>
            <a:t>*Verificación solicitud.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>
              <a:solidFill>
                <a:schemeClr val="tx1"/>
              </a:solidFill>
              <a:latin typeface="Bodoni MT" panose="02070603080606020203" pitchFamily="18" charset="0"/>
            </a:rPr>
            <a:t>*Radicación.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>
              <a:solidFill>
                <a:schemeClr val="tx1"/>
              </a:solidFill>
              <a:latin typeface="Bodoni MT" panose="02070603080606020203" pitchFamily="18" charset="0"/>
            </a:rPr>
            <a:t>*Seguimiento del proceso de aprobación. </a:t>
          </a:r>
        </a:p>
      </dsp:txBody>
      <dsp:txXfrm rot="10800000">
        <a:off x="4288101" y="2141290"/>
        <a:ext cx="1725058" cy="2560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/>
        </p:spPr>
        <p:txBody>
          <a:bodyPr bIns="46589" lIns="93177" rIns="93177" rtlCol="0" tIns="46589" vert="horz"/>
          <a:lstStyle>
            <a:lvl1pPr algn="l">
              <a:defRPr sz="1200"/>
            </a:lvl1pPr>
          </a:lstStyle>
          <a:p>
            <a:pPr rtl="0"/>
            <a:endParaRPr dirty="0" lang="es-ES"/>
          </a:p>
        </p:txBody>
      </p:sp>
      <p:sp>
        <p:nvSpPr>
          <p:cNvPr id="1048762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/>
        </p:spPr>
        <p:txBody>
          <a:bodyPr bIns="46589" lIns="93177" rIns="93177" rtlCol="0" tIns="46589" vert="horz"/>
          <a:lstStyle>
            <a:lvl1pPr algn="r">
              <a:defRPr sz="1200"/>
            </a:lvl1pPr>
          </a:lstStyle>
          <a:p>
            <a:pPr rtl="0"/>
            <a:fld id="{C823BF18-0209-4468-8B80-50771062CD84}" type="datetime1">
              <a:rPr lang="es-ES" smtClean="0"/>
              <a:t>09/10/2023</a:t>
            </a:fld>
            <a:endParaRPr dirty="0" lang="es-ES"/>
          </a:p>
        </p:txBody>
      </p:sp>
      <p:sp>
        <p:nvSpPr>
          <p:cNvPr id="1048763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/>
        </p:spPr>
        <p:txBody>
          <a:bodyPr anchor="b" bIns="46589" lIns="93177" rIns="93177" rtlCol="0" tIns="46589" vert="horz"/>
          <a:lstStyle>
            <a:lvl1pPr algn="l">
              <a:defRPr sz="1200"/>
            </a:lvl1pPr>
          </a:lstStyle>
          <a:p>
            <a:pPr rtl="0"/>
            <a:endParaRPr dirty="0" lang="es-ES"/>
          </a:p>
        </p:txBody>
      </p:sp>
      <p:sp>
        <p:nvSpPr>
          <p:cNvPr id="1048764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/>
        </p:spPr>
        <p:txBody>
          <a:bodyPr anchor="b" bIns="46589" lIns="93177" rIns="93177" rtlCol="0" tIns="46589" vert="horz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s-ES"/>
              <a:t>‹Nº›</a:t>
            </a:fld>
            <a:endParaRPr dirty="0" lang="es-E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/>
        </p:spPr>
        <p:txBody>
          <a:bodyPr bIns="46589" lIns="93177" rIns="93177" rtlCol="0" tIns="46589" vert="horz"/>
          <a:lstStyle>
            <a:lvl1pPr algn="l">
              <a:defRPr sz="1200"/>
            </a:lvl1pPr>
          </a:lstStyle>
          <a:p>
            <a:pPr rtl="0"/>
            <a:endParaRPr dirty="0" lang="es-ES" noProof="0"/>
          </a:p>
        </p:txBody>
      </p:sp>
      <p:sp>
        <p:nvSpPr>
          <p:cNvPr id="1048756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/>
        </p:spPr>
        <p:txBody>
          <a:bodyPr bIns="46589" lIns="93177" rIns="93177" rtlCol="0" tIns="46589" vert="horz"/>
          <a:lstStyle>
            <a:lvl1pPr algn="r">
              <a:defRPr sz="1200"/>
            </a:lvl1pPr>
          </a:lstStyle>
          <a:p>
            <a:pPr rtl="0"/>
            <a:fld id="{3B91AF14-1CFC-4955-9C8E-FB628ADB1A7F}" type="datetime1">
              <a:rPr lang="es-ES" noProof="0" smtClean="0"/>
              <a:t>09/10/2023</a:t>
            </a:fld>
            <a:endParaRPr dirty="0" lang="es-ES" noProof="0"/>
          </a:p>
        </p:txBody>
      </p:sp>
      <p:sp>
        <p:nvSpPr>
          <p:cNvPr id="1048757" name="Marcador de imagen de diapositiva 3"/>
          <p:cNvSpPr>
            <a:spLocks noChangeAspect="1" noRot="1" noGrp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6589" lIns="93177" rIns="93177" rtlCol="0" tIns="46589" vert="horz"/>
          <a:p>
            <a:pPr rtl="0"/>
            <a:endParaRPr dirty="0" lang="es-ES" noProof="0"/>
          </a:p>
        </p:txBody>
      </p:sp>
      <p:sp>
        <p:nvSpPr>
          <p:cNvPr id="1048758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/>
        </p:spPr>
        <p:txBody>
          <a:bodyPr bIns="46589" lIns="93177" rIns="93177" rtlCol="0" tIns="46589" vert="horz"/>
          <a:p>
            <a:pPr lvl="0" rtl="0"/>
            <a:r>
              <a:rPr dirty="0" lang="es-ES" noProof="0"/>
              <a:t>Haga clic para modificar los estilos de texto del patrón</a:t>
            </a:r>
          </a:p>
          <a:p>
            <a:pPr lvl="1" rtl="0"/>
            <a:r>
              <a:rPr dirty="0" lang="es-ES" noProof="0"/>
              <a:t>Segundo nivel</a:t>
            </a:r>
          </a:p>
          <a:p>
            <a:pPr lvl="2" rtl="0"/>
            <a:r>
              <a:rPr dirty="0" lang="es-ES" noProof="0"/>
              <a:t>Tercer nivel</a:t>
            </a:r>
          </a:p>
          <a:p>
            <a:pPr lvl="3" rtl="0"/>
            <a:r>
              <a:rPr dirty="0" lang="es-ES" noProof="0"/>
              <a:t>Cuarto nivel</a:t>
            </a:r>
          </a:p>
          <a:p>
            <a:pPr lvl="4" rtl="0"/>
            <a:r>
              <a:rPr dirty="0" lang="es-ES" noProof="0"/>
              <a:t>Quinto nivel</a:t>
            </a:r>
          </a:p>
        </p:txBody>
      </p:sp>
      <p:sp>
        <p:nvSpPr>
          <p:cNvPr id="1048759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/>
        </p:spPr>
        <p:txBody>
          <a:bodyPr anchor="b" bIns="46589" lIns="93177" rIns="93177" rtlCol="0" tIns="46589" vert="horz"/>
          <a:lstStyle>
            <a:lvl1pPr algn="l">
              <a:defRPr sz="1200"/>
            </a:lvl1pPr>
          </a:lstStyle>
          <a:p>
            <a:pPr rtl="0"/>
            <a:endParaRPr dirty="0" lang="es-ES" noProof="0"/>
          </a:p>
        </p:txBody>
      </p:sp>
      <p:sp>
        <p:nvSpPr>
          <p:cNvPr id="1048760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/>
        </p:spPr>
        <p:txBody>
          <a:bodyPr anchor="b" bIns="46589" lIns="93177" rIns="93177" rtlCol="0" tIns="46589" vert="horz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es-ES" noProof="0"/>
              <a:t>‹Nº›</a:t>
            </a:fld>
            <a:endParaRPr dirty="0" lang="es-ES" noProof="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hangingPunct="1" latinLnBrk="0" marL="0" rtl="0">
      <a:defRPr sz="1200" kern="1200">
        <a:solidFill>
          <a:schemeClr val="tx2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2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2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2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2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Marcador de imagen de diapositiva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p>
            <a:pPr rtl="0"/>
            <a:endParaRPr dirty="0" lang="es-ES"/>
          </a:p>
        </p:txBody>
      </p:sp>
      <p:sp>
        <p:nvSpPr>
          <p:cNvPr id="104860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p>
            <a:pPr rtl="0"/>
            <a:fld id="{5FB91549-43BF-425A-AF25-75262019208C}" type="slidenum">
              <a:rPr lang="es-ES" smtClean="0"/>
              <a:t>1</a:t>
            </a:fld>
            <a:endParaRPr dirty="0"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Marcador de imagen de diapositiva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p>
            <a:pPr rtl="0"/>
            <a:endParaRPr dirty="0" lang="es-ES"/>
          </a:p>
        </p:txBody>
      </p:sp>
      <p:sp>
        <p:nvSpPr>
          <p:cNvPr id="104861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p>
            <a:pPr rtl="0"/>
            <a:fld id="{5FB91549-43BF-425A-AF25-75262019208C}" type="slidenum">
              <a:rPr lang="es-ES" smtClean="0"/>
              <a:t>2</a:t>
            </a:fld>
            <a:endParaRPr dirty="0"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Marcador de imagen de diapositiva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4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s-ES"/>
          </a:p>
        </p:txBody>
      </p:sp>
      <p:sp>
        <p:nvSpPr>
          <p:cNvPr id="1048625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5FB91549-43BF-425A-AF25-75262019208C}" type="slidenum">
              <a:rPr lang="es-ES" smtClean="0"/>
              <a:t>3</a:t>
            </a:fld>
            <a:endParaRPr dirty="0"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Marcador de imagen de diapositiva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s-ES"/>
          </a:p>
        </p:txBody>
      </p:sp>
      <p:sp>
        <p:nvSpPr>
          <p:cNvPr id="1048630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5FB91549-43BF-425A-AF25-75262019208C}" type="slidenum">
              <a:rPr lang="es-ES" smtClean="0"/>
              <a:t>4</a:t>
            </a:fld>
            <a:endParaRPr dirty="0"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Marcador de imagen de diapositiva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8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s-ES"/>
          </a:p>
        </p:txBody>
      </p:sp>
      <p:sp>
        <p:nvSpPr>
          <p:cNvPr id="1048639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5FB91549-43BF-425A-AF25-75262019208C}" type="slidenum">
              <a:rPr lang="es-ES" smtClean="0"/>
              <a:t>6</a:t>
            </a:fld>
            <a:endParaRPr dirty="0"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Marcador de imagen de diapositiva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7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s-ES"/>
          </a:p>
        </p:txBody>
      </p:sp>
      <p:sp>
        <p:nvSpPr>
          <p:cNvPr id="1048658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5FB91549-43BF-425A-AF25-75262019208C}" type="slidenum">
              <a:rPr lang="es-ES" smtClean="0"/>
              <a:t>9</a:t>
            </a:fld>
            <a:endParaRPr dirty="0"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Marcador de imagen de diapositiva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2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s-ES"/>
          </a:p>
        </p:txBody>
      </p:sp>
      <p:sp>
        <p:nvSpPr>
          <p:cNvPr id="1048663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5FB91549-43BF-425A-AF25-75262019208C}" type="slidenum">
              <a:rPr lang="es-ES" smtClean="0"/>
              <a:t>10</a:t>
            </a:fld>
            <a:endParaRPr dirty="0"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Marcador de imagen de diapositiva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4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s-ES"/>
          </a:p>
        </p:txBody>
      </p:sp>
      <p:sp>
        <p:nvSpPr>
          <p:cNvPr id="1048675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rtl="0"/>
            <a:fld id="{5FB91549-43BF-425A-AF25-75262019208C}" type="slidenum">
              <a:rPr lang="es-ES" smtClean="0"/>
              <a:t>11</a:t>
            </a:fld>
            <a:endParaRPr dirty="0"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Diapositiva de título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5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sp>
          <p:nvSpPr>
            <p:cNvPr id="1048589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9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063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126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189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25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5314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2377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19944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6503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70ABC749-D890-4FAD-8F9E-74EF6406EA2F}" type="datetime1">
              <a:rPr lang="es-ES" noProof="0" smtClean="0"/>
              <a:t>09/10/2023</a:t>
            </a:fld>
            <a:endParaRPr dirty="0" lang="es-ES" noProof="0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rtl="0"/>
            <a:r>
              <a:rPr lang="es-ES" noProof="0"/>
              <a:t>Agregar un pie de página</a:t>
            </a:r>
            <a:endParaRPr dirty="0" lang="es-ES" noProof="0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/>
            <a:fld id="{A3F31473-23EB-4724-8B59-FE6D21D89FA4}" type="slidenum">
              <a:rPr lang="es-ES" noProof="0" smtClean="0"/>
              <a:pPr rtl="0"/>
              <a:t>‹Nº›</a:t>
            </a:fld>
            <a:endParaRPr dirty="0"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b="0" cap="none" sz="4399"/>
            </a:lvl1pPr>
          </a:lstStyle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734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063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indent="0" marL="914126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189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25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5314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2377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19944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6503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487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A94A7BB7-9D04-4153-B1C6-5B5DED9CC659}" type="datetime1">
              <a:rPr lang="es-ES" noProof="0" smtClean="0"/>
              <a:t>09/10/2023</a:t>
            </a:fld>
            <a:endParaRPr dirty="0" lang="es-ES" noProof="0"/>
          </a:p>
        </p:txBody>
      </p:sp>
      <p:sp>
        <p:nvSpPr>
          <p:cNvPr id="10487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rtl="0"/>
            <a:r>
              <a:rPr lang="es-ES" noProof="0"/>
              <a:t>Agregar un pie de página</a:t>
            </a:r>
            <a:endParaRPr dirty="0" lang="es-ES" noProof="0"/>
          </a:p>
        </p:txBody>
      </p:sp>
      <p:sp>
        <p:nvSpPr>
          <p:cNvPr id="10487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/>
            <a:fld id="{A3F31473-23EB-4724-8B59-FE6D21D89FA4}" type="slidenum">
              <a:rPr lang="es-ES" noProof="0" smtClean="0"/>
              <a:pPr rtl="0"/>
              <a:t>‹Nº›</a:t>
            </a:fld>
            <a:endParaRPr dirty="0" lang="es-ES" noProof="0"/>
          </a:p>
        </p:txBody>
      </p:sp>
    </p:spTree>
  </p:cSld>
  <p:clrMapOvr>
    <a:masterClrMapping/>
  </p:clrMapOvr>
  <p:hf dt="0" ftr="0" hdr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b="0" cap="none" sz="4399"/>
            </a:lvl1pPr>
          </a:lstStyle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69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063">
              <a:buFontTx/>
              <a:buNone/>
            </a:lvl2pPr>
            <a:lvl3pPr indent="0" marL="914126">
              <a:buFontTx/>
              <a:buNone/>
            </a:lvl3pPr>
            <a:lvl4pPr indent="0" marL="1371189">
              <a:buFontTx/>
              <a:buNone/>
            </a:lvl4pPr>
            <a:lvl5pPr indent="0" marL="1828251">
              <a:buFontTx/>
              <a:buNone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4869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063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indent="0" marL="914126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189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25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5314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2377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19944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6503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A94A7BB7-9D04-4153-B1C6-5B5DED9CC659}" type="datetime1">
              <a:rPr lang="es-ES" noProof="0" smtClean="0"/>
              <a:t>09/10/2023</a:t>
            </a:fld>
            <a:endParaRPr dirty="0" lang="es-ES" noProof="0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rtl="0"/>
            <a:r>
              <a:rPr lang="es-ES" noProof="0"/>
              <a:t>Agregar un pie de página</a:t>
            </a:r>
            <a:endParaRPr dirty="0" lang="es-ES" noProof="0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/>
            <a:fld id="{A3F31473-23EB-4724-8B59-FE6D21D89FA4}" type="slidenum">
              <a:rPr lang="es-ES" noProof="0" smtClean="0"/>
              <a:pPr rtl="0"/>
              <a:t>‹Nº›</a:t>
            </a:fld>
            <a:endParaRPr dirty="0" lang="es-ES" noProof="0"/>
          </a:p>
        </p:txBody>
      </p:sp>
      <p:sp>
        <p:nvSpPr>
          <p:cNvPr id="1048697" name="TextBox 23"/>
          <p:cNvSpPr txBox="1"/>
          <p:nvPr/>
        </p:nvSpPr>
        <p:spPr>
          <a:xfrm>
            <a:off x="541729" y="790378"/>
            <a:ext cx="609441" cy="584776"/>
          </a:xfrm>
          <a:prstGeom prst="rect"/>
        </p:spPr>
        <p:txBody>
          <a:bodyPr anchor="ctr" bIns="45708" lIns="91416" rIns="91416" rtlCol="0" tIns="45708" vert="horz">
            <a:noAutofit/>
          </a:bodyPr>
          <a:p>
            <a:pPr lvl="0"/>
            <a:r>
              <a:rPr baseline="0" dirty="0" sz="7998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98" name="TextBox 24"/>
          <p:cNvSpPr txBox="1"/>
          <p:nvPr/>
        </p:nvSpPr>
        <p:spPr>
          <a:xfrm>
            <a:off x="8890695" y="2886556"/>
            <a:ext cx="609441" cy="584776"/>
          </a:xfrm>
          <a:prstGeom prst="rect"/>
        </p:spPr>
        <p:txBody>
          <a:bodyPr anchor="ctr" bIns="45708" lIns="91416" rIns="91416" rtlCol="0" tIns="45708" vert="horz">
            <a:noAutofit/>
          </a:bodyPr>
          <a:p>
            <a:pPr lvl="0"/>
            <a:r>
              <a:rPr baseline="0" dirty="0" sz="7998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dt="0" ftr="0" hdr="0" sldNu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b="0" cap="none" sz="4399"/>
            </a:lvl1pPr>
          </a:lstStyle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724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063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indent="0" marL="914126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189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25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5314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2377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19944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6503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487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A94A7BB7-9D04-4153-B1C6-5B5DED9CC659}" type="datetime1">
              <a:rPr lang="es-ES" noProof="0" smtClean="0"/>
              <a:t>09/10/2023</a:t>
            </a:fld>
            <a:endParaRPr dirty="0" lang="es-ES" noProof="0"/>
          </a:p>
        </p:txBody>
      </p:sp>
      <p:sp>
        <p:nvSpPr>
          <p:cNvPr id="10487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rtl="0"/>
            <a:r>
              <a:rPr lang="es-ES" noProof="0"/>
              <a:t>Agregar un pie de página</a:t>
            </a:r>
            <a:endParaRPr dirty="0" lang="es-ES" noProof="0"/>
          </a:p>
        </p:txBody>
      </p:sp>
      <p:sp>
        <p:nvSpPr>
          <p:cNvPr id="10487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/>
            <a:fld id="{A3F31473-23EB-4724-8B59-FE6D21D89FA4}" type="slidenum">
              <a:rPr lang="es-ES" noProof="0" smtClean="0"/>
              <a:pPr rtl="0"/>
              <a:t>‹Nº›</a:t>
            </a:fld>
            <a:endParaRPr dirty="0" lang="es-ES" noProof="0"/>
          </a:p>
        </p:txBody>
      </p:sp>
    </p:spTree>
  </p:cSld>
  <p:clrMapOvr>
    <a:masterClrMapping/>
  </p:clrMapOvr>
  <p:hf dt="0" ftr="0" hdr="0" sldNu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b="0" cap="none" sz="4399"/>
            </a:lvl1pPr>
          </a:lstStyle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68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063">
              <a:buFontTx/>
              <a:buNone/>
            </a:lvl2pPr>
            <a:lvl3pPr indent="0" marL="914126">
              <a:buFontTx/>
              <a:buNone/>
            </a:lvl3pPr>
            <a:lvl4pPr indent="0" marL="1371189">
              <a:buFontTx/>
              <a:buNone/>
            </a:lvl4pPr>
            <a:lvl5pPr indent="0" marL="1828251">
              <a:buFontTx/>
              <a:buNone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48685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063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indent="0" marL="914126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189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25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5314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2377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19944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6503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486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A94A7BB7-9D04-4153-B1C6-5B5DED9CC659}" type="datetime1">
              <a:rPr lang="es-ES" noProof="0" smtClean="0"/>
              <a:t>09/10/2023</a:t>
            </a:fld>
            <a:endParaRPr dirty="0" lang="es-ES" noProof="0"/>
          </a:p>
        </p:txBody>
      </p:sp>
      <p:sp>
        <p:nvSpPr>
          <p:cNvPr id="10486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rtl="0"/>
            <a:r>
              <a:rPr lang="es-ES" noProof="0"/>
              <a:t>Agregar un pie de página</a:t>
            </a:r>
            <a:endParaRPr dirty="0" lang="es-ES" noProof="0"/>
          </a:p>
        </p:txBody>
      </p:sp>
      <p:sp>
        <p:nvSpPr>
          <p:cNvPr id="10486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/>
            <a:fld id="{A3F31473-23EB-4724-8B59-FE6D21D89FA4}" type="slidenum">
              <a:rPr lang="es-ES" noProof="0" smtClean="0"/>
              <a:pPr rtl="0"/>
              <a:t>‹Nº›</a:t>
            </a:fld>
            <a:endParaRPr dirty="0" lang="es-ES" noProof="0"/>
          </a:p>
        </p:txBody>
      </p:sp>
      <p:sp>
        <p:nvSpPr>
          <p:cNvPr id="1048689" name="TextBox 23"/>
          <p:cNvSpPr txBox="1"/>
          <p:nvPr/>
        </p:nvSpPr>
        <p:spPr>
          <a:xfrm>
            <a:off x="541729" y="790378"/>
            <a:ext cx="609441" cy="584776"/>
          </a:xfrm>
          <a:prstGeom prst="rect"/>
        </p:spPr>
        <p:txBody>
          <a:bodyPr anchor="ctr" bIns="45708" lIns="91416" rIns="91416" rtlCol="0" tIns="45708" vert="horz">
            <a:noAutofit/>
          </a:bodyPr>
          <a:p>
            <a:pPr lvl="0"/>
            <a:r>
              <a:rPr baseline="0" dirty="0" sz="7998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90" name="TextBox 24"/>
          <p:cNvSpPr txBox="1"/>
          <p:nvPr/>
        </p:nvSpPr>
        <p:spPr>
          <a:xfrm>
            <a:off x="8890695" y="2886556"/>
            <a:ext cx="609441" cy="584776"/>
          </a:xfrm>
          <a:prstGeom prst="rect"/>
        </p:spPr>
        <p:txBody>
          <a:bodyPr anchor="ctr" bIns="45708" lIns="91416" rIns="91416" rtlCol="0" tIns="45708" vert="horz">
            <a:noAutofit/>
          </a:bodyPr>
          <a:p>
            <a:pPr lvl="0"/>
            <a:r>
              <a:rPr baseline="0" dirty="0" sz="7998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dt="0" ftr="0" hdr="0" sldNum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b="0" cap="none" sz="4399"/>
            </a:lvl1pPr>
          </a:lstStyle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73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399">
                <a:solidFill>
                  <a:schemeClr val="accent1"/>
                </a:solidFill>
              </a:defRPr>
            </a:lvl1pPr>
            <a:lvl2pPr indent="0" marL="457063">
              <a:buFontTx/>
              <a:buNone/>
            </a:lvl2pPr>
            <a:lvl3pPr indent="0" marL="914126">
              <a:buFontTx/>
              <a:buNone/>
            </a:lvl3pPr>
            <a:lvl4pPr indent="0" marL="1371189">
              <a:buFontTx/>
              <a:buNone/>
            </a:lvl4pPr>
            <a:lvl5pPr indent="0" marL="1828251">
              <a:buFontTx/>
              <a:buNone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48740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063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indent="0" marL="914126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189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25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5314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2377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19944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6503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487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A94A7BB7-9D04-4153-B1C6-5B5DED9CC659}" type="datetime1">
              <a:rPr lang="es-ES" noProof="0" smtClean="0"/>
              <a:t>09/10/2023</a:t>
            </a:fld>
            <a:endParaRPr dirty="0" lang="es-ES" noProof="0"/>
          </a:p>
        </p:txBody>
      </p:sp>
      <p:sp>
        <p:nvSpPr>
          <p:cNvPr id="10487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rtl="0"/>
            <a:r>
              <a:rPr lang="es-ES" noProof="0"/>
              <a:t>Agregar un pie de página</a:t>
            </a:r>
            <a:endParaRPr dirty="0" lang="es-ES" noProof="0"/>
          </a:p>
        </p:txBody>
      </p:sp>
      <p:sp>
        <p:nvSpPr>
          <p:cNvPr id="10487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/>
            <a:fld id="{A3F31473-23EB-4724-8B59-FE6D21D89FA4}" type="slidenum">
              <a:rPr lang="es-ES" noProof="0" smtClean="0"/>
              <a:pPr rtl="0"/>
              <a:t>‹Nº›</a:t>
            </a:fld>
            <a:endParaRPr dirty="0" lang="es-ES" noProof="0"/>
          </a:p>
        </p:txBody>
      </p:sp>
    </p:spTree>
  </p:cSld>
  <p:clrMapOvr>
    <a:masterClrMapping/>
  </p:clrMapOvr>
  <p:hf dt="0" ftr="0" hdr="0" sldNum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ítulo y texto vertical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70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 lang="en-US"/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3145F665-47FF-4981-A959-20C3D291A3D7}" type="datetime1">
              <a:rPr lang="es-ES" noProof="0" smtClean="0"/>
              <a:t>09/10/2023</a:t>
            </a:fld>
            <a:endParaRPr dirty="0" lang="es-ES" noProof="0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rtl="0"/>
            <a:r>
              <a:rPr lang="es-ES" noProof="0"/>
              <a:t>Agregar un pie de página</a:t>
            </a:r>
            <a:endParaRPr dirty="0" lang="es-ES" noProof="0"/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/>
            <a:fld id="{A3F31473-23EB-4724-8B59-FE6D21D89FA4}" type="slidenum">
              <a:rPr lang="es-ES" noProof="0" smtClean="0"/>
              <a:t>‹Nº›</a:t>
            </a:fld>
            <a:endParaRPr dirty="0"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Título vertical y texto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anchor="ctr" vert="eaVert"/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75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 lang="en-US"/>
          </a:p>
        </p:txBody>
      </p:sp>
      <p:sp>
        <p:nvSpPr>
          <p:cNvPr id="10487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3EEDB7D9-F356-448A-85D5-C2EAA8CABC64}" type="datetime1">
              <a:rPr lang="es-ES" noProof="0" smtClean="0"/>
              <a:t>09/10/2023</a:t>
            </a:fld>
            <a:endParaRPr dirty="0" lang="es-ES" noProof="0"/>
          </a:p>
        </p:txBody>
      </p:sp>
      <p:sp>
        <p:nvSpPr>
          <p:cNvPr id="10487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rtl="0"/>
            <a:r>
              <a:rPr lang="es-ES" noProof="0"/>
              <a:t>Agregar un pie de página</a:t>
            </a:r>
            <a:endParaRPr dirty="0" lang="es-ES" noProof="0"/>
          </a:p>
        </p:txBody>
      </p:sp>
      <p:sp>
        <p:nvSpPr>
          <p:cNvPr id="10487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/>
            <a:fld id="{A3F31473-23EB-4724-8B59-FE6D21D89FA4}" type="slidenum">
              <a:rPr lang="es-ES" noProof="0" smtClean="0"/>
              <a:t>‹Nº›</a:t>
            </a:fld>
            <a:endParaRPr dirty="0"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ítulo 1"/>
          <p:cNvSpPr>
            <a:spLocks noGrp="1"/>
          </p:cNvSpPr>
          <p:nvPr>
            <p:ph type="title"/>
          </p:nvPr>
        </p:nvSpPr>
        <p:spPr/>
        <p:txBody>
          <a:bodyPr rtlCol="0"/>
          <a:p>
            <a:pPr rtl="0"/>
            <a:r>
              <a:rPr lang="es-ES" noProof="0"/>
              <a:t>Haga clic para modificar el estilo de título del patrón</a:t>
            </a:r>
            <a:endParaRPr dirty="0" lang="es-ES" noProof="0"/>
          </a:p>
        </p:txBody>
      </p:sp>
      <p:sp>
        <p:nvSpPr>
          <p:cNvPr id="1048606" name="Marcador de contenido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 rtlCol="0"/>
          <a:p>
            <a:pPr lvl="0" rtl="0"/>
            <a:r>
              <a:rPr dirty="0" lang="es-ES" noProof="0"/>
              <a:t>Haga clic para modificar los estilos de texto del patrón</a:t>
            </a:r>
          </a:p>
          <a:p>
            <a:pPr lvl="1" rtl="0"/>
            <a:r>
              <a:rPr dirty="0" lang="es-ES" noProof="0"/>
              <a:t>Segundo nivel</a:t>
            </a:r>
          </a:p>
          <a:p>
            <a:pPr lvl="2" rtl="0"/>
            <a:r>
              <a:rPr dirty="0" lang="es-ES" noProof="0"/>
              <a:t>Tercer nivel</a:t>
            </a:r>
          </a:p>
          <a:p>
            <a:pPr lvl="3" rtl="0"/>
            <a:r>
              <a:rPr dirty="0" lang="es-ES" noProof="0"/>
              <a:t>Cuarto nivel</a:t>
            </a:r>
          </a:p>
          <a:p>
            <a:pPr lvl="4" rtl="0"/>
            <a:r>
              <a:rPr dirty="0" lang="es-ES" noProof="0"/>
              <a:t>Quinto nivel</a:t>
            </a:r>
          </a:p>
        </p:txBody>
      </p:sp>
      <p:sp>
        <p:nvSpPr>
          <p:cNvPr id="104860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pPr rtl="0"/>
            <a:fld id="{81DD3DE7-0BDE-4D30-9AE1-B54BDDC332C9}" type="datetime1">
              <a:rPr lang="es-ES" noProof="0" smtClean="0"/>
              <a:t>09/10/2023</a:t>
            </a:fld>
            <a:endParaRPr dirty="0" lang="es-ES" noProof="0"/>
          </a:p>
        </p:txBody>
      </p:sp>
      <p:sp>
        <p:nvSpPr>
          <p:cNvPr id="104860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p>
            <a:pPr rtl="0"/>
            <a:r>
              <a:rPr dirty="0" lang="es-ES" noProof="0"/>
              <a:t>Agregar un pie de página</a:t>
            </a:r>
          </a:p>
        </p:txBody>
      </p:sp>
      <p:sp>
        <p:nvSpPr>
          <p:cNvPr id="104860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pPr rtl="0"/>
            <a:fld id="{A3F31473-23EB-4724-8B59-FE6D21D89FA4}" type="slidenum">
              <a:rPr lang="es-ES" noProof="0" smtClean="0"/>
              <a:t>‹Nº›</a:t>
            </a:fld>
            <a:endParaRPr dirty="0"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ítulo y objetos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72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 lang="en-US"/>
          </a:p>
        </p:txBody>
      </p:sp>
      <p:sp>
        <p:nvSpPr>
          <p:cNvPr id="10487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A94A7BB7-9D04-4153-B1C6-5B5DED9CC659}" type="datetime1">
              <a:rPr lang="es-ES" noProof="0" smtClean="0"/>
              <a:t>09/10/2023</a:t>
            </a:fld>
            <a:endParaRPr dirty="0" lang="es-ES" noProof="0"/>
          </a:p>
        </p:txBody>
      </p:sp>
      <p:sp>
        <p:nvSpPr>
          <p:cNvPr id="10487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rtl="0"/>
            <a:r>
              <a:rPr lang="es-ES" noProof="0"/>
              <a:t>Agregar un pie de página</a:t>
            </a:r>
            <a:endParaRPr dirty="0" lang="es-ES" noProof="0"/>
          </a:p>
        </p:txBody>
      </p:sp>
      <p:sp>
        <p:nvSpPr>
          <p:cNvPr id="10487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/>
            <a:fld id="{A3F31473-23EB-4724-8B59-FE6D21D89FA4}" type="slidenum">
              <a:rPr lang="es-ES" noProof="0" smtClean="0"/>
              <a:pPr rtl="0"/>
              <a:t>‹Nº›</a:t>
            </a:fld>
            <a:endParaRPr dirty="0" lang="es-ES" noProof="0"/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Encabezado de secció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b="0" cap="none" sz="3999"/>
            </a:lvl1pPr>
          </a:lstStyle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711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algn="l" indent="0" marL="0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063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indent="0" marL="914126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189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25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5314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2377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19944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6503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487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CB7A7F5F-6D77-4D8D-9E47-A78342E1157B}" type="datetime1">
              <a:rPr lang="es-ES" noProof="0" smtClean="0"/>
              <a:t>09/10/2023</a:t>
            </a:fld>
            <a:endParaRPr dirty="0" lang="es-ES" noProof="0"/>
          </a:p>
        </p:txBody>
      </p:sp>
      <p:sp>
        <p:nvSpPr>
          <p:cNvPr id="10487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rtl="0"/>
            <a:r>
              <a:rPr lang="es-ES" noProof="0"/>
              <a:t>Agregar un pie de página</a:t>
            </a:r>
            <a:endParaRPr dirty="0" lang="es-ES" noProof="0"/>
          </a:p>
        </p:txBody>
      </p:sp>
      <p:sp>
        <p:nvSpPr>
          <p:cNvPr id="10487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/>
            <a:fld id="{A3F31473-23EB-4724-8B59-FE6D21D89FA4}" type="slidenum">
              <a:rPr lang="es-ES" noProof="0" smtClean="0"/>
              <a:pPr rtl="0"/>
              <a:t>‹Nº›</a:t>
            </a:fld>
            <a:endParaRPr dirty="0"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Dos objetos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616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 lang="en-US"/>
          </a:p>
        </p:txBody>
      </p:sp>
      <p:sp>
        <p:nvSpPr>
          <p:cNvPr id="1048617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 lang="en-US"/>
          </a:p>
        </p:txBody>
      </p:sp>
      <p:sp>
        <p:nvSpPr>
          <p:cNvPr id="10486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20CABBD8-1E0D-4AAE-8073-BC697296B063}" type="datetime1">
              <a:rPr lang="es-ES" noProof="0" smtClean="0"/>
              <a:t>09/10/2023</a:t>
            </a:fld>
            <a:endParaRPr dirty="0" lang="es-ES" noProof="0"/>
          </a:p>
        </p:txBody>
      </p:sp>
      <p:sp>
        <p:nvSpPr>
          <p:cNvPr id="10486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rtl="0"/>
            <a:r>
              <a:rPr lang="es-ES" noProof="0"/>
              <a:t>Agregar un pie de página</a:t>
            </a:r>
            <a:endParaRPr dirty="0" lang="es-ES" noProof="0"/>
          </a:p>
        </p:txBody>
      </p:sp>
      <p:sp>
        <p:nvSpPr>
          <p:cNvPr id="10486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/>
            <a:fld id="{A3F31473-23EB-4724-8B59-FE6D21D89FA4}" type="slidenum">
              <a:rPr lang="es-ES" noProof="0" smtClean="0"/>
              <a:t>‹Nº›</a:t>
            </a:fld>
            <a:endParaRPr dirty="0"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ació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399"/>
            </a:lvl1pPr>
            <a:lvl2pPr indent="0" marL="457063">
              <a:buNone/>
              <a:defRPr b="1" sz="1999"/>
            </a:lvl2pPr>
            <a:lvl3pPr indent="0" marL="914126">
              <a:buNone/>
              <a:defRPr b="1" sz="1799"/>
            </a:lvl3pPr>
            <a:lvl4pPr indent="0" marL="1371189">
              <a:buNone/>
              <a:defRPr b="1" sz="1600"/>
            </a:lvl4pPr>
            <a:lvl5pPr indent="0" marL="1828251">
              <a:buNone/>
              <a:defRPr b="1" sz="1600"/>
            </a:lvl5pPr>
            <a:lvl6pPr indent="0" marL="2285314">
              <a:buNone/>
              <a:defRPr b="1" sz="1600"/>
            </a:lvl6pPr>
            <a:lvl7pPr indent="0" marL="2742377">
              <a:buNone/>
              <a:defRPr b="1" sz="1600"/>
            </a:lvl7pPr>
            <a:lvl8pPr indent="0" marL="3199440">
              <a:buNone/>
              <a:defRPr b="1" sz="1600"/>
            </a:lvl8pPr>
            <a:lvl9pPr indent="0" marL="3656503">
              <a:buNone/>
              <a:defRPr b="1" sz="16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48717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 lang="en-US"/>
          </a:p>
        </p:txBody>
      </p:sp>
      <p:sp>
        <p:nvSpPr>
          <p:cNvPr id="10487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399"/>
            </a:lvl1pPr>
            <a:lvl2pPr indent="0" marL="457063">
              <a:buNone/>
              <a:defRPr b="1" sz="1999"/>
            </a:lvl2pPr>
            <a:lvl3pPr indent="0" marL="914126">
              <a:buNone/>
              <a:defRPr b="1" sz="1799"/>
            </a:lvl3pPr>
            <a:lvl4pPr indent="0" marL="1371189">
              <a:buNone/>
              <a:defRPr b="1" sz="1600"/>
            </a:lvl4pPr>
            <a:lvl5pPr indent="0" marL="1828251">
              <a:buNone/>
              <a:defRPr b="1" sz="1600"/>
            </a:lvl5pPr>
            <a:lvl6pPr indent="0" marL="2285314">
              <a:buNone/>
              <a:defRPr b="1" sz="1600"/>
            </a:lvl6pPr>
            <a:lvl7pPr indent="0" marL="2742377">
              <a:buNone/>
              <a:defRPr b="1" sz="1600"/>
            </a:lvl7pPr>
            <a:lvl8pPr indent="0" marL="3199440">
              <a:buNone/>
              <a:defRPr b="1" sz="1600"/>
            </a:lvl8pPr>
            <a:lvl9pPr indent="0" marL="3656503">
              <a:buNone/>
              <a:defRPr b="1" sz="16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48719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 lang="en-US"/>
          </a:p>
        </p:txBody>
      </p:sp>
      <p:sp>
        <p:nvSpPr>
          <p:cNvPr id="104872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AC4D05F4-8840-432D-A02E-1A84D77156D7}" type="datetime1">
              <a:rPr lang="es-ES" noProof="0" smtClean="0"/>
              <a:t>09/10/2023</a:t>
            </a:fld>
            <a:endParaRPr dirty="0" lang="es-ES" noProof="0"/>
          </a:p>
        </p:txBody>
      </p:sp>
      <p:sp>
        <p:nvSpPr>
          <p:cNvPr id="104872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rtl="0"/>
            <a:r>
              <a:rPr lang="es-ES" noProof="0"/>
              <a:t>Agregar un pie de página</a:t>
            </a:r>
            <a:endParaRPr dirty="0" lang="es-ES" noProof="0"/>
          </a:p>
        </p:txBody>
      </p:sp>
      <p:sp>
        <p:nvSpPr>
          <p:cNvPr id="104872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/>
            <a:fld id="{A3F31473-23EB-4724-8B59-FE6D21D89FA4}" type="slidenum">
              <a:rPr lang="es-ES" noProof="0" smtClean="0"/>
              <a:t>‹Nº›</a:t>
            </a:fld>
            <a:endParaRPr dirty="0"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Solo el título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65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2FFEBF60-86C4-4641-B6BC-CE79C2AB4176}" type="datetime1">
              <a:rPr lang="es-ES" noProof="0" smtClean="0"/>
              <a:t>09/10/2023</a:t>
            </a:fld>
            <a:endParaRPr dirty="0" lang="es-ES" noProof="0"/>
          </a:p>
        </p:txBody>
      </p:sp>
      <p:sp>
        <p:nvSpPr>
          <p:cNvPr id="104865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rtl="0"/>
            <a:r>
              <a:rPr lang="es-ES" noProof="0"/>
              <a:t>Agregar un pie de página</a:t>
            </a:r>
            <a:endParaRPr dirty="0" lang="es-ES" noProof="0"/>
          </a:p>
        </p:txBody>
      </p:sp>
      <p:sp>
        <p:nvSpPr>
          <p:cNvPr id="10486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/>
            <a:fld id="{A3F31473-23EB-4724-8B59-FE6D21D89FA4}" type="slidenum">
              <a:rPr lang="es-ES" noProof="0" smtClean="0"/>
              <a:t>‹Nº›</a:t>
            </a:fld>
            <a:endParaRPr dirty="0"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En blanco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C149581E-B2F6-43B3-A522-0D44E3CE6715}" type="datetime1">
              <a:rPr lang="es-ES" noProof="0" smtClean="0"/>
              <a:t>09/10/2023</a:t>
            </a:fld>
            <a:endParaRPr dirty="0" lang="es-ES" noProof="0"/>
          </a:p>
        </p:txBody>
      </p:sp>
      <p:sp>
        <p:nvSpPr>
          <p:cNvPr id="104864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rtl="0"/>
            <a:r>
              <a:rPr lang="es-ES" noProof="0"/>
              <a:t>Agregar un pie de página</a:t>
            </a:r>
            <a:endParaRPr dirty="0" lang="es-ES" noProof="0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/>
            <a:fld id="{A3F31473-23EB-4724-8B59-FE6D21D89FA4}" type="slidenum">
              <a:rPr lang="es-ES" noProof="0" smtClean="0"/>
              <a:t>‹Nº›</a:t>
            </a:fld>
            <a:endParaRPr dirty="0"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ido con título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745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 lang="en-US"/>
          </a:p>
        </p:txBody>
      </p:sp>
      <p:sp>
        <p:nvSpPr>
          <p:cNvPr id="1048746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6926">
              <a:buNone/>
              <a:defRPr sz="1400"/>
            </a:lvl2pPr>
            <a:lvl3pPr indent="0" marL="913852">
              <a:buNone/>
              <a:defRPr sz="1200"/>
            </a:lvl3pPr>
            <a:lvl4pPr indent="0" marL="1370778">
              <a:buNone/>
              <a:defRPr sz="1000"/>
            </a:lvl4pPr>
            <a:lvl5pPr indent="0" marL="1827703">
              <a:buNone/>
              <a:defRPr sz="1000"/>
            </a:lvl5pPr>
            <a:lvl6pPr indent="0" marL="2284628">
              <a:buNone/>
              <a:defRPr sz="1000"/>
            </a:lvl6pPr>
            <a:lvl7pPr indent="0" marL="2741554">
              <a:buNone/>
              <a:defRPr sz="1000"/>
            </a:lvl7pPr>
            <a:lvl8pPr indent="0" marL="3198480">
              <a:buNone/>
              <a:defRPr sz="1000"/>
            </a:lvl8pPr>
            <a:lvl9pPr indent="0" marL="3655406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487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F401D5DC-78E1-4C0A-8D72-54B654E9072F}" type="datetime1">
              <a:rPr lang="es-ES" noProof="0" smtClean="0"/>
              <a:t>09/10/2023</a:t>
            </a:fld>
            <a:endParaRPr dirty="0" lang="es-ES" noProof="0"/>
          </a:p>
        </p:txBody>
      </p:sp>
      <p:sp>
        <p:nvSpPr>
          <p:cNvPr id="10487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rtl="0"/>
            <a:r>
              <a:rPr lang="es-ES" noProof="0"/>
              <a:t>Agregar un pie de página</a:t>
            </a:r>
            <a:endParaRPr dirty="0" lang="es-ES" noProof="0"/>
          </a:p>
        </p:txBody>
      </p:sp>
      <p:sp>
        <p:nvSpPr>
          <p:cNvPr id="10487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/>
            <a:fld id="{A3F31473-23EB-4724-8B59-FE6D21D89FA4}" type="slidenum">
              <a:rPr lang="es-ES" noProof="0" smtClean="0"/>
              <a:t>‹Nº›</a:t>
            </a:fld>
            <a:endParaRPr dirty="0" lang="es-E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Imagen con título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b="0" sz="2399"/>
            </a:lvl1pPr>
          </a:lstStyle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70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063">
              <a:buNone/>
              <a:defRPr sz="1600"/>
            </a:lvl2pPr>
            <a:lvl3pPr indent="0" marL="914126">
              <a:buNone/>
              <a:defRPr sz="1600"/>
            </a:lvl3pPr>
            <a:lvl4pPr indent="0" marL="1371189">
              <a:buNone/>
              <a:defRPr sz="1600"/>
            </a:lvl4pPr>
            <a:lvl5pPr indent="0" marL="1828251">
              <a:buNone/>
              <a:defRPr sz="1600"/>
            </a:lvl5pPr>
            <a:lvl6pPr indent="0" marL="2285314">
              <a:buNone/>
              <a:defRPr sz="1600"/>
            </a:lvl6pPr>
            <a:lvl7pPr indent="0" marL="2742377">
              <a:buNone/>
              <a:defRPr sz="1600"/>
            </a:lvl7pPr>
            <a:lvl8pPr indent="0" marL="3199440">
              <a:buNone/>
              <a:defRPr sz="1600"/>
            </a:lvl8pPr>
            <a:lvl9pPr indent="0" marL="3656503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dirty="0" lang="en-US"/>
          </a:p>
        </p:txBody>
      </p:sp>
      <p:sp>
        <p:nvSpPr>
          <p:cNvPr id="1048701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063">
              <a:buNone/>
              <a:defRPr sz="1200"/>
            </a:lvl2pPr>
            <a:lvl3pPr indent="0" marL="914126">
              <a:buNone/>
              <a:defRPr sz="1000"/>
            </a:lvl3pPr>
            <a:lvl4pPr indent="0" marL="1371189">
              <a:buNone/>
              <a:defRPr sz="900"/>
            </a:lvl4pPr>
            <a:lvl5pPr indent="0" marL="1828251">
              <a:buNone/>
              <a:defRPr sz="900"/>
            </a:lvl5pPr>
            <a:lvl6pPr indent="0" marL="2285314">
              <a:buNone/>
              <a:defRPr sz="900"/>
            </a:lvl6pPr>
            <a:lvl7pPr indent="0" marL="2742377">
              <a:buNone/>
              <a:defRPr sz="900"/>
            </a:lvl7pPr>
            <a:lvl8pPr indent="0" marL="3199440">
              <a:buNone/>
              <a:defRPr sz="900"/>
            </a:lvl8pPr>
            <a:lvl9pPr indent="0" marL="3656503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rtl="0"/>
            <a:r>
              <a:rPr lang="es-ES" noProof="0"/>
              <a:t>Agregar un pie de página</a:t>
            </a:r>
            <a:endParaRPr dirty="0" lang="es-ES" noProof="0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rtl="0"/>
            <a:fld id="{A3F31473-23EB-4724-8B59-FE6D21D89FA4}" type="slidenum">
              <a:rPr lang="es-ES" noProof="0" smtClean="0"/>
              <a:pPr rtl="0"/>
              <a:t>‹Nº›</a:t>
            </a:fld>
            <a:endParaRPr dirty="0" lang="es-ES" noProof="0"/>
          </a:p>
        </p:txBody>
      </p:sp>
      <p:sp>
        <p:nvSpPr>
          <p:cNvPr id="10487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A94A7BB7-9D04-4153-B1C6-5B5DED9CC659}" type="datetime1">
              <a:rPr lang="es-ES" noProof="0" smtClean="0"/>
              <a:t>09/10/2023</a:t>
            </a:fld>
            <a:endParaRPr dirty="0" lang="es-ES" noProof="0"/>
          </a:p>
        </p:txBody>
      </p:sp>
    </p:spTree>
  </p:cSld>
  <p:clrMapOvr>
    <a:masterClrMapping/>
  </p:clrMapOvr>
  <p:hf dt="0" ftr="0" hdr="0" sldNum="0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43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s-ES"/>
              <a:t>Haga clic para modificar el estilo de título del patrón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94A7BB7-9D04-4153-B1C6-5B5DED9CC659}" type="datetime1">
              <a:rPr lang="es-ES" noProof="0" smtClean="0"/>
              <a:t>09/10/2023</a:t>
            </a:fld>
            <a:endParaRPr dirty="0" lang="es-ES" noProof="0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dirty="0" lang="es-ES" noProof="0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A3F31473-23EB-4724-8B59-FE6D21D89FA4}" type="slidenum">
              <a:rPr lang="es-ES" noProof="0" smtClean="0"/>
              <a:pPr rtl="0"/>
              <a:t>‹Nº›</a:t>
            </a:fld>
            <a:endParaRPr dirty="0" lang="es-ES" noProof="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lvl1pPr algn="l" defTabSz="457063" eaLnBrk="1" hangingPunct="1" latinLnBrk="0" rtl="0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063" eaLnBrk="1" hangingPunct="1" indent="-342797" latinLnBrk="0" marL="342797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063" eaLnBrk="1" hangingPunct="1" indent="-285664" latinLnBrk="0" marL="742727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063" eaLnBrk="1" hangingPunct="1" indent="-228531" latinLnBrk="0" marL="1142657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063" eaLnBrk="1" hangingPunct="1" indent="-228531" latinLnBrk="0" marL="159972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063" eaLnBrk="1" hangingPunct="1" indent="-228531" latinLnBrk="0" marL="2056783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063" eaLnBrk="1" hangingPunct="1" indent="-228531" latinLnBrk="0" marL="2513846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063" eaLnBrk="1" hangingPunct="1" indent="-228531" latinLnBrk="0" marL="2970908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063" eaLnBrk="1" hangingPunct="1" indent="-228531" latinLnBrk="0" marL="3427971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063" eaLnBrk="1" hangingPunct="1" indent="-228531" latinLnBrk="0" marL="3885034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063" eaLnBrk="1" hangingPunct="1" latinLnBrk="0" marL="0" rtl="0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063" eaLnBrk="1" hangingPunct="1" latinLnBrk="0" marL="457063" rtl="0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063" eaLnBrk="1" hangingPunct="1" latinLnBrk="0" marL="914126" rtl="0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063" eaLnBrk="1" hangingPunct="1" latinLnBrk="0" marL="1371189" rtl="0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063" eaLnBrk="1" hangingPunct="1" latinLnBrk="0" marL="1828251" rtl="0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063" eaLnBrk="1" hangingPunct="1" latinLnBrk="0" marL="2285314" rtl="0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063" eaLnBrk="1" hangingPunct="1" latinLnBrk="0" marL="2742377" rtl="0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063" eaLnBrk="1" hangingPunct="1" latinLnBrk="0" marL="3199440" rtl="0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063" eaLnBrk="1" hangingPunct="1" latinLnBrk="0" marL="3656503" rtl="0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3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7.xml"/><Relationship Id="rId7" Type="http://schemas.openxmlformats.org/officeDocument/2006/relationships/notesSlide" Target="../notesSlides/notesSlide8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6" Type="http://schemas.openxmlformats.org/officeDocument/2006/relationships/slideLayout" Target="../slideLayouts/slideLayout1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17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3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6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3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3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6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3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Imagen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25860" y="1484784"/>
            <a:ext cx="6768752" cy="322711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9" name="Marcador de contenido 13"/>
          <p:cNvGraphicFramePr>
            <a:graphicFrameLocks noGrp="1"/>
          </p:cNvGraphicFramePr>
          <p:nvPr>
            <p:ph sz="half" idx="1"/>
          </p:nvPr>
        </p:nvGraphicFramePr>
        <p:xfrm>
          <a:off x="629090" y="1550896"/>
          <a:ext cx="6257410" cy="4758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59" name="Título 1"/>
          <p:cNvSpPr txBox="1"/>
          <p:nvPr/>
        </p:nvSpPr>
        <p:spPr>
          <a:xfrm>
            <a:off x="333772" y="594348"/>
            <a:ext cx="3998513" cy="484284"/>
          </a:xfrm>
          <a:prstGeom prst="rect"/>
        </p:spPr>
        <p:txBody>
          <a:bodyPr anchor="b" bIns="45720" lIns="91440" rIns="91440" rtlCol="0" tIns="45720" vert="horz">
            <a:noAutofit/>
          </a:bodyPr>
          <a:lstStyle>
            <a:lvl1pPr algn="l" defTabSz="914400" eaLnBrk="1" hangingPunct="1" latinLnBrk="0" rtl="0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400" lang="es-ES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haroni" panose="020B0604020202020204" pitchFamily="2" charset="-79"/>
              </a:rPr>
              <a:t>SISTEMA </a:t>
            </a:r>
            <a:r>
              <a:rPr b="1" dirty="0" sz="2400" lang="es-ES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haroni" panose="020B0604020202020204" pitchFamily="2" charset="-79"/>
              </a:rPr>
              <a:t>COMERCIAL </a:t>
            </a:r>
          </a:p>
        </p:txBody>
      </p:sp>
      <p:sp>
        <p:nvSpPr>
          <p:cNvPr id="1048660" name="CuadroTexto 12"/>
          <p:cNvSpPr txBox="1"/>
          <p:nvPr/>
        </p:nvSpPr>
        <p:spPr>
          <a:xfrm>
            <a:off x="7174532" y="2283183"/>
            <a:ext cx="3528392" cy="3293850"/>
          </a:xfrm>
          <a:prstGeom prst="rect"/>
          <a:noFill/>
          <a:ln>
            <a:noFill/>
          </a:ln>
        </p:spPr>
        <p:txBody>
          <a:bodyPr anchor="ctr" anchorCtr="1" rtlCol="0" wrap="square">
            <a:spAutoFit/>
          </a:bodyPr>
          <a:p>
            <a:pPr algn="just">
              <a:lnSpc>
                <a:spcPct val="150000"/>
              </a:lnSpc>
            </a:pPr>
            <a:r>
              <a:rPr dirty="0" sz="1400" lang="es-CO">
                <a:latin typeface="Bodoni MT" panose="02070603080606020203" pitchFamily="18" charset="0"/>
              </a:rPr>
              <a:t>Contamos con un equipo humano y tecnológico de alta calidad, que permite ofrecerle al cliente un servicio personalizado de créditos por libranza, que le garantice confiabilidad en el proceso. Ofreciendo una  </a:t>
            </a:r>
            <a:r>
              <a:rPr dirty="0" sz="1400" lang="es-ES">
                <a:latin typeface="Bodoni MT" panose="02070603080606020203" pitchFamily="18" charset="0"/>
              </a:rPr>
              <a:t>atención personalizada por vía telefónica y personal, además, del Chat en los horarios laborales, los 365 días del año. Para garantizar los mejores resultados en cada proceso presentado. </a:t>
            </a:r>
            <a:endParaRPr dirty="0" sz="1400" lang="es-CO">
              <a:latin typeface="Bodoni MT" panose="02070603080606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ítulo 1"/>
          <p:cNvSpPr txBox="1"/>
          <p:nvPr/>
        </p:nvSpPr>
        <p:spPr>
          <a:xfrm>
            <a:off x="333772" y="404664"/>
            <a:ext cx="5040560" cy="484284"/>
          </a:xfrm>
          <a:prstGeom prst="rect"/>
        </p:spPr>
        <p:txBody>
          <a:bodyPr anchor="b" bIns="45720" lIns="91440" rIns="91440" rtlCol="0" tIns="45720" vert="horz">
            <a:noAutofit/>
          </a:bodyPr>
          <a:lstStyle>
            <a:lvl1pPr algn="l" defTabSz="914400" eaLnBrk="1" hangingPunct="1" latinLnBrk="0" rtl="0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400" lang="es-ES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haroni" panose="020B0604020202020204" pitchFamily="2" charset="-79"/>
              </a:rPr>
              <a:t>MECANISMOS  </a:t>
            </a:r>
            <a:r>
              <a:rPr b="1" dirty="0" sz="2400" lang="es-ES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haroni" panose="020B0604020202020204" pitchFamily="2" charset="-79"/>
              </a:rPr>
              <a:t>DE CONTROL </a:t>
            </a:r>
          </a:p>
        </p:txBody>
      </p:sp>
      <p:sp>
        <p:nvSpPr>
          <p:cNvPr id="1048665" name="Lágrima 6"/>
          <p:cNvSpPr/>
          <p:nvPr/>
        </p:nvSpPr>
        <p:spPr>
          <a:xfrm>
            <a:off x="3571021" y="2932987"/>
            <a:ext cx="2235330" cy="1671614"/>
          </a:xfrm>
          <a:prstGeom prst="teardrop"/>
          <a:solidFill>
            <a:srgbClr val="C00000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>
            <a:scene3d>
              <a:camera prst="obliqueBottomLeft"/>
              <a:lightRig dir="t" rig="threePt"/>
            </a:scene3d>
          </a:bodyPr>
          <a:p>
            <a:pPr algn="ctr"/>
            <a:r>
              <a:rPr b="1" dirty="0" lang="es-CO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MESA DE CONTROL </a:t>
            </a:r>
          </a:p>
        </p:txBody>
      </p:sp>
      <p:sp>
        <p:nvSpPr>
          <p:cNvPr id="1048666" name="Lágrima 7"/>
          <p:cNvSpPr/>
          <p:nvPr/>
        </p:nvSpPr>
        <p:spPr>
          <a:xfrm>
            <a:off x="3646140" y="1052736"/>
            <a:ext cx="2118406" cy="1771531"/>
          </a:xfrm>
          <a:prstGeom prst="teardrop"/>
          <a:solidFill>
            <a:schemeClr val="accent4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1200" lang="es-CO">
                <a:solidFill>
                  <a:schemeClr val="bg1"/>
                </a:solidFill>
                <a:latin typeface="Arial Black" panose="020B0A04020102020204" pitchFamily="34" charset="0"/>
              </a:rPr>
              <a:t>COLOCACIÓN</a:t>
            </a:r>
            <a:r>
              <a:rPr b="1" dirty="0" sz="1400" lang="es-CO">
                <a:solidFill>
                  <a:schemeClr val="bg1"/>
                </a:solidFill>
                <a:latin typeface="Arial Black" panose="020B0A04020102020204" pitchFamily="34" charset="0"/>
              </a:rPr>
              <a:t>: </a:t>
            </a:r>
            <a:r>
              <a:rPr dirty="0" sz="1200" lang="es-CO">
                <a:latin typeface="Bodoni MT" panose="02070603080606020203" pitchFamily="18" charset="0"/>
              </a:rPr>
              <a:t>Los clientes deben ser atendidos en la oficina, en su trabajo o residencia, para validar su identidad.</a:t>
            </a:r>
            <a:endParaRPr dirty="0" lang="es-CO">
              <a:latin typeface="Arial Black" panose="020B0A04020102020204" pitchFamily="34" charset="0"/>
            </a:endParaRPr>
          </a:p>
        </p:txBody>
      </p:sp>
      <p:sp>
        <p:nvSpPr>
          <p:cNvPr id="1048667" name="Lágrima 8"/>
          <p:cNvSpPr/>
          <p:nvPr/>
        </p:nvSpPr>
        <p:spPr>
          <a:xfrm>
            <a:off x="5806539" y="1815092"/>
            <a:ext cx="2088232" cy="1671614"/>
          </a:xfrm>
          <a:prstGeom prst="teardrop"/>
          <a:solidFill>
            <a:schemeClr val="accent5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5722">
                  <a:srgbClr val="C7EDF9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1000" lang="es-CO" err="1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DOCUMENTACIÓN</a:t>
            </a:r>
            <a:r>
              <a:rPr dirty="0" sz="1200" lang="es-CO" err="1">
                <a:latin typeface="Bodoni MT" panose="02070603080606020203" pitchFamily="18" charset="0"/>
              </a:rPr>
              <a:t>Se</a:t>
            </a:r>
            <a:r>
              <a:rPr dirty="0" sz="1200" lang="es-CO">
                <a:latin typeface="Bodoni MT" panose="02070603080606020203" pitchFamily="18" charset="0"/>
              </a:rPr>
              <a:t> recolectan los documentos del cliente, según políticas de la entidad. </a:t>
            </a:r>
            <a:endParaRPr dirty="0" sz="900" lang="es-CO">
              <a:latin typeface="Arial Black" panose="020B0A04020102020204" pitchFamily="34" charset="0"/>
            </a:endParaRPr>
          </a:p>
        </p:txBody>
      </p:sp>
      <p:sp>
        <p:nvSpPr>
          <p:cNvPr id="1048668" name="Lágrima 9"/>
          <p:cNvSpPr/>
          <p:nvPr/>
        </p:nvSpPr>
        <p:spPr>
          <a:xfrm>
            <a:off x="5662364" y="3793813"/>
            <a:ext cx="2043083" cy="1671614"/>
          </a:xfrm>
          <a:prstGeom prst="teardrop"/>
          <a:solidFill>
            <a:srgbClr val="FF9933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1100" lang="es-CO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VALIDACIÓN DE DOCUMENTOS: </a:t>
            </a:r>
            <a:r>
              <a:rPr dirty="0" sz="1100" lang="es-CO">
                <a:latin typeface="Bodoni MT" panose="02070603080606020203" pitchFamily="18" charset="0"/>
              </a:rPr>
              <a:t>Se llevará un estricto control por cada cliente radicado. Para evitar documentación adulterada o suplantación</a:t>
            </a:r>
            <a:endParaRPr dirty="0" sz="1100" lang="es-CO">
              <a:latin typeface="Arial Black" panose="020B0A04020102020204" pitchFamily="34" charset="0"/>
            </a:endParaRPr>
          </a:p>
        </p:txBody>
      </p:sp>
      <p:sp>
        <p:nvSpPr>
          <p:cNvPr id="1048669" name="Lágrima 12"/>
          <p:cNvSpPr/>
          <p:nvPr/>
        </p:nvSpPr>
        <p:spPr>
          <a:xfrm>
            <a:off x="1331760" y="3933140"/>
            <a:ext cx="2201050" cy="1671614"/>
          </a:xfrm>
          <a:prstGeom prst="teardrop"/>
          <a:solidFill>
            <a:schemeClr val="bg1">
              <a:lumMod val="6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1400" lang="es-CO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RADICACIÓN:</a:t>
            </a:r>
          </a:p>
          <a:p>
            <a:pPr algn="ctr"/>
            <a:r>
              <a:rPr dirty="0" sz="1200" lang="es-CO">
                <a:latin typeface="Bodoni MT" panose="02070603080606020203" pitchFamily="18" charset="0"/>
              </a:rPr>
              <a:t>Todo el proceso de radicación, concluye con la entrega de los documentos a la entidad. </a:t>
            </a:r>
            <a:endParaRPr dirty="0" sz="1200" lang="es-CO">
              <a:latin typeface="Arial Black" panose="020B0A04020102020204" pitchFamily="34" charset="0"/>
            </a:endParaRPr>
          </a:p>
        </p:txBody>
      </p:sp>
      <p:sp>
        <p:nvSpPr>
          <p:cNvPr id="1048670" name="Lágrima 13"/>
          <p:cNvSpPr/>
          <p:nvPr/>
        </p:nvSpPr>
        <p:spPr>
          <a:xfrm>
            <a:off x="3571021" y="4707688"/>
            <a:ext cx="2043083" cy="1794132"/>
          </a:xfrm>
          <a:prstGeom prst="teardrop"/>
          <a:solidFill>
            <a:srgbClr val="7030A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200" lang="es-CO">
                <a:latin typeface="Arial Black" panose="020B0A04020102020204" pitchFamily="34" charset="0"/>
              </a:rPr>
              <a:t>ESTUDIO PREVIO: </a:t>
            </a:r>
            <a:r>
              <a:rPr dirty="0" sz="1200" lang="es-CO">
                <a:latin typeface="Bodoni MT" panose="02070603080606020203" pitchFamily="18" charset="0"/>
              </a:rPr>
              <a:t>Analizar las políticas de centrales de información, cálculo de capacidad y del convenio.  </a:t>
            </a:r>
            <a:endParaRPr dirty="0" sz="1200" lang="es-CO">
              <a:latin typeface="Arial Black" panose="020B0A04020102020204" pitchFamily="34" charset="0"/>
            </a:endParaRPr>
          </a:p>
        </p:txBody>
      </p:sp>
      <p:sp>
        <p:nvSpPr>
          <p:cNvPr id="1048671" name="Lágrima 14"/>
          <p:cNvSpPr/>
          <p:nvPr/>
        </p:nvSpPr>
        <p:spPr>
          <a:xfrm>
            <a:off x="1446630" y="1938501"/>
            <a:ext cx="1971310" cy="1756728"/>
          </a:xfrm>
          <a:prstGeom prst="teardrop"/>
          <a:solidFill>
            <a:srgbClr val="0070C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1000" lang="es-CO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SEGUIMIENTO: </a:t>
            </a:r>
            <a:r>
              <a:rPr dirty="0" sz="1000" lang="es-CO">
                <a:latin typeface="Bodoni MT" panose="02070603080606020203" pitchFamily="18" charset="0"/>
              </a:rPr>
              <a:t>Verificar cómo va el crédito en su proceso de estudio, para poder informar al asesor, si se da una aprobación o devolución para subsanada en  la brevedad del tiempo. </a:t>
            </a:r>
            <a:endParaRPr dirty="0" sz="1000" lang="es-CO">
              <a:latin typeface="Arial Black" panose="020B0A04020102020204" pitchFamily="34" charset="0"/>
            </a:endParaRPr>
          </a:p>
        </p:txBody>
      </p:sp>
      <p:sp>
        <p:nvSpPr>
          <p:cNvPr id="1048672" name="CuadroTexto 15"/>
          <p:cNvSpPr txBox="1"/>
          <p:nvPr/>
        </p:nvSpPr>
        <p:spPr>
          <a:xfrm>
            <a:off x="8149907" y="1052736"/>
            <a:ext cx="2592288" cy="4489947"/>
          </a:xfrm>
          <a:prstGeom prst="rect"/>
          <a:noFill/>
          <a:ln>
            <a:noFill/>
          </a:ln>
        </p:spPr>
        <p:txBody>
          <a:bodyPr anchor="ctr" anchorCtr="1" rtlCol="0" wrap="square">
            <a:spAutoFit/>
          </a:bodyPr>
          <a:p>
            <a:pPr algn="just">
              <a:lnSpc>
                <a:spcPct val="150000"/>
              </a:lnSpc>
            </a:pPr>
            <a:r>
              <a:rPr dirty="0" sz="1600" lang="es-CO">
                <a:latin typeface="Bodoni MT" panose="02070603080606020203" pitchFamily="18" charset="0"/>
              </a:rPr>
              <a:t>Con el fin de evitar; adulteración de documentos, suplantaciones y fraudes, por algún cliente, que desea adquirir un crédito a través de nuestra empresa, se presenta el siguiente mecanismo de control de forma articulado, para identificar cualquier incoherencia en la documentación entregada. </a:t>
            </a:r>
          </a:p>
        </p:txBody>
      </p:sp>
      <p:pic>
        <p:nvPicPr>
          <p:cNvPr id="2097157" name="Gráfico 17" descr="Flecha: giro a la derecha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3215127">
            <a:off x="6747668" y="3224666"/>
            <a:ext cx="591018" cy="591018"/>
          </a:xfrm>
          <a:prstGeom prst="rect"/>
        </p:spPr>
      </p:pic>
      <p:pic>
        <p:nvPicPr>
          <p:cNvPr id="2097158" name="Gráfico 18" descr="Flecha: giro a la derecha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7434540">
            <a:off x="5684259" y="5363929"/>
            <a:ext cx="717135" cy="717135"/>
          </a:xfrm>
          <a:prstGeom prst="rect"/>
        </p:spPr>
      </p:pic>
      <p:pic>
        <p:nvPicPr>
          <p:cNvPr id="2097159" name="Gráfico 19" descr="Flecha: giro a la derecha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 rot="9634663">
            <a:off x="2996304" y="5155428"/>
            <a:ext cx="571128" cy="571128"/>
          </a:xfrm>
          <a:prstGeom prst="rect"/>
        </p:spPr>
      </p:pic>
      <p:pic>
        <p:nvPicPr>
          <p:cNvPr id="2097160" name="Gráfico 20" descr="Flecha: giro a la derecha"/>
          <p:cNvPicPr>
            <a:picLocks noChangeAspect="1"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 rot="11951699">
            <a:off x="2322159" y="3558665"/>
            <a:ext cx="481458" cy="481458"/>
          </a:xfrm>
          <a:prstGeom prst="rect"/>
        </p:spPr>
      </p:pic>
      <p:pic>
        <p:nvPicPr>
          <p:cNvPr id="2097161" name="Gráfico 21" descr="Flecha: giro a la derecha"/>
          <p:cNvPicPr>
            <a:picLocks noChangeAspect="1"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6456004" y="1110629"/>
            <a:ext cx="717135" cy="717135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Imagen 8" descr="Una puerta de madera  Descripción generada automáticamente con confianza baja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76474" y="2712407"/>
            <a:ext cx="2969445" cy="2084745"/>
          </a:xfrm>
          <a:prstGeom prst="rect"/>
          <a:ln>
            <a:noFill/>
          </a:ln>
          <a:effectLst>
            <a:softEdge rad="112500"/>
          </a:effectLst>
        </p:spPr>
      </p:pic>
      <p:pic>
        <p:nvPicPr>
          <p:cNvPr id="2097163" name="Imagen 10" descr="Una persona sentada en un escritorio  Descripción generada automáticamente con confianza media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259139" y="2636912"/>
            <a:ext cx="2969445" cy="2084744"/>
          </a:xfrm>
          <a:prstGeom prst="rect"/>
          <a:ln>
            <a:noFill/>
          </a:ln>
          <a:effectLst>
            <a:softEdge rad="112500"/>
          </a:effectLst>
        </p:spPr>
      </p:pic>
      <p:pic>
        <p:nvPicPr>
          <p:cNvPr id="2097164" name="Imagen 12" descr="Una sala de estar  Descripción generada automáticamente con confianza media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4880990" y="1276494"/>
            <a:ext cx="3503012" cy="2152506"/>
          </a:xfrm>
          <a:prstGeom prst="rect"/>
          <a:ln>
            <a:noFill/>
          </a:ln>
          <a:effectLst>
            <a:softEdge rad="112500"/>
          </a:effectLst>
        </p:spPr>
      </p:pic>
      <p:sp>
        <p:nvSpPr>
          <p:cNvPr id="1048676" name="Marcador de contenido 2"/>
          <p:cNvSpPr>
            <a:spLocks noGrp="1"/>
          </p:cNvSpPr>
          <p:nvPr>
            <p:ph idx="13"/>
          </p:nvPr>
        </p:nvSpPr>
        <p:spPr>
          <a:xfrm>
            <a:off x="273839" y="1882815"/>
            <a:ext cx="2854810" cy="1975075"/>
          </a:xfrm>
        </p:spPr>
        <p:txBody>
          <a:bodyPr>
            <a:normAutofit/>
          </a:bodyPr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dirty="0" sz="1200" lang="es-CO">
                <a:latin typeface="Trebuchet MS (Cuerpo)"/>
              </a:rPr>
              <a:t>Oficina director comercial y asistente.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dirty="0" sz="1200" lang="es-CO">
                <a:latin typeface="Trebuchet MS (Cuerpo)"/>
              </a:rPr>
              <a:t>Archivadores para la protección de la documentación recibida, </a:t>
            </a:r>
            <a:r>
              <a:rPr b="1" dirty="0" sz="1200" lang="es-CO">
                <a:latin typeface="Trebuchet MS (Cuerpo)"/>
              </a:rPr>
              <a:t>de los </a:t>
            </a:r>
            <a:r>
              <a:rPr dirty="0" sz="1200" lang="es-CO">
                <a:latin typeface="Trebuchet MS (Cuerpo)"/>
              </a:rPr>
              <a:t>clientes.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dirty="0" sz="1200" lang="es-CO">
                <a:latin typeface="Trebuchet MS (Cuerpo)"/>
              </a:rPr>
              <a:t>Sala de Espera.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dirty="0" sz="1200" lang="es-CO">
                <a:latin typeface="Trebuchet MS (Cuerpo)"/>
              </a:rPr>
              <a:t>Parte administrativa.</a:t>
            </a:r>
          </a:p>
        </p:txBody>
      </p:sp>
      <p:sp>
        <p:nvSpPr>
          <p:cNvPr id="1048677" name="Título 1"/>
          <p:cNvSpPr txBox="1"/>
          <p:nvPr/>
        </p:nvSpPr>
        <p:spPr>
          <a:xfrm>
            <a:off x="287274" y="274653"/>
            <a:ext cx="6408712" cy="484284"/>
          </a:xfrm>
          <a:prstGeom prst="rect"/>
        </p:spPr>
        <p:txBody>
          <a:bodyPr anchor="b" bIns="45720" lIns="91440" rIns="91440" rtlCol="0" tIns="45720" vert="horz">
            <a:noAutofit/>
          </a:bodyPr>
          <a:lstStyle>
            <a:lvl1pPr algn="l" defTabSz="914400" eaLnBrk="1" hangingPunct="1" latinLnBrk="0" rtl="0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400" lang="es-ES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haroni" panose="020B0604020202020204" pitchFamily="2" charset="-79"/>
              </a:rPr>
              <a:t>INFRAESTRUCTURA   </a:t>
            </a:r>
            <a:r>
              <a:rPr b="1" dirty="0" sz="2400" lang="es-ES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haroni" panose="020B0604020202020204" pitchFamily="2" charset="-79"/>
              </a:rPr>
              <a:t>EMPRESARIAL </a:t>
            </a:r>
          </a:p>
        </p:txBody>
      </p:sp>
      <p:sp>
        <p:nvSpPr>
          <p:cNvPr id="1048678" name="CuadroTexto 4"/>
          <p:cNvSpPr txBox="1"/>
          <p:nvPr/>
        </p:nvSpPr>
        <p:spPr>
          <a:xfrm>
            <a:off x="273839" y="691039"/>
            <a:ext cx="10683380" cy="897490"/>
          </a:xfrm>
          <a:prstGeom prst="rect"/>
          <a:noFill/>
          <a:ln>
            <a:noFill/>
          </a:ln>
        </p:spPr>
        <p:txBody>
          <a:bodyPr anchor="ctr" anchorCtr="1" rtlCol="0" wrap="square">
            <a:spAutoFit/>
          </a:bodyPr>
          <a:p>
            <a:pPr algn="just">
              <a:lnSpc>
                <a:spcPct val="150000"/>
              </a:lnSpc>
            </a:pPr>
            <a:r>
              <a:rPr dirty="0" sz="1200" lang="es-CO">
                <a:latin typeface="Trebuchet MS (Cuerpo)"/>
              </a:rPr>
              <a:t>Esoluciones Bpo, cuenta con una excelente infraestructura física, tecnológica y humana. Lo que nos permitirá realizar y llevar a cabo las operaciones comerciales, para poder cumplir con las metas pautadas con la entidad bancaria que representamos. Estamos ubicados en la Calle 39b </a:t>
            </a:r>
            <a:r>
              <a:rPr dirty="0" sz="1200" lang="es-CO" err="1">
                <a:latin typeface="Trebuchet MS (Cuerpo)"/>
              </a:rPr>
              <a:t>N°</a:t>
            </a:r>
            <a:r>
              <a:rPr dirty="0" sz="1200" lang="es-CO">
                <a:latin typeface="Trebuchet MS (Cuerpo)"/>
              </a:rPr>
              <a:t>. 18a – 35, barrio Teusaquillo Bogotá, Colombia. Esta oficina cuenta con: </a:t>
            </a:r>
          </a:p>
        </p:txBody>
      </p:sp>
      <p:sp>
        <p:nvSpPr>
          <p:cNvPr id="1048679" name="CuadroTexto 5"/>
          <p:cNvSpPr txBox="1"/>
          <p:nvPr/>
        </p:nvSpPr>
        <p:spPr>
          <a:xfrm>
            <a:off x="8758708" y="1415495"/>
            <a:ext cx="2442479" cy="1174489"/>
          </a:xfrm>
          <a:prstGeom prst="rect"/>
          <a:noFill/>
          <a:ln>
            <a:noFill/>
          </a:ln>
        </p:spPr>
        <p:txBody>
          <a:bodyPr anchor="ctr" anchorCtr="1" rtlCol="0" wrap="square">
            <a:spAutoFit/>
          </a:bodyPr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sz="1200" lang="es-CO">
                <a:latin typeface="Trebuchet MS (Cuerpo)"/>
              </a:rPr>
              <a:t>Módulos de atención personalizado.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sz="1200" lang="es-CO">
                <a:latin typeface="Trebuchet MS (Cuerpo)"/>
              </a:rPr>
              <a:t>Módulos para diligenciamiento de documentación.</a:t>
            </a:r>
            <a:endParaRPr dirty="0" sz="1400" lang="es-CO">
              <a:latin typeface="Trebuchet MS (Cuerpo)"/>
            </a:endParaRPr>
          </a:p>
        </p:txBody>
      </p:sp>
      <p:sp>
        <p:nvSpPr>
          <p:cNvPr id="1048680" name="CuadroTexto 6"/>
          <p:cNvSpPr txBox="1"/>
          <p:nvPr/>
        </p:nvSpPr>
        <p:spPr>
          <a:xfrm>
            <a:off x="540806" y="5269471"/>
            <a:ext cx="3168352" cy="897490"/>
          </a:xfrm>
          <a:prstGeom prst="rect"/>
          <a:noFill/>
          <a:ln>
            <a:noFill/>
          </a:ln>
        </p:spPr>
        <p:txBody>
          <a:bodyPr anchor="ctr" anchorCtr="1" rtlCol="0" wrap="square">
            <a:spAutoFit/>
          </a:bodyPr>
          <a:p>
            <a:pPr algn="just">
              <a:lnSpc>
                <a:spcPct val="150000"/>
              </a:lnSpc>
            </a:pPr>
            <a:r>
              <a:rPr dirty="0" sz="1200" lang="es-CO">
                <a:latin typeface="Trebuchet MS (Cuerpo)"/>
              </a:rPr>
              <a:t>Nuestra oficina, está dotada de todas medidas de seguridad, como protección a nuestros clientes y empleados. </a:t>
            </a:r>
          </a:p>
        </p:txBody>
      </p:sp>
      <p:sp>
        <p:nvSpPr>
          <p:cNvPr id="1048681" name="CuadroTexto 1"/>
          <p:cNvSpPr txBox="1"/>
          <p:nvPr/>
        </p:nvSpPr>
        <p:spPr>
          <a:xfrm>
            <a:off x="9462618" y="4994268"/>
            <a:ext cx="2587670" cy="1172693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sz="1200" lang="es-CO">
                <a:latin typeface="Trebuchet MS (Cuerpo)"/>
              </a:rPr>
              <a:t>Puestos de trabajo con equipos tecnológicos.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sz="1200" lang="es-CO">
                <a:latin typeface="Trebuchet MS (Cuerpo)"/>
              </a:rPr>
              <a:t>Sala de Call Center.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sz="1200" lang="es-CO">
                <a:latin typeface="Trebuchet MS (Cuerpo)"/>
              </a:rPr>
              <a:t>Sala Juntas</a:t>
            </a:r>
          </a:p>
        </p:txBody>
      </p:sp>
      <p:pic>
        <p:nvPicPr>
          <p:cNvPr id="2097165" name="Imagen 14" descr="Imagen que contiene interior, cuarto, edificio, cocina  Descripción generada automáticamente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752822" y="4792721"/>
            <a:ext cx="5437934" cy="1948647"/>
          </a:xfrm>
          <a:prstGeom prst="rect"/>
          <a:ln>
            <a:noFill/>
          </a:ln>
          <a:effectLst>
            <a:glow rad="101600">
              <a:schemeClr val="accent2">
                <a:lumMod val="20000"/>
                <a:lumOff val="80000"/>
                <a:alpha val="60000"/>
              </a:schemeClr>
            </a:glow>
            <a:outerShdw algn="t" blurRad="50800" dir="5400000" dist="38100" rotWithShape="0">
              <a:prstClr val="black">
                <a:alpha val="40000"/>
              </a:prstClr>
            </a:outerShdw>
            <a:softEdge rad="127000"/>
          </a:effectLst>
        </p:spPr>
      </p:pic>
      <p:pic>
        <p:nvPicPr>
          <p:cNvPr id="2097166" name="Imagen 18"/>
          <p:cNvPicPr>
            <a:picLocks noChangeAspect="1"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5635898" y="3550687"/>
            <a:ext cx="2120175" cy="1010828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Imagen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59167" y="1117943"/>
            <a:ext cx="5112568" cy="2333380"/>
          </a:xfrm>
          <a:prstGeom prst="rect"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algn="ctr" blurRad="184150" dir="11520000" dist="241300" sx="110000" sy="110000">
              <a:srgbClr val="000000">
                <a:alpha val="18000"/>
              </a:srgbClr>
            </a:outerShdw>
            <a:softEdge rad="635000"/>
          </a:effectLst>
          <a:scene3d>
            <a:camera prst="perspectiveFront" fov="5100000">
              <a:rot lat="0" lon="2100000" rev="0"/>
            </a:camera>
            <a:lightRig dir="t" rig="flood">
              <a:rot lat="0" lon="0" rev="13800000"/>
            </a:lightRig>
          </a:scene3d>
          <a:sp3d extrusionH="107950" prstMaterial="plastic">
            <a:bevelT w="82550" h="63500" prst="divot"/>
          </a:sp3d>
        </p:spPr>
      </p:pic>
      <p:sp>
        <p:nvSpPr>
          <p:cNvPr id="1048682" name="Rectángulo 5"/>
          <p:cNvSpPr/>
          <p:nvPr/>
        </p:nvSpPr>
        <p:spPr>
          <a:xfrm>
            <a:off x="2046773" y="4293096"/>
            <a:ext cx="6092825" cy="1938992"/>
          </a:xfrm>
          <a:prstGeom prst="rect"/>
        </p:spPr>
        <p:txBody>
          <a:bodyPr>
            <a:spAutoFit/>
          </a:bodyPr>
          <a:p>
            <a:pPr algn="ctr"/>
            <a:r>
              <a:rPr b="1" dirty="0" sz="2000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EFICACIA Y SOLUCIONES BPO SAS.</a:t>
            </a:r>
            <a:br>
              <a:rPr b="1" dirty="0" sz="2000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b="1" dirty="0" sz="2000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Bogotá – Colombia.</a:t>
            </a:r>
            <a:br>
              <a:rPr b="1" dirty="0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br>
              <a:rPr b="1" dirty="0" sz="1600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br>
              <a:rPr b="1" dirty="0" sz="1600" lang="es-E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b="1" dirty="0" sz="1600" lang="es-ES">
                <a:ln w="0"/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Calle 39 b # 18 a 35 Teusaquillo – Bogotá D.C</a:t>
            </a:r>
            <a:br>
              <a:rPr b="1" dirty="0" sz="1600" lang="es-ES">
                <a:ln w="0"/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b="1" dirty="0" sz="1600" lang="es-ES">
                <a:ln w="0"/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Móvil: 318 347 55 43 – (031) 337 53 90</a:t>
            </a:r>
            <a:br>
              <a:rPr b="1" dirty="0" sz="1600" lang="es-ES">
                <a:ln w="0"/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b="1" dirty="0" sz="1600" lang="es-ES">
                <a:ln w="0"/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E-mail:  esolucionesbpo@gmail.com</a:t>
            </a:r>
            <a:endParaRPr b="1" dirty="0" lang="es-CO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ítulo 1"/>
          <p:cNvSpPr>
            <a:spLocks noGrp="1"/>
          </p:cNvSpPr>
          <p:nvPr>
            <p:ph type="title"/>
          </p:nvPr>
        </p:nvSpPr>
        <p:spPr>
          <a:xfrm>
            <a:off x="333772" y="598239"/>
            <a:ext cx="3888432" cy="526505"/>
          </a:xfrm>
        </p:spPr>
        <p:txBody>
          <a:bodyPr rtlCol="0">
            <a:normAutofit/>
          </a:bodyPr>
          <a:p>
            <a:pPr rtl="0"/>
            <a:r>
              <a:rPr b="1" dirty="0" sz="2400" lang="es-ES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haroni" panose="020B0604020202020204" pitchFamily="2" charset="-79"/>
              </a:rPr>
              <a:t>NUESTRA </a:t>
            </a:r>
            <a:r>
              <a:rPr b="1" dirty="0" sz="2400" lang="es-ES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haroni" panose="020B0604020202020204" pitchFamily="2" charset="-79"/>
              </a:rPr>
              <a:t>EMPRESA</a:t>
            </a:r>
          </a:p>
        </p:txBody>
      </p:sp>
      <p:sp>
        <p:nvSpPr>
          <p:cNvPr id="1048611" name="Marcador de contenido 2"/>
          <p:cNvSpPr>
            <a:spLocks noGrp="1"/>
          </p:cNvSpPr>
          <p:nvPr>
            <p:ph idx="13"/>
          </p:nvPr>
        </p:nvSpPr>
        <p:spPr>
          <a:xfrm>
            <a:off x="6292592" y="1043351"/>
            <a:ext cx="3744416" cy="4464496"/>
          </a:xfrm>
        </p:spPr>
        <p:txBody>
          <a:bodyPr rtlCol="0">
            <a:normAutofit fontScale="61089" lnSpcReduction="20000"/>
          </a:bodyPr>
          <a:p>
            <a:pPr algn="just">
              <a:lnSpc>
                <a:spcPct val="150000"/>
              </a:lnSpc>
            </a:pPr>
            <a:r>
              <a:rPr dirty="0" sz="2400" lang="es-CO">
                <a:latin typeface="Bodoni MT" panose="02070603080606020203" pitchFamily="18" charset="0"/>
              </a:rPr>
              <a:t>Nosotros Esoluciones BPO S.A.S, somos expertos en el servicio personalizado de créditos por libranza; con una trayectoria de más de 6 años en el sector financiero. Nos destacamos por implementar políticas y lineamientos </a:t>
            </a:r>
            <a:r>
              <a:rPr dirty="0" sz="2400" lang="es-ES">
                <a:latin typeface="Bodoni MT" panose="02070603080606020203" pitchFamily="18" charset="0"/>
              </a:rPr>
              <a:t>innovadores, creativos, combinados con un trato personalizado y una excelente actitud y aptitud de nuestro grupo de colaboradores; soporte técnico profesional y alta calidad de servicio para nuestros clientes. </a:t>
            </a:r>
            <a:endParaRPr dirty="0" sz="2800" lang="es-CO">
              <a:latin typeface="Bodoni MT" panose="02070603080606020203" pitchFamily="18" charset="0"/>
            </a:endParaRPr>
          </a:p>
          <a:p>
            <a:pPr indent="0" marL="0">
              <a:buNone/>
            </a:pPr>
            <a:endParaRPr dirty="0" lang="es-CO"/>
          </a:p>
        </p:txBody>
      </p:sp>
      <p:pic>
        <p:nvPicPr>
          <p:cNvPr id="2097153" name="Imagen 4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81844" y="1916832"/>
            <a:ext cx="4946904" cy="35692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Marcador de contenido 7"/>
          <p:cNvSpPr>
            <a:spLocks noGrp="1"/>
          </p:cNvSpPr>
          <p:nvPr>
            <p:ph sz="half" idx="1"/>
          </p:nvPr>
        </p:nvSpPr>
        <p:spPr>
          <a:xfrm>
            <a:off x="5014292" y="2344299"/>
            <a:ext cx="4320480" cy="2169402"/>
          </a:xfrm>
        </p:spPr>
        <p:txBody>
          <a:bodyPr>
            <a:normAutofit fontScale="85714" lnSpcReduction="20000"/>
          </a:bodyPr>
          <a:p>
            <a:pPr algn="just" indent="0" marL="0">
              <a:lnSpc>
                <a:spcPct val="150000"/>
              </a:lnSpc>
              <a:buNone/>
            </a:pPr>
            <a:r>
              <a:rPr dirty="0" sz="1400" lang="es-CO">
                <a:latin typeface="Bodoni MT" panose="02070603080606020203" pitchFamily="18" charset="0"/>
              </a:rPr>
              <a:t>    </a:t>
            </a:r>
            <a:r>
              <a:rPr dirty="0" sz="1500" lang="es-CO">
                <a:latin typeface="Bodoni MT" panose="02070603080606020203" pitchFamily="18" charset="0"/>
              </a:rPr>
              <a:t>Para </a:t>
            </a:r>
            <a:r>
              <a:rPr dirty="0" sz="1600" lang="es-CO">
                <a:latin typeface="Bodoni MT" panose="02070603080606020203" pitchFamily="18" charset="0"/>
              </a:rPr>
              <a:t>Esoluciones BPO S.A.S </a:t>
            </a:r>
            <a:r>
              <a:rPr dirty="0" sz="1500" lang="es-CO">
                <a:latin typeface="Bodoni MT" panose="02070603080606020203" pitchFamily="18" charset="0"/>
              </a:rPr>
              <a:t>el mercado objetivo va direccionado a colocar libranzas del sector oficial, como lo son: Colpensiones, Fopep, Fiduprevisora, Secretarias de Educación, Casur, etc., en el mercado privado trabajamos con los distintos fondos de pensiones; Sura, Porvenir, Protección y empleados del estado como policía, fiscalía, contraloría, procuraduría etc.</a:t>
            </a:r>
          </a:p>
        </p:txBody>
      </p:sp>
      <p:sp>
        <p:nvSpPr>
          <p:cNvPr id="1048622" name="Título 1"/>
          <p:cNvSpPr txBox="1"/>
          <p:nvPr/>
        </p:nvSpPr>
        <p:spPr>
          <a:xfrm>
            <a:off x="333772" y="443658"/>
            <a:ext cx="3744416" cy="484284"/>
          </a:xfrm>
          <a:prstGeom prst="rect"/>
        </p:spPr>
        <p:txBody>
          <a:bodyPr anchor="b" bIns="45720" lIns="91440" rIns="91440" rtlCol="0" tIns="45720" vert="horz">
            <a:noAutofit/>
          </a:bodyPr>
          <a:lstStyle>
            <a:lvl1pPr algn="l" defTabSz="914400" eaLnBrk="1" hangingPunct="1" latinLnBrk="0" rtl="0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400" lang="es-ES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haroni" panose="020B0604020202020204" pitchFamily="2" charset="-79"/>
              </a:rPr>
              <a:t>MERCADO  </a:t>
            </a:r>
            <a:r>
              <a:rPr b="1" dirty="0" sz="2400" lang="es-ES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haroni" panose="020B0604020202020204" pitchFamily="2" charset="-79"/>
              </a:rPr>
              <a:t>OBJETIVO </a:t>
            </a:r>
          </a:p>
        </p:txBody>
      </p:sp>
      <p:pic>
        <p:nvPicPr>
          <p:cNvPr id="2097154" name="Imagen 1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53852" y="2070162"/>
            <a:ext cx="3432390" cy="27176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Marcador de contenido 2"/>
          <p:cNvSpPr>
            <a:spLocks noGrp="1"/>
          </p:cNvSpPr>
          <p:nvPr>
            <p:ph idx="13"/>
          </p:nvPr>
        </p:nvSpPr>
        <p:spPr>
          <a:xfrm>
            <a:off x="405780" y="1278875"/>
            <a:ext cx="10731411" cy="781973"/>
          </a:xfrm>
        </p:spPr>
        <p:txBody>
          <a:bodyPr rtlCol="0">
            <a:normAutofit fontScale="92857"/>
          </a:bodyPr>
          <a:p>
            <a:pPr algn="just" rtl="0">
              <a:lnSpc>
                <a:spcPct val="150000"/>
              </a:lnSpc>
            </a:pPr>
            <a:r>
              <a:rPr dirty="0" sz="1400" lang="es-CO">
                <a:latin typeface="Bodoni MT" panose="02070603080606020203" pitchFamily="18" charset="0"/>
              </a:rPr>
              <a:t>Esoluciones BPO S.A.S </a:t>
            </a:r>
            <a:r>
              <a:rPr dirty="0" sz="1400" lang="es-ES">
                <a:latin typeface="Bodoni MT" panose="02070603080606020203" pitchFamily="18" charset="0"/>
              </a:rPr>
              <a:t>presta sus servicios con calidad humana y técnica, a través de procesos óptimos y recursos tecnológicos eficientes. Estamos comprometidos por brindar un excelente servicio personalizado en productos de libranza, créditos de consumo y saneamientos. </a:t>
            </a:r>
          </a:p>
        </p:txBody>
      </p:sp>
      <p:sp>
        <p:nvSpPr>
          <p:cNvPr id="1048627" name="Título 1"/>
          <p:cNvSpPr txBox="1"/>
          <p:nvPr/>
        </p:nvSpPr>
        <p:spPr>
          <a:xfrm>
            <a:off x="333772" y="572926"/>
            <a:ext cx="5328592" cy="484284"/>
          </a:xfrm>
          <a:prstGeom prst="rect"/>
        </p:spPr>
        <p:txBody>
          <a:bodyPr anchor="b" bIns="45720" lIns="91440" rIns="91440" rtlCol="0" tIns="45720" vert="horz">
            <a:noAutofit/>
          </a:bodyPr>
          <a:lstStyle>
            <a:lvl1pPr algn="l" defTabSz="914400" eaLnBrk="1" hangingPunct="1" latinLnBrk="0" rtl="0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400" lang="es-ES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haroni" panose="020B0604020202020204" pitchFamily="2" charset="-79"/>
              </a:rPr>
              <a:t>¿QUÉ SERVICIOS </a:t>
            </a:r>
            <a:r>
              <a:rPr b="1" dirty="0" sz="2400" lang="es-ES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haroni" panose="020B0604020202020204" pitchFamily="2" charset="-79"/>
              </a:rPr>
              <a:t>OFRECEMOS? </a:t>
            </a:r>
          </a:p>
        </p:txBody>
      </p:sp>
      <p:pic>
        <p:nvPicPr>
          <p:cNvPr id="2097155" name="Picture 2" descr="Imagen relacionada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6"/>
          <a:srcRect/>
          <a:stretch>
            <a:fillRect/>
          </a:stretch>
        </p:blipFill>
        <p:spPr bwMode="auto">
          <a:xfrm>
            <a:off x="1701924" y="2833164"/>
            <a:ext cx="3262932" cy="22647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ctr" blurRad="44450" dir="5400000" dist="27940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</p:pic>
      <p:graphicFrame>
        <p:nvGraphicFramePr>
          <p:cNvPr id="4194304" name="Diagrama 9"/>
          <p:cNvGraphicFramePr>
            <a:graphicFrameLocks/>
          </p:cNvGraphicFramePr>
          <p:nvPr/>
        </p:nvGraphicFramePr>
        <p:xfrm>
          <a:off x="5518348" y="2477354"/>
          <a:ext cx="4608512" cy="2784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ítulo 1"/>
          <p:cNvSpPr txBox="1"/>
          <p:nvPr/>
        </p:nvSpPr>
        <p:spPr>
          <a:xfrm>
            <a:off x="621804" y="404664"/>
            <a:ext cx="6624736" cy="484284"/>
          </a:xfrm>
          <a:prstGeom prst="rect"/>
        </p:spPr>
        <p:txBody>
          <a:bodyPr anchor="b" bIns="45720" lIns="91440" rIns="91440" rtlCol="0" tIns="45720" vert="horz">
            <a:noAutofit/>
          </a:bodyPr>
          <a:lstStyle>
            <a:lvl1pPr algn="l" defTabSz="914400" eaLnBrk="1" hangingPunct="1" latinLnBrk="0" rtl="0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400" lang="es-ES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haroni" panose="020B0604020202020204" pitchFamily="2" charset="-79"/>
              </a:rPr>
              <a:t>PUNTOS FUERTES </a:t>
            </a:r>
            <a:r>
              <a:rPr b="1" dirty="0" sz="2400" lang="es-ES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haroni" panose="020B0604020202020204" pitchFamily="2" charset="-79"/>
              </a:rPr>
              <a:t>DE CREDITOS</a:t>
            </a:r>
          </a:p>
        </p:txBody>
      </p:sp>
      <p:graphicFrame>
        <p:nvGraphicFramePr>
          <p:cNvPr id="4194305" name="Diagrama 5" descr="El ciclo radial muestra la relación entre 4 tareas en un grupo"/>
          <p:cNvGraphicFramePr>
            <a:graphicFrameLocks/>
          </p:cNvGraphicFramePr>
          <p:nvPr/>
        </p:nvGraphicFramePr>
        <p:xfrm>
          <a:off x="1269876" y="1466312"/>
          <a:ext cx="4536504" cy="4018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32" name="CuadroTexto 6"/>
          <p:cNvSpPr txBox="1"/>
          <p:nvPr/>
        </p:nvSpPr>
        <p:spPr>
          <a:xfrm>
            <a:off x="4870276" y="1794566"/>
            <a:ext cx="4104456" cy="708527"/>
          </a:xfrm>
          <a:prstGeom prst="rect"/>
          <a:noFill/>
        </p:spPr>
        <p:txBody>
          <a:bodyPr rtlCol="0" wrap="square">
            <a:spAutoFit/>
          </a:bodyPr>
          <a:p>
            <a:pPr algn="just">
              <a:lnSpc>
                <a:spcPct val="150000"/>
              </a:lnSpc>
            </a:pPr>
            <a:r>
              <a:rPr dirty="0" sz="1400" lang="es-ES">
                <a:latin typeface="Bodoni MT" panose="02070603080606020203" pitchFamily="18" charset="0"/>
              </a:rPr>
              <a:t>Identificar a los competidores y sugerir un mercado de oferta más competitivo y transparente.</a:t>
            </a:r>
            <a:endParaRPr dirty="0" sz="1400" lang="es-CO">
              <a:latin typeface="Bodoni MT" panose="02070603080606020203" pitchFamily="18" charset="0"/>
            </a:endParaRPr>
          </a:p>
        </p:txBody>
      </p:sp>
      <p:sp>
        <p:nvSpPr>
          <p:cNvPr id="1048633" name="CuadroTexto 7"/>
          <p:cNvSpPr txBox="1"/>
          <p:nvPr/>
        </p:nvSpPr>
        <p:spPr>
          <a:xfrm>
            <a:off x="6058408" y="3192269"/>
            <a:ext cx="3168352" cy="738664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400" lang="es-ES">
                <a:latin typeface="Bodoni MT" panose="02070603080606020203" pitchFamily="18" charset="0"/>
              </a:rPr>
              <a:t>Identificar y ofrecer el mercado objetivo del producto por libranza de la entidad financiera.</a:t>
            </a:r>
            <a:endParaRPr dirty="0" lang="es-CO"/>
          </a:p>
        </p:txBody>
      </p:sp>
      <p:sp>
        <p:nvSpPr>
          <p:cNvPr id="1048634" name="CuadroTexto 8"/>
          <p:cNvSpPr txBox="1"/>
          <p:nvPr/>
        </p:nvSpPr>
        <p:spPr>
          <a:xfrm>
            <a:off x="4402226" y="4835553"/>
            <a:ext cx="3960440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400" lang="es-ES">
                <a:latin typeface="Bodoni MT" panose="02070603080606020203" pitchFamily="18" charset="0"/>
              </a:rPr>
              <a:t>Promocionar y posicionar el mercado de libranza de la entidad financiera. </a:t>
            </a:r>
            <a:endParaRPr dirty="0" lang="es-C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ítulo 1"/>
          <p:cNvSpPr>
            <a:spLocks noGrp="1"/>
          </p:cNvSpPr>
          <p:nvPr>
            <p:ph type="title"/>
          </p:nvPr>
        </p:nvSpPr>
        <p:spPr>
          <a:xfrm>
            <a:off x="189756" y="434168"/>
            <a:ext cx="4752528" cy="2994832"/>
          </a:xfrm>
        </p:spPr>
        <p:txBody>
          <a:bodyPr rtlCol="0">
            <a:normAutofit/>
          </a:bodyPr>
          <a:p>
            <a:pPr algn="just">
              <a:lnSpc>
                <a:spcPct val="150000"/>
              </a:lnSpc>
            </a:pPr>
            <a:r>
              <a:rPr dirty="0" sz="1600" lang="es-ES">
                <a:solidFill>
                  <a:schemeClr val="tx1"/>
                </a:solidFill>
                <a:latin typeface="Trebuchet MS (Cuerpo)"/>
              </a:rPr>
              <a:t>El ser humano es un ser social. Dependemos de nuestra relación con otros para existir, y lograr nuestras metas.  Por eso, contamos con un grupo de personas con unos roles específicos, complementarios y multifuncionales que cooperan juntos, con gran compromiso e identificación, en la consecución de un objetivo común. </a:t>
            </a:r>
          </a:p>
        </p:txBody>
      </p:sp>
      <p:sp>
        <p:nvSpPr>
          <p:cNvPr id="1048636" name="Título 1"/>
          <p:cNvSpPr txBox="1"/>
          <p:nvPr/>
        </p:nvSpPr>
        <p:spPr>
          <a:xfrm>
            <a:off x="5320326" y="434168"/>
            <a:ext cx="4752528" cy="484284"/>
          </a:xfrm>
          <a:prstGeom prst="rect"/>
        </p:spPr>
        <p:txBody>
          <a:bodyPr anchor="b" bIns="45720" lIns="91440" rIns="91440" rtlCol="0" tIns="45720" vert="horz">
            <a:noAutofit/>
          </a:bodyPr>
          <a:lstStyle>
            <a:lvl1pPr algn="l" defTabSz="914400" eaLnBrk="1" hangingPunct="1" latinLnBrk="0" rtl="0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400" lang="es-ES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haroni" panose="020B0604020202020204" pitchFamily="2" charset="-79"/>
              </a:rPr>
              <a:t>EQUIPO </a:t>
            </a:r>
            <a:r>
              <a:rPr b="1" dirty="0" sz="2400" lang="es-ES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haroni" panose="020B0604020202020204" pitchFamily="2" charset="-79"/>
              </a:rPr>
              <a:t>DE TRABAJO </a:t>
            </a:r>
          </a:p>
        </p:txBody>
      </p:sp>
      <p:graphicFrame>
        <p:nvGraphicFramePr>
          <p:cNvPr id="4194306" name="Diagrama 6"/>
          <p:cNvGraphicFramePr>
            <a:graphicFrameLocks/>
          </p:cNvGraphicFramePr>
          <p:nvPr/>
        </p:nvGraphicFramePr>
        <p:xfrm>
          <a:off x="2818050" y="1006576"/>
          <a:ext cx="8856984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ítulo 1"/>
          <p:cNvSpPr txBox="1"/>
          <p:nvPr/>
        </p:nvSpPr>
        <p:spPr>
          <a:xfrm>
            <a:off x="405780" y="594348"/>
            <a:ext cx="4752528" cy="484284"/>
          </a:xfrm>
          <a:prstGeom prst="rect"/>
        </p:spPr>
        <p:txBody>
          <a:bodyPr anchor="b" bIns="45720" lIns="91440" rIns="91440" rtlCol="0" tIns="45720" vert="horz">
            <a:noAutofit/>
          </a:bodyPr>
          <a:lstStyle>
            <a:lvl1pPr algn="l" defTabSz="914400" eaLnBrk="1" hangingPunct="1" latinLnBrk="0" rtl="0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400" lang="es-ES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haroni" panose="020B0604020202020204" pitchFamily="2" charset="-79"/>
              </a:rPr>
              <a:t>DIRECTOR DE </a:t>
            </a:r>
            <a:r>
              <a:rPr b="1" dirty="0" sz="2400" lang="es-ES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haroni" panose="020B0604020202020204" pitchFamily="2" charset="-79"/>
              </a:rPr>
              <a:t> PROYECTO </a:t>
            </a:r>
          </a:p>
        </p:txBody>
      </p:sp>
      <p:sp>
        <p:nvSpPr>
          <p:cNvPr id="1048644" name="CuadroTexto 2"/>
          <p:cNvSpPr txBox="1"/>
          <p:nvPr/>
        </p:nvSpPr>
        <p:spPr>
          <a:xfrm>
            <a:off x="3970176" y="1529670"/>
            <a:ext cx="4248472" cy="400110"/>
          </a:xfrm>
          <a:prstGeom prst="rect"/>
          <a:noFill/>
          <a:ln>
            <a:noFill/>
          </a:ln>
        </p:spPr>
        <p:txBody>
          <a:bodyPr anchor="ctr" anchorCtr="1" rtlCol="0" wrap="square">
            <a:spAutoFit/>
          </a:bodyPr>
          <a:p>
            <a:r>
              <a:rPr b="1" dirty="0" sz="2000" lang="es-CO"/>
              <a:t>Andrés Francisco Carvajal</a:t>
            </a:r>
          </a:p>
        </p:txBody>
      </p:sp>
      <p:sp>
        <p:nvSpPr>
          <p:cNvPr id="1048645" name="CuadroTexto 3"/>
          <p:cNvSpPr txBox="1"/>
          <p:nvPr/>
        </p:nvSpPr>
        <p:spPr>
          <a:xfrm>
            <a:off x="4294212" y="2564904"/>
            <a:ext cx="5400600" cy="1524456"/>
          </a:xfrm>
          <a:prstGeom prst="rect"/>
          <a:noFill/>
          <a:ln>
            <a:noFill/>
          </a:ln>
        </p:spPr>
        <p:txBody>
          <a:bodyPr anchor="ctr" anchorCtr="1" rtlCol="0" wrap="square">
            <a:spAutoFit/>
          </a:bodyPr>
          <a:p>
            <a:pPr algn="just">
              <a:lnSpc>
                <a:spcPct val="150000"/>
              </a:lnSpc>
            </a:pPr>
            <a:r>
              <a:rPr dirty="0" sz="1600" lang="es-CO"/>
              <a:t>Con mas de 10 años de experiencia en el sector financiero como Coordinador de Eficacia y Soluciones BPO SAS, en la colocación de créditos por libranza, saneamientos de cartera, y apertura de convenios.</a:t>
            </a:r>
          </a:p>
        </p:txBody>
      </p:sp>
      <p:pic>
        <p:nvPicPr>
          <p:cNvPr id="2097156" name="Imagen 5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61864" y="2119909"/>
            <a:ext cx="2808312" cy="2808312"/>
          </a:xfrm>
          <a:prstGeom prst="ellipse"/>
          <a:ln>
            <a:noFill/>
          </a:ln>
          <a:effectLst>
            <a:outerShdw blurRad="50800" dir="16200000" dist="38100" rotWithShape="0">
              <a:prstClr val="black">
                <a:alpha val="40000"/>
              </a:prstClr>
            </a:outerShdw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ítulo 1"/>
          <p:cNvSpPr txBox="1"/>
          <p:nvPr/>
        </p:nvSpPr>
        <p:spPr>
          <a:xfrm>
            <a:off x="405780" y="476672"/>
            <a:ext cx="6408712" cy="484284"/>
          </a:xfrm>
          <a:prstGeom prst="rect"/>
        </p:spPr>
        <p:txBody>
          <a:bodyPr anchor="b" bIns="45720" lIns="91440" rIns="91440" rtlCol="0" tIns="45720" vert="horz">
            <a:noAutofit/>
          </a:bodyPr>
          <a:lstStyle>
            <a:lvl1pPr algn="l" defTabSz="914400" eaLnBrk="1" hangingPunct="1" latinLnBrk="0" rtl="0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400" lang="es-ES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haroni" panose="020B0604020202020204" pitchFamily="2" charset="-79"/>
              </a:rPr>
              <a:t>PERFILES DEL </a:t>
            </a:r>
            <a:r>
              <a:rPr b="1" dirty="0" sz="2400" lang="es-ES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haroni" panose="020B0604020202020204" pitchFamily="2" charset="-79"/>
              </a:rPr>
              <a:t> PERSONAL DE APOYO </a:t>
            </a:r>
          </a:p>
        </p:txBody>
      </p:sp>
      <p:sp>
        <p:nvSpPr>
          <p:cNvPr id="1048647" name="Marcador de contenido 2"/>
          <p:cNvSpPr txBox="1"/>
          <p:nvPr/>
        </p:nvSpPr>
        <p:spPr>
          <a:xfrm>
            <a:off x="4871691" y="1268760"/>
            <a:ext cx="5029200" cy="1602530"/>
          </a:xfrm>
          <a:prstGeom prst="rect"/>
        </p:spPr>
        <p:txBody>
          <a:bodyPr rtlCol="0">
            <a:normAutofit lnSpcReduction="10000"/>
          </a:bodyPr>
          <a:lstStyle>
            <a:lvl1pPr algn="l" defTabSz="457063" eaLnBrk="1" hangingPunct="1" indent="-342797" latinLnBrk="0" marL="342797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457063" eaLnBrk="1" hangingPunct="1" indent="-285664" latinLnBrk="0" marL="742727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457063" eaLnBrk="1" hangingPunct="1" indent="-228531" latinLnBrk="0" marL="1142657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457063" eaLnBrk="1" hangingPunct="1" indent="-228531" latinLnBrk="0" marL="159972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457063" eaLnBrk="1" hangingPunct="1" indent="-228531" latinLnBrk="0" marL="2056783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457063" eaLnBrk="1" hangingPunct="1" indent="-228531" latinLnBrk="0" marL="2513846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457063" eaLnBrk="1" hangingPunct="1" indent="-228531" latinLnBrk="0" marL="2970908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457063" eaLnBrk="1" hangingPunct="1" indent="-228531" latinLnBrk="0" marL="3427971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457063" eaLnBrk="1" hangingPunct="1" indent="-228531" latinLnBrk="0" marL="3885034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sz="1600" lang="es-ES"/>
              <a:t> </a:t>
            </a:r>
            <a:r>
              <a:rPr dirty="0" sz="1200" lang="es-ES">
                <a:latin typeface="Bodoni MT" panose="02070603080606020203" pitchFamily="18" charset="0"/>
              </a:rPr>
              <a:t>Con principios y valores propios e institucionales.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sz="1200" lang="es-ES">
                <a:latin typeface="Bodoni MT" panose="02070603080606020203" pitchFamily="18" charset="0"/>
              </a:rPr>
              <a:t> Con formación Humana y académica.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sz="1200" lang="es-ES">
                <a:latin typeface="Bodoni MT" panose="02070603080606020203" pitchFamily="18" charset="0"/>
              </a:rPr>
              <a:t> Con capacidades y competencias idóneas para el cargo a ocupar.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sz="1200" lang="es-ES">
                <a:latin typeface="Bodoni MT" panose="02070603080606020203" pitchFamily="18" charset="0"/>
              </a:rPr>
              <a:t> Con integralidad en el ser y el hacer.</a:t>
            </a:r>
          </a:p>
        </p:txBody>
      </p:sp>
      <p:graphicFrame>
        <p:nvGraphicFramePr>
          <p:cNvPr id="4194307" name="Marcador de contenido 4" descr="Diagrama de Venn básico en el que se muestran las relaciones superpuestas entre 4 tareas"/>
          <p:cNvGraphicFramePr>
            <a:graphicFrameLocks/>
          </p:cNvGraphicFramePr>
          <p:nvPr/>
        </p:nvGraphicFramePr>
        <p:xfrm>
          <a:off x="405780" y="1366055"/>
          <a:ext cx="4367335" cy="3639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48" name="CuadroTexto 4"/>
          <p:cNvSpPr txBox="1"/>
          <p:nvPr/>
        </p:nvSpPr>
        <p:spPr>
          <a:xfrm>
            <a:off x="4394055" y="3986710"/>
            <a:ext cx="4849689" cy="1172693"/>
          </a:xfrm>
          <a:prstGeom prst="rect"/>
          <a:noFill/>
        </p:spPr>
        <p:txBody>
          <a:bodyPr rtlCol="0" wrap="square">
            <a:spAutoFit/>
          </a:bodyPr>
          <a:p>
            <a:pPr algn="just" indent="-285750" lvl="0" marL="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1200" lang="es-ES">
                <a:latin typeface="Bodoni MT" panose="02070603080606020203" pitchFamily="18" charset="0"/>
              </a:rPr>
              <a:t>Integración de estrategia, personas, procesos y tecnología.</a:t>
            </a:r>
            <a:endParaRPr dirty="0" sz="1200" lang="es-CO">
              <a:latin typeface="Bodoni MT" panose="02070603080606020203" pitchFamily="18" charset="0"/>
            </a:endParaRPr>
          </a:p>
          <a:p>
            <a:pPr algn="just" indent="-285750" lvl="0" marL="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1200" lang="es-ES">
                <a:latin typeface="Bodoni MT" panose="02070603080606020203" pitchFamily="18" charset="0"/>
              </a:rPr>
              <a:t>Rigor en el desarrollo del proceso comercial – hábitos claves.</a:t>
            </a:r>
            <a:endParaRPr dirty="0" sz="1200" lang="es-CO">
              <a:latin typeface="Bodoni MT" panose="02070603080606020203" pitchFamily="18" charset="0"/>
            </a:endParaRPr>
          </a:p>
          <a:p>
            <a:pPr algn="just" indent="-285750" lvl="0" marL="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1200" lang="es-ES">
                <a:latin typeface="Bodoni MT" panose="02070603080606020203" pitchFamily="18" charset="0"/>
              </a:rPr>
              <a:t>Permanente desarrollo de competencias comerciales para el personal en su cotidianidad.</a:t>
            </a:r>
            <a:endParaRPr dirty="0" sz="1600" lang="es-CO"/>
          </a:p>
        </p:txBody>
      </p:sp>
      <p:sp>
        <p:nvSpPr>
          <p:cNvPr id="1048649" name="CuadroTexto 5"/>
          <p:cNvSpPr txBox="1"/>
          <p:nvPr/>
        </p:nvSpPr>
        <p:spPr>
          <a:xfrm>
            <a:off x="981844" y="5313305"/>
            <a:ext cx="4849689" cy="1172693"/>
          </a:xfrm>
          <a:prstGeom prst="rect"/>
          <a:noFill/>
        </p:spPr>
        <p:txBody>
          <a:bodyPr rtlCol="0" wrap="square">
            <a:spAutoFit/>
          </a:bodyPr>
          <a:p>
            <a:pPr algn="just" indent="-285750" lvl="0" marL="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1200" lang="es-ES">
                <a:latin typeface="Bodoni MT" panose="02070603080606020203" pitchFamily="18" charset="0"/>
              </a:rPr>
              <a:t>Creación de espacios de convergencia que elevan los indicadores de clima organizacional.</a:t>
            </a:r>
            <a:endParaRPr dirty="0" sz="1200" lang="es-CO">
              <a:latin typeface="Bodoni MT" panose="02070603080606020203" pitchFamily="18" charset="0"/>
            </a:endParaRPr>
          </a:p>
          <a:p>
            <a:pPr algn="just" indent="-285750" lvl="0" marL="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1200" lang="es-ES">
                <a:latin typeface="Bodoni MT" panose="02070603080606020203" pitchFamily="18" charset="0"/>
              </a:rPr>
              <a:t>Creamos culturas organizacionales de las cuales nuestros clientes se sientan orgullosos.</a:t>
            </a:r>
            <a:endParaRPr dirty="0" lang="es-CO"/>
          </a:p>
        </p:txBody>
      </p:sp>
      <p:sp>
        <p:nvSpPr>
          <p:cNvPr id="1048650" name="AutoShape 2"/>
          <p:cNvSpPr>
            <a:spLocks noChangeArrowheads="1"/>
          </p:cNvSpPr>
          <p:nvPr/>
        </p:nvSpPr>
        <p:spPr bwMode="auto">
          <a:xfrm>
            <a:off x="5278480" y="3347033"/>
            <a:ext cx="3072021" cy="323850"/>
          </a:xfrm>
          <a:prstGeom prst="flowChartAlternateProcess"/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 anchorCtr="0" bIns="45720" compatLnSpc="1" lIns="91440" numCol="1" rIns="91440" tIns="45720" vert="horz" wrap="square">
            <a:prstTxWarp prst="textNoShape"/>
            <a:scene3d>
              <a:camera prst="orthographicFront"/>
              <a:lightRig dir="t" rig="threePt"/>
            </a:scene3d>
            <a:sp3d extrusionH="57150">
              <a:bevelT w="38100" h="38100" prst="angle"/>
            </a:sp3d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altLang="es-CO" baseline="0" b="1" cap="none" dirty="0" sz="1200" i="0" kumimoji="0" lang="es-CO" normalizeH="0" strike="noStrike" u="none">
                <a:ln>
                  <a:noFill/>
                </a:ln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VALOR AGREGADO EN NUESTROS ASESORES</a:t>
            </a:r>
            <a:endParaRPr altLang="es-CO" baseline="0" b="1" cap="none" dirty="0" sz="2000" i="0" kumimoji="0" lang="es-CO" normalizeH="0" strike="noStrike" u="none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ítulo 1"/>
          <p:cNvSpPr txBox="1"/>
          <p:nvPr/>
        </p:nvSpPr>
        <p:spPr>
          <a:xfrm>
            <a:off x="405780" y="548680"/>
            <a:ext cx="5256584" cy="484284"/>
          </a:xfrm>
          <a:prstGeom prst="rect"/>
        </p:spPr>
        <p:txBody>
          <a:bodyPr anchor="b" bIns="45720" lIns="91440" rIns="91440" rtlCol="0" tIns="45720" vert="horz">
            <a:noAutofit/>
          </a:bodyPr>
          <a:lstStyle>
            <a:lvl1pPr algn="l" defTabSz="914400" eaLnBrk="1" hangingPunct="1" latinLnBrk="0" rtl="0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b="1" dirty="0" sz="2400" lang="es-ES">
                <a:solidFill>
                  <a:srgbClr val="0070C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haroni" panose="020B0604020202020204" pitchFamily="2" charset="-79"/>
              </a:rPr>
              <a:t>MODELO DE </a:t>
            </a:r>
            <a:r>
              <a:rPr b="1" dirty="0" sz="2400" lang="es-ES">
                <a:solidFill>
                  <a:srgbClr val="00B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cs typeface="Aharoni" panose="020B0604020202020204" pitchFamily="2" charset="-79"/>
              </a:rPr>
              <a:t>CONTRATACIÓN POR LA EMPRESA</a:t>
            </a:r>
          </a:p>
        </p:txBody>
      </p:sp>
      <p:graphicFrame>
        <p:nvGraphicFramePr>
          <p:cNvPr id="4194308" name="Diagrama 1"/>
          <p:cNvGraphicFramePr>
            <a:graphicFrameLocks/>
          </p:cNvGraphicFramePr>
          <p:nvPr/>
        </p:nvGraphicFramePr>
        <p:xfrm>
          <a:off x="621804" y="921261"/>
          <a:ext cx="8712968" cy="618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a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a de Office">
  <a:themeElements>
    <a:clrScheme name="Blue Green">
      <a:dk1>
        <a:sysClr lastClr="000000" val="windowText"/>
      </a:dk1>
      <a:lt1>
        <a:sysClr lastClr="FFFFFF" val="window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Tema de Office">
  <a:themeElements>
    <a:clrScheme name="Blue Green">
      <a:dk1>
        <a:sysClr lastClr="000000" val="windowText"/>
      </a:dk1>
      <a:lt1>
        <a:sysClr lastClr="FFFFFF" val="window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Presentación de PowerPoint</dc:title>
  <dc:creator>ANDRES CARVAJAL</dc:creator>
  <cp:lastModifiedBy>LDAVID MARTIN</cp:lastModifiedBy>
  <dcterms:created xsi:type="dcterms:W3CDTF">2019-06-29T13:39:36Z</dcterms:created>
  <dcterms:modified xsi:type="dcterms:W3CDTF">2023-10-09T15:40:55Z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6325bda8ffad42af83d038fe67a4c5cf</vt:lpwstr>
  </property>
</Properties>
</file>