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ef44661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ef44661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ef44661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ef44661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3ef44661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3ef44661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3ef44661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3ef44661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3ef4466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3ef4466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ef4466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3ef4466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3ef44661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3ef44661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3ef44661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3ef44661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3ef44661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3ef44661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ef44661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3ef44661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3ef4466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3ef4466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3ef44661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3ef44661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ef44661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ef44661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ef44661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3ef44661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3ef4466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3ef4466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ef4466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ef4466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ef4466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ef4466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3ef4466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3ef4466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ef44661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ef44661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ef44661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ef44661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ef44661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ef44661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Centro Médico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Camila Díaz y Diego Saavedra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Roberto Fica</a:t>
            </a:r>
            <a:br>
              <a:rPr lang="es"/>
            </a:br>
            <a:r>
              <a:rPr lang="es"/>
              <a:t>Asignatura: Taller de diseño y desarrollo de soluciones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dentificación del requerimiento: </a:t>
            </a:r>
            <a:endParaRPr b="1" sz="22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RNF02</a:t>
            </a:r>
            <a:endParaRPr sz="220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 </a:t>
            </a:r>
            <a:endParaRPr b="1" sz="22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Conexión a la base de datos.</a:t>
            </a:r>
            <a:endParaRPr sz="2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endParaRPr b="1" sz="22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usuarios deben estar logueados en el sistema.</a:t>
            </a:r>
            <a:endParaRPr sz="220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r>
              <a:rPr b="1" i="1"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2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Cada modificación hecha por el administrador o ficha médica creada por el médico debe registrarse y guardarse en la base de datos.</a:t>
            </a:r>
            <a:endParaRPr sz="220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22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22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RNF03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Seguridad del sistema.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garantizar la seguridad de los datos.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garantiza la seguridad e integridad de los datos tanto de bodega como fichas médicas.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RNF04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Rendimiento del sistema.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ser capaz de manejar múltiples usuarios simultáneamente sin comprometer su rendimiento.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r>
              <a:rPr b="1" i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poder gestionar al menos 50 médicos y administradores conectados simultáneamente, y debe registrar los cambios en las fichas médicas en menos de 3 segundos.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</a:t>
            </a:r>
            <a:r>
              <a:rPr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Alta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RNF05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Respaldo de información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base de datos debe tener un sistema de respaldo regular.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r>
              <a:rPr b="1" i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información de las fichas médicas y usuarios debe respaldarse de manera automática todos los días y debe existir un protocolo de recuperación ante fallos en el sistema.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</a:t>
            </a:r>
            <a:r>
              <a:rPr lang="e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Alta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flujo II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25" y="597025"/>
            <a:ext cx="5224726" cy="4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825" y="445025"/>
            <a:ext cx="3435374" cy="45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Entidad-Relación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50" y="1152475"/>
            <a:ext cx="7278024" cy="3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interfaz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13" y="1152475"/>
            <a:ext cx="70695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interfaz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50" y="1152476"/>
            <a:ext cx="6311525" cy="3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interfaz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676" y="1152475"/>
            <a:ext cx="65307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Digitalizar la creación de fichas médicas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una base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interfaz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00" y="1152475"/>
            <a:ext cx="6248676" cy="35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382675"/>
            <a:ext cx="2476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Utilizada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Proyectos de corta duración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Flexible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Organizado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 de sesión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usuarios deben identificarse para entrar al sistema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 entre dos tipos de usuario: Administrador y Médico, y dependiendo de cuál ingrese permite ciertas características.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 NO funcional: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usuarios médicos.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realizada solo por el administrador.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administrador crea una cuenta de perfil médico, donde se reúnen los datos del personal como el nombre, rut y especialidad.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 NO funcional: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 de bodega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administrador debe iniciar sesión.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realiza un control de bodega para los medicamentos, exámenes, suministros, etc.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 NO funcional: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fichas médicas.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los médicos pueden crear fichas médicas.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médico debe poder crear una ficha médica para cada paciente que atienda. La ficha incluirá los datos del paciente (nombre, RUT, fecha de nacimiento) y el diagnóstico del médico, junto con los tratamientos indicados.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 NO funcional: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RNF04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RNF05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</a:t>
            </a:r>
            <a:endParaRPr b="1"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RF05</a:t>
            </a:r>
            <a:endParaRPr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</a:t>
            </a:r>
            <a:endParaRPr b="1"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Revisión de historial médico.</a:t>
            </a:r>
            <a:endParaRPr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médicos pueden acceder al historial médico completo de un paciente.</a:t>
            </a:r>
            <a:endParaRPr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endParaRPr b="1"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 permitir que los médicos busquen y visualicen el historial médico completo de los pacientes previamente atendidos, incluyendo diagnósticos anteriores, tratamientos y medicaciones.</a:t>
            </a:r>
            <a:endParaRPr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 NO funcional:</a:t>
            </a:r>
            <a:endParaRPr b="1"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1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s" sz="155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endParaRPr sz="1554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1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s" sz="155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RNF02</a:t>
            </a:r>
            <a:endParaRPr sz="1554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1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s" sz="155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RNF05</a:t>
            </a:r>
            <a:endParaRPr sz="1554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5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15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requerimiento: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RNF01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Requerimiento: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Interfaz de usuario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usuarios se manejan mediante una terminal de consola.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requerimiento:</a:t>
            </a:r>
            <a:r>
              <a:rPr b="1" i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interfaz debe ser clara en cuanto al uso y manejo.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 del requerimiento: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