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abin SemiBold"/>
      <p:regular r:id="rId13"/>
      <p:bold r:id="rId14"/>
      <p:italic r:id="rId15"/>
      <p:boldItalic r:id="rId16"/>
    </p:embeddedFont>
    <p:embeddedFont>
      <p:font typeface="Proxima Nova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font" Target="fonts/CabinSemiBold-regular.fntdata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binSemiBold-italic.fntdata"/><Relationship Id="rId14" Type="http://schemas.openxmlformats.org/officeDocument/2006/relationships/font" Target="fonts/CabinSemiBold-bold.fntdata"/><Relationship Id="rId17" Type="http://schemas.openxmlformats.org/officeDocument/2006/relationships/font" Target="fonts/ProximaNova-regular.fntdata"/><Relationship Id="rId16" Type="http://schemas.openxmlformats.org/officeDocument/2006/relationships/font" Target="fonts/CabinSemiBold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0b3a24d3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0b3a24d3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0b3a24d3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0b3a24d3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0b3a24d3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0b3a24d3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0b3a24d3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0b3a24d3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0b3a24d3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0b3a24d3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0b3a24d3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0b3a24d3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latin typeface="Cabin SemiBold"/>
                <a:ea typeface="Cabin SemiBold"/>
                <a:cs typeface="Cabin SemiBold"/>
                <a:sym typeface="Cabin SemiBold"/>
              </a:rPr>
              <a:t>MUSIC TRADE GG</a:t>
            </a:r>
            <a:endParaRPr sz="5000">
              <a:latin typeface="Cabin SemiBold"/>
              <a:ea typeface="Cabin SemiBold"/>
              <a:cs typeface="Cabin SemiBold"/>
              <a:sym typeface="Cabin SemiBold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Rodrigo Jara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Camila López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23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Se crea una aplicación web de compra y venta de todo el ámbito musical. Como instrumentales, canciones, letra y colaboraciones</a:t>
            </a:r>
            <a:r>
              <a:rPr lang="es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  <p:pic>
        <p:nvPicPr>
          <p:cNvPr id="67" name="Google Shape;67;p14" title="vender-en-marketplac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725" y="508575"/>
            <a:ext cx="6451800" cy="3666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USUARIOS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281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La aplicación contará con usuarios inclinados a todo lo relacionado con la música, tanto interesados en vender como en comprar, puede ser contenido propio como letras, instrumentales, instrumentos, entre otros</a:t>
            </a:r>
            <a:r>
              <a:rPr lang="es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  <p:pic>
        <p:nvPicPr>
          <p:cNvPr id="74" name="Google Shape;74;p15" title="line-icon-for-musicians-vecto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823" y="655575"/>
            <a:ext cx="3809126" cy="26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 title="images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8088" y="27183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principales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FrontEnd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BackEnd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