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04A8E-C652-4D07-99CD-F0D3037855CB}" v="2" dt="2024-06-19T11:00:28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920" y="-16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om Levison" userId="8bf1595b2793620a" providerId="LiveId" clId="{9EC04A8E-C652-4D07-99CD-F0D3037855CB}"/>
    <pc:docChg chg="modSld modMainMaster">
      <pc:chgData name="Atom Levison" userId="8bf1595b2793620a" providerId="LiveId" clId="{9EC04A8E-C652-4D07-99CD-F0D3037855CB}" dt="2024-06-19T11:00:28.059" v="1"/>
      <pc:docMkLst>
        <pc:docMk/>
      </pc:docMkLst>
      <pc:sldChg chg="modTransition">
        <pc:chgData name="Atom Levison" userId="8bf1595b2793620a" providerId="LiveId" clId="{9EC04A8E-C652-4D07-99CD-F0D3037855CB}" dt="2024-06-19T11:00:28.059" v="1"/>
        <pc:sldMkLst>
          <pc:docMk/>
          <pc:sldMk cId="3601268583" sldId="256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2845105560" sldId="257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2969682729" sldId="258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289042046" sldId="259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2438603743" sldId="260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3960221545" sldId="261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2697150687" sldId="262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336392410" sldId="263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740777507" sldId="264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897185922" sldId="265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2269788454" sldId="266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2865727384" sldId="267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2347970500" sldId="268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3750270243" sldId="269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2577339827" sldId="270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459408259" sldId="271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3798141245" sldId="272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1024173416" sldId="273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3642044553" sldId="274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3302253250" sldId="275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207711869" sldId="276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2304979828" sldId="277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1764759396" sldId="278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3660238543" sldId="279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3164435699" sldId="280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3448354971" sldId="281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620618219" sldId="282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1556368598" sldId="283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2459996253" sldId="284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3300920619" sldId="285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1708841338" sldId="286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644427280" sldId="287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791164386" sldId="288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1034077849" sldId="289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1788992644" sldId="290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2961884580" sldId="291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310748160" sldId="292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1307224158" sldId="293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2823238524" sldId="294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2598478920" sldId="295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2903689670" sldId="296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639592262" sldId="297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535276557" sldId="298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3389064835" sldId="299"/>
        </pc:sldMkLst>
      </pc:sldChg>
      <pc:sldChg chg="modTransition">
        <pc:chgData name="Atom Levison" userId="8bf1595b2793620a" providerId="LiveId" clId="{9EC04A8E-C652-4D07-99CD-F0D3037855CB}" dt="2024-06-19T11:00:28.059" v="1"/>
        <pc:sldMkLst>
          <pc:docMk/>
          <pc:sldMk cId="2926847119" sldId="300"/>
        </pc:sldMkLst>
      </pc:sldChg>
      <pc:sldMasterChg chg="modTransition modSldLayout">
        <pc:chgData name="Atom Levison" userId="8bf1595b2793620a" providerId="LiveId" clId="{9EC04A8E-C652-4D07-99CD-F0D3037855CB}" dt="2024-06-19T11:00:28.059" v="1"/>
        <pc:sldMasterMkLst>
          <pc:docMk/>
          <pc:sldMasterMk cId="3193853405" sldId="2147483648"/>
        </pc:sldMasterMkLst>
        <pc:sldLayoutChg chg="modTransition">
          <pc:chgData name="Atom Levison" userId="8bf1595b2793620a" providerId="LiveId" clId="{9EC04A8E-C652-4D07-99CD-F0D3037855CB}" dt="2024-06-19T11:00:28.059" v="1"/>
          <pc:sldLayoutMkLst>
            <pc:docMk/>
            <pc:sldMasterMk cId="3193853405" sldId="2147483648"/>
            <pc:sldLayoutMk cId="821726730" sldId="2147483649"/>
          </pc:sldLayoutMkLst>
        </pc:sldLayoutChg>
        <pc:sldLayoutChg chg="modTransition">
          <pc:chgData name="Atom Levison" userId="8bf1595b2793620a" providerId="LiveId" clId="{9EC04A8E-C652-4D07-99CD-F0D3037855CB}" dt="2024-06-19T11:00:28.059" v="1"/>
          <pc:sldLayoutMkLst>
            <pc:docMk/>
            <pc:sldMasterMk cId="3193853405" sldId="2147483648"/>
            <pc:sldLayoutMk cId="3922059497" sldId="2147483650"/>
          </pc:sldLayoutMkLst>
        </pc:sldLayoutChg>
        <pc:sldLayoutChg chg="modTransition">
          <pc:chgData name="Atom Levison" userId="8bf1595b2793620a" providerId="LiveId" clId="{9EC04A8E-C652-4D07-99CD-F0D3037855CB}" dt="2024-06-19T11:00:28.059" v="1"/>
          <pc:sldLayoutMkLst>
            <pc:docMk/>
            <pc:sldMasterMk cId="3193853405" sldId="2147483648"/>
            <pc:sldLayoutMk cId="2434807380" sldId="2147483651"/>
          </pc:sldLayoutMkLst>
        </pc:sldLayoutChg>
        <pc:sldLayoutChg chg="modTransition">
          <pc:chgData name="Atom Levison" userId="8bf1595b2793620a" providerId="LiveId" clId="{9EC04A8E-C652-4D07-99CD-F0D3037855CB}" dt="2024-06-19T11:00:28.059" v="1"/>
          <pc:sldLayoutMkLst>
            <pc:docMk/>
            <pc:sldMasterMk cId="3193853405" sldId="2147483648"/>
            <pc:sldLayoutMk cId="3464735139" sldId="2147483652"/>
          </pc:sldLayoutMkLst>
        </pc:sldLayoutChg>
        <pc:sldLayoutChg chg="modTransition">
          <pc:chgData name="Atom Levison" userId="8bf1595b2793620a" providerId="LiveId" clId="{9EC04A8E-C652-4D07-99CD-F0D3037855CB}" dt="2024-06-19T11:00:28.059" v="1"/>
          <pc:sldLayoutMkLst>
            <pc:docMk/>
            <pc:sldMasterMk cId="3193853405" sldId="2147483648"/>
            <pc:sldLayoutMk cId="2429558803" sldId="2147483653"/>
          </pc:sldLayoutMkLst>
        </pc:sldLayoutChg>
        <pc:sldLayoutChg chg="modTransition">
          <pc:chgData name="Atom Levison" userId="8bf1595b2793620a" providerId="LiveId" clId="{9EC04A8E-C652-4D07-99CD-F0D3037855CB}" dt="2024-06-19T11:00:28.059" v="1"/>
          <pc:sldLayoutMkLst>
            <pc:docMk/>
            <pc:sldMasterMk cId="3193853405" sldId="2147483648"/>
            <pc:sldLayoutMk cId="3963713737" sldId="2147483654"/>
          </pc:sldLayoutMkLst>
        </pc:sldLayoutChg>
        <pc:sldLayoutChg chg="modTransition">
          <pc:chgData name="Atom Levison" userId="8bf1595b2793620a" providerId="LiveId" clId="{9EC04A8E-C652-4D07-99CD-F0D3037855CB}" dt="2024-06-19T11:00:28.059" v="1"/>
          <pc:sldLayoutMkLst>
            <pc:docMk/>
            <pc:sldMasterMk cId="3193853405" sldId="2147483648"/>
            <pc:sldLayoutMk cId="1963609139" sldId="2147483655"/>
          </pc:sldLayoutMkLst>
        </pc:sldLayoutChg>
        <pc:sldLayoutChg chg="modTransition">
          <pc:chgData name="Atom Levison" userId="8bf1595b2793620a" providerId="LiveId" clId="{9EC04A8E-C652-4D07-99CD-F0D3037855CB}" dt="2024-06-19T11:00:28.059" v="1"/>
          <pc:sldLayoutMkLst>
            <pc:docMk/>
            <pc:sldMasterMk cId="3193853405" sldId="2147483648"/>
            <pc:sldLayoutMk cId="923221434" sldId="2147483656"/>
          </pc:sldLayoutMkLst>
        </pc:sldLayoutChg>
        <pc:sldLayoutChg chg="modTransition">
          <pc:chgData name="Atom Levison" userId="8bf1595b2793620a" providerId="LiveId" clId="{9EC04A8E-C652-4D07-99CD-F0D3037855CB}" dt="2024-06-19T11:00:28.059" v="1"/>
          <pc:sldLayoutMkLst>
            <pc:docMk/>
            <pc:sldMasterMk cId="3193853405" sldId="2147483648"/>
            <pc:sldLayoutMk cId="557941876" sldId="2147483657"/>
          </pc:sldLayoutMkLst>
        </pc:sldLayoutChg>
        <pc:sldLayoutChg chg="modTransition">
          <pc:chgData name="Atom Levison" userId="8bf1595b2793620a" providerId="LiveId" clId="{9EC04A8E-C652-4D07-99CD-F0D3037855CB}" dt="2024-06-19T11:00:28.059" v="1"/>
          <pc:sldLayoutMkLst>
            <pc:docMk/>
            <pc:sldMasterMk cId="3193853405" sldId="2147483648"/>
            <pc:sldLayoutMk cId="3138620511" sldId="2147483658"/>
          </pc:sldLayoutMkLst>
        </pc:sldLayoutChg>
        <pc:sldLayoutChg chg="modTransition">
          <pc:chgData name="Atom Levison" userId="8bf1595b2793620a" providerId="LiveId" clId="{9EC04A8E-C652-4D07-99CD-F0D3037855CB}" dt="2024-06-19T11:00:28.059" v="1"/>
          <pc:sldLayoutMkLst>
            <pc:docMk/>
            <pc:sldMasterMk cId="3193853405" sldId="2147483648"/>
            <pc:sldLayoutMk cId="308447009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7F1D1-CBD9-7328-E041-524BFC143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0F0B411-9BD0-C3A3-FD1B-34438082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678E90-CD2D-F76E-7119-E2D53FF2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738-FCC7-4F9A-BB82-BD0EFCC10B2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4D29D9-81A0-B3DE-5888-E3C95B22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78F9D9-1228-6433-BDF0-CEB29855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637E-91BA-40AC-AF33-BA01CE4BA9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1726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1A45D-079E-C1E3-A038-43E07B44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CCAF91-0C52-4E8D-43CC-188BD66DC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3E4E0C-44A9-7209-7C64-C9EB85A5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738-FCC7-4F9A-BB82-BD0EFCC10B2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4353D3-43D0-FD25-5396-742D1275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7856D0-C8F9-24EF-2C89-6CDC87DB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637E-91BA-40AC-AF33-BA01CE4BA9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620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50D210C-FD13-B6D9-E9A6-E2819C6D7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0506EB4-E871-2D25-7180-59760D85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19B8CC-5F66-61D6-E98D-A35A1602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738-FCC7-4F9A-BB82-BD0EFCC10B2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47C8AD-E6F6-AE16-43AD-C032CCD6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090BC1-0D5B-42E8-2F5F-30B3227B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637E-91BA-40AC-AF33-BA01CE4BA9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470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16924-726C-9F04-938A-871CB36B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1AFA30-A768-0E58-8E8F-6216A2B6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F837F8-DF21-A0CE-47A0-1AE4BDEF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738-FCC7-4F9A-BB82-BD0EFCC10B2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8C8152-EA12-0651-5E20-266E84D2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26B10C-CF0D-12E3-BAC3-4E0F405A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637E-91BA-40AC-AF33-BA01CE4BA9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205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47BB8-CFB2-9730-9F18-96E55A63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0BD3FF-7E9B-D592-79A8-F8FD1B407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9BD8A0-DEEA-78FB-DC6E-07615BB3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738-FCC7-4F9A-BB82-BD0EFCC10B2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E4E106-B641-6F1E-3DBE-0AE74899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BE0ED1-08B7-E762-A073-22721D6C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637E-91BA-40AC-AF33-BA01CE4BA9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80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925F1-4482-F850-5DCC-907C9656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AA6811-CF4F-8993-0107-6FF6672A0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BECF362-A334-C283-3D93-4F919ACF7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C5BF3D0-D72A-4661-E71D-9ADA4C8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738-FCC7-4F9A-BB82-BD0EFCC10B2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8C5BC22-7B0B-CD52-CCC9-6ED24B5F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4A65F5-A1D2-BDA1-228E-984B3C1B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637E-91BA-40AC-AF33-BA01CE4BA9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735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43074-0829-3717-7B1A-15C20A72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49F973-BAC6-6E82-718D-37A8FE731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E8844AD-0F9E-25F8-3B72-7346695A3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17E2E9C-F7FA-CC7C-D618-B4D7D2A44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12CD60-2E3C-6D27-0788-E1B6CFF36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6764435-2C8B-CE70-59E0-A3ED8F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738-FCC7-4F9A-BB82-BD0EFCC10B2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929D299-E8F3-80FD-9F6D-64C8EF49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811E813-C5B2-3F52-3399-E7548278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637E-91BA-40AC-AF33-BA01CE4BA9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55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10DC-E2AD-C9D5-EE29-3C3A60F0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1275D16-DF59-4A59-CA84-8786CCA7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738-FCC7-4F9A-BB82-BD0EFCC10B2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79D1438-65DE-3926-5C5A-7FE01FA7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C34BCC4-42FE-5423-F07A-9D494B36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637E-91BA-40AC-AF33-BA01CE4BA9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3713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4EC191A-9859-36F6-5BA6-B4C4532C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738-FCC7-4F9A-BB82-BD0EFCC10B2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12AD062-1337-720D-A75B-9B65EAE9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564750B-FBF2-F055-FDDD-3F20580F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637E-91BA-40AC-AF33-BA01CE4BA9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60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543B0-A58F-389C-787B-9D72D751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9BADFC-AC7F-E935-65F8-23F031D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6D2443-A6E8-4371-B2AB-300A8418B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2FF4BB-AE96-C3C9-C7EF-5BD8BD25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738-FCC7-4F9A-BB82-BD0EFCC10B2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AB5773-DF7F-BFBB-ABE8-1957990D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9F0E70-6272-4781-9B83-3D014819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637E-91BA-40AC-AF33-BA01CE4BA9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3221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B9941-A442-682D-3046-7DA7C5FF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99B3C50-3DD1-7ECE-57C1-DBB250F4E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9F4AE6-4017-8178-BA4D-A075CD725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B3AC18-BDC7-F4B2-330F-05F79291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738-FCC7-4F9A-BB82-BD0EFCC10B2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6E061B8-563A-9D7D-FBA8-F00F32BB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F36849-45FC-3D25-550B-AA98494F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637E-91BA-40AC-AF33-BA01CE4BA9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7941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72F5753-71BA-76A0-2799-EB55068E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35CEB4-8CF2-1CE7-41B7-3E72F8A1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1F92F6-F63D-6219-15E4-AA8A7377A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994738-FCC7-4F9A-BB82-BD0EFCC10B2E}" type="datetimeFigureOut">
              <a:rPr lang="nl-NL" smtClean="0"/>
              <a:t>19-6-2024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005890-FFC9-63EE-DCCD-9818BDF80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E263D6-4004-2ABC-BD9F-150E2AC98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72637E-91BA-40AC-AF33-BA01CE4BA9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85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733" y="4290506"/>
            <a:ext cx="3305636" cy="4277322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15474" y="6462614"/>
            <a:ext cx="1581493" cy="4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6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53574" y="648547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70353" y="424478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85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61194" y="650071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62733" y="423716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88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68814" y="646261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62733" y="422192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2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68814" y="653119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47493" y="422192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7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68814" y="647023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39873" y="423716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7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61194" y="649309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39873" y="423716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3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53574" y="647785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47493" y="423716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0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38334" y="656167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493" y="423716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4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733" y="4290506"/>
            <a:ext cx="3305636" cy="4277322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15474" y="6554054"/>
            <a:ext cx="1581493" cy="4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7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2739">
            <a:off x="9862733" y="4282886"/>
            <a:ext cx="3305636" cy="4277322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15474" y="6485474"/>
            <a:ext cx="1581493" cy="4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4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733" y="4282886"/>
            <a:ext cx="3305636" cy="4277322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15474" y="6485474"/>
            <a:ext cx="1581493" cy="4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0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15474" y="650071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593" y="429050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53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15474" y="653881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70353" y="427526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1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00234" y="653881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62733" y="426002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7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15474" y="653119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47493" y="426002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59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15474" y="647023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85593" y="425240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3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5089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23094" y="647023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85593" y="425240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3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69852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23094" y="646261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93213" y="424478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5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53574" y="652357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70353" y="424478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18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61194" y="650071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62733" y="423716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68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84054" y="651595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62733" y="420668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96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15474" y="647023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593" y="429050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8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68814" y="653119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47493" y="422192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2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68814" y="651595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39873" y="423716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4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61194" y="649309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39873" y="423716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2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53574" y="651595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70353" y="423716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6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38334" y="647023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493" y="423716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7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35654"/>
            <a:ext cx="1581493" cy="1788861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733" y="4290506"/>
            <a:ext cx="3305636" cy="4277322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15474" y="6485474"/>
            <a:ext cx="1581493" cy="4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9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733" y="4282886"/>
            <a:ext cx="3305636" cy="4277322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15474" y="6485474"/>
            <a:ext cx="1581493" cy="4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8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15474" y="650071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593" y="429050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8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69090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684994" y="647023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55113" y="426764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2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15474" y="647023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47493" y="426002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3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15474" y="653881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70353" y="427526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2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07854" y="655405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62733" y="426002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78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15474" y="650071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85593" y="425240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8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23094" y="647023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85593" y="425240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9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23094" y="646261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93213" y="424478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7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30714" y="652357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70353" y="424478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6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61194" y="647023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62733" y="423716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4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15474" y="655405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47493" y="426002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0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684994" y="653119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62733" y="426002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2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15474" y="646261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85593" y="425240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5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23094" y="647023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85593" y="425240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2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23094" y="6462614"/>
            <a:ext cx="1581493" cy="452535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20">
            <a:off x="9893213" y="4244786"/>
            <a:ext cx="330563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7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Breedbeeld</PresentationFormat>
  <Paragraphs>0</Paragraphs>
  <Slides>45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45</vt:i4>
      </vt:variant>
    </vt:vector>
  </HeadingPairs>
  <TitlesOfParts>
    <vt:vector size="49" baseType="lpstr"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Atom Levison</dc:creator>
  <cp:lastModifiedBy>Atom Levison</cp:lastModifiedBy>
  <cp:revision>1</cp:revision>
  <dcterms:created xsi:type="dcterms:W3CDTF">2024-06-19T10:04:28Z</dcterms:created>
  <dcterms:modified xsi:type="dcterms:W3CDTF">2024-06-19T11:00:36Z</dcterms:modified>
</cp:coreProperties>
</file>