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09" r:id="rId3"/>
    <p:sldId id="289" r:id="rId4"/>
    <p:sldId id="310" r:id="rId5"/>
    <p:sldId id="290" r:id="rId6"/>
    <p:sldId id="311" r:id="rId7"/>
    <p:sldId id="291" r:id="rId8"/>
    <p:sldId id="312" r:id="rId9"/>
    <p:sldId id="292" r:id="rId10"/>
    <p:sldId id="313" r:id="rId11"/>
    <p:sldId id="293" r:id="rId12"/>
    <p:sldId id="314" r:id="rId13"/>
    <p:sldId id="294" r:id="rId14"/>
    <p:sldId id="315" r:id="rId15"/>
    <p:sldId id="295" r:id="rId16"/>
    <p:sldId id="316" r:id="rId17"/>
    <p:sldId id="296" r:id="rId18"/>
    <p:sldId id="317" r:id="rId19"/>
    <p:sldId id="297" r:id="rId20"/>
    <p:sldId id="318" r:id="rId21"/>
    <p:sldId id="298" r:id="rId22"/>
    <p:sldId id="328" r:id="rId23"/>
    <p:sldId id="319" r:id="rId24"/>
    <p:sldId id="299" r:id="rId25"/>
    <p:sldId id="320" r:id="rId26"/>
    <p:sldId id="300" r:id="rId27"/>
    <p:sldId id="321" r:id="rId28"/>
    <p:sldId id="301" r:id="rId29"/>
    <p:sldId id="322" r:id="rId30"/>
    <p:sldId id="302" r:id="rId31"/>
    <p:sldId id="323" r:id="rId32"/>
    <p:sldId id="303" r:id="rId33"/>
    <p:sldId id="324" r:id="rId34"/>
    <p:sldId id="304" r:id="rId35"/>
    <p:sldId id="325" r:id="rId36"/>
    <p:sldId id="305" r:id="rId37"/>
    <p:sldId id="329" r:id="rId38"/>
    <p:sldId id="326" r:id="rId39"/>
    <p:sldId id="306" r:id="rId40"/>
    <p:sldId id="330" r:id="rId41"/>
    <p:sldId id="327" r:id="rId42"/>
    <p:sldId id="307" r:id="rId43"/>
    <p:sldId id="331" r:id="rId44"/>
    <p:sldId id="308" r:id="rId45"/>
    <p:sldId id="258" r:id="rId46"/>
    <p:sldId id="263" r:id="rId47"/>
    <p:sldId id="259" r:id="rId48"/>
    <p:sldId id="264" r:id="rId49"/>
    <p:sldId id="332" r:id="rId50"/>
    <p:sldId id="392" r:id="rId51"/>
    <p:sldId id="260" r:id="rId52"/>
    <p:sldId id="265" r:id="rId53"/>
    <p:sldId id="261" r:id="rId54"/>
    <p:sldId id="266" r:id="rId55"/>
    <p:sldId id="333" r:id="rId56"/>
    <p:sldId id="334" r:id="rId57"/>
    <p:sldId id="262" r:id="rId58"/>
    <p:sldId id="267" r:id="rId59"/>
    <p:sldId id="268" r:id="rId60"/>
    <p:sldId id="269" r:id="rId61"/>
    <p:sldId id="335" r:id="rId62"/>
    <p:sldId id="270" r:id="rId63"/>
    <p:sldId id="271" r:id="rId64"/>
    <p:sldId id="272" r:id="rId65"/>
    <p:sldId id="273" r:id="rId66"/>
    <p:sldId id="274" r:id="rId67"/>
    <p:sldId id="408" r:id="rId68"/>
    <p:sldId id="409" r:id="rId69"/>
    <p:sldId id="410" r:id="rId70"/>
    <p:sldId id="411" r:id="rId71"/>
    <p:sldId id="412" r:id="rId72"/>
    <p:sldId id="413" r:id="rId73"/>
    <p:sldId id="414" r:id="rId74"/>
    <p:sldId id="397" r:id="rId75"/>
    <p:sldId id="398" r:id="rId76"/>
    <p:sldId id="399" r:id="rId77"/>
    <p:sldId id="400" r:id="rId78"/>
    <p:sldId id="401" r:id="rId79"/>
    <p:sldId id="402" r:id="rId80"/>
    <p:sldId id="275" r:id="rId81"/>
    <p:sldId id="276" r:id="rId82"/>
    <p:sldId id="277" r:id="rId83"/>
    <p:sldId id="278" r:id="rId84"/>
    <p:sldId id="279" r:id="rId85"/>
    <p:sldId id="280" r:id="rId86"/>
    <p:sldId id="281" r:id="rId87"/>
    <p:sldId id="282" r:id="rId88"/>
    <p:sldId id="283" r:id="rId89"/>
    <p:sldId id="284" r:id="rId90"/>
    <p:sldId id="285" r:id="rId91"/>
    <p:sldId id="286" r:id="rId92"/>
    <p:sldId id="287" r:id="rId93"/>
    <p:sldId id="336" r:id="rId94"/>
    <p:sldId id="337" r:id="rId95"/>
    <p:sldId id="338" r:id="rId96"/>
    <p:sldId id="339" r:id="rId97"/>
    <p:sldId id="340" r:id="rId98"/>
    <p:sldId id="403" r:id="rId99"/>
    <p:sldId id="404" r:id="rId100"/>
    <p:sldId id="394" r:id="rId101"/>
    <p:sldId id="405" r:id="rId102"/>
    <p:sldId id="395" r:id="rId103"/>
    <p:sldId id="406" r:id="rId104"/>
    <p:sldId id="396" r:id="rId105"/>
    <p:sldId id="407" r:id="rId106"/>
    <p:sldId id="415" r:id="rId107"/>
    <p:sldId id="416" r:id="rId108"/>
    <p:sldId id="417" r:id="rId109"/>
    <p:sldId id="418" r:id="rId110"/>
    <p:sldId id="419" r:id="rId111"/>
    <p:sldId id="420" r:id="rId112"/>
    <p:sldId id="421" r:id="rId113"/>
    <p:sldId id="422" r:id="rId114"/>
    <p:sldId id="423" r:id="rId115"/>
    <p:sldId id="358" r:id="rId116"/>
    <p:sldId id="359" r:id="rId117"/>
    <p:sldId id="360" r:id="rId118"/>
    <p:sldId id="361" r:id="rId119"/>
    <p:sldId id="362" r:id="rId120"/>
    <p:sldId id="363" r:id="rId121"/>
    <p:sldId id="364" r:id="rId122"/>
    <p:sldId id="365" r:id="rId123"/>
    <p:sldId id="366" r:id="rId124"/>
    <p:sldId id="367" r:id="rId125"/>
    <p:sldId id="368" r:id="rId126"/>
    <p:sldId id="369" r:id="rId127"/>
    <p:sldId id="370" r:id="rId128"/>
    <p:sldId id="373" r:id="rId129"/>
    <p:sldId id="374" r:id="rId130"/>
    <p:sldId id="375" r:id="rId131"/>
    <p:sldId id="372" r:id="rId132"/>
    <p:sldId id="379" r:id="rId133"/>
    <p:sldId id="380" r:id="rId134"/>
    <p:sldId id="381" r:id="rId135"/>
    <p:sldId id="382" r:id="rId136"/>
    <p:sldId id="383" r:id="rId137"/>
    <p:sldId id="384" r:id="rId138"/>
    <p:sldId id="386" r:id="rId139"/>
    <p:sldId id="387" r:id="rId140"/>
    <p:sldId id="388" r:id="rId141"/>
    <p:sldId id="389" r:id="rId142"/>
    <p:sldId id="390" r:id="rId143"/>
    <p:sldId id="391" r:id="rId144"/>
    <p:sldId id="424" r:id="rId145"/>
    <p:sldId id="425" r:id="rId146"/>
    <p:sldId id="426" r:id="rId147"/>
    <p:sldId id="427" r:id="rId148"/>
    <p:sldId id="428" r:id="rId149"/>
    <p:sldId id="429" r:id="rId150"/>
    <p:sldId id="430" r:id="rId151"/>
    <p:sldId id="431" r:id="rId152"/>
    <p:sldId id="432" r:id="rId15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13C005-513D-4F88-BBB0-50F70FAF0574}" v="161" dt="2024-06-19T11:14:03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07" autoAdjust="0"/>
    <p:restoredTop sz="94660"/>
  </p:normalViewPr>
  <p:slideViewPr>
    <p:cSldViewPr snapToGrid="0">
      <p:cViewPr varScale="1">
        <p:scale>
          <a:sx n="82" d="100"/>
          <a:sy n="82" d="100"/>
        </p:scale>
        <p:origin x="3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microsoft.com/office/2015/10/relationships/revisionInfo" Target="revisionInfo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om Levison" userId="8bf1595b2793620a" providerId="LiveId" clId="{CB13C005-513D-4F88-BBB0-50F70FAF0574}"/>
    <pc:docChg chg="undo custSel addSld delSld modSld sldOrd modMainMaster">
      <pc:chgData name="Atom Levison" userId="8bf1595b2793620a" providerId="LiveId" clId="{CB13C005-513D-4F88-BBB0-50F70FAF0574}" dt="2024-06-19T11:14:03.979" v="1109"/>
      <pc:docMkLst>
        <pc:docMk/>
      </pc:docMkLst>
      <pc:sldChg chg="modTransition">
        <pc:chgData name="Atom Levison" userId="8bf1595b2793620a" providerId="LiveId" clId="{CB13C005-513D-4F88-BBB0-50F70FAF0574}" dt="2024-06-18T12:14:47.915" v="436"/>
        <pc:sldMkLst>
          <pc:docMk/>
          <pc:sldMk cId="3262532331" sldId="258"/>
        </pc:sldMkLst>
      </pc:sldChg>
      <pc:sldChg chg="modSp mod modTransition">
        <pc:chgData name="Atom Levison" userId="8bf1595b2793620a" providerId="LiveId" clId="{CB13C005-513D-4F88-BBB0-50F70FAF0574}" dt="2024-06-18T13:29:33.362" v="575" actId="20577"/>
        <pc:sldMkLst>
          <pc:docMk/>
          <pc:sldMk cId="3348442882" sldId="259"/>
        </pc:sldMkLst>
        <pc:spChg chg="mod">
          <ac:chgData name="Atom Levison" userId="8bf1595b2793620a" providerId="LiveId" clId="{CB13C005-513D-4F88-BBB0-50F70FAF0574}" dt="2024-06-18T13:29:33.362" v="575" actId="20577"/>
          <ac:spMkLst>
            <pc:docMk/>
            <pc:sldMk cId="3348442882" sldId="259"/>
            <ac:spMk id="6" creationId="{3778239D-4144-C67A-C863-F4993D4D72A5}"/>
          </ac:spMkLst>
        </pc:spChg>
      </pc:sldChg>
      <pc:sldChg chg="modSp mod modTransition">
        <pc:chgData name="Atom Levison" userId="8bf1595b2793620a" providerId="LiveId" clId="{CB13C005-513D-4F88-BBB0-50F70FAF0574}" dt="2024-06-18T13:30:57.614" v="629" actId="20577"/>
        <pc:sldMkLst>
          <pc:docMk/>
          <pc:sldMk cId="2144121035" sldId="260"/>
        </pc:sldMkLst>
        <pc:spChg chg="mod">
          <ac:chgData name="Atom Levison" userId="8bf1595b2793620a" providerId="LiveId" clId="{CB13C005-513D-4F88-BBB0-50F70FAF0574}" dt="2024-06-18T13:30:57.614" v="629" actId="20577"/>
          <ac:spMkLst>
            <pc:docMk/>
            <pc:sldMk cId="2144121035" sldId="260"/>
            <ac:spMk id="6" creationId="{E6E22A54-8155-988B-66D5-463DE8261E99}"/>
          </ac:spMkLst>
        </pc:spChg>
      </pc:sldChg>
      <pc:sldChg chg="modSp mod modTransition">
        <pc:chgData name="Atom Levison" userId="8bf1595b2793620a" providerId="LiveId" clId="{CB13C005-513D-4F88-BBB0-50F70FAF0574}" dt="2024-06-18T13:32:10.388" v="654" actId="20577"/>
        <pc:sldMkLst>
          <pc:docMk/>
          <pc:sldMk cId="125624481" sldId="261"/>
        </pc:sldMkLst>
        <pc:spChg chg="mod">
          <ac:chgData name="Atom Levison" userId="8bf1595b2793620a" providerId="LiveId" clId="{CB13C005-513D-4F88-BBB0-50F70FAF0574}" dt="2024-06-18T13:32:10.388" v="654" actId="20577"/>
          <ac:spMkLst>
            <pc:docMk/>
            <pc:sldMk cId="125624481" sldId="261"/>
            <ac:spMk id="5" creationId="{01FECAB0-8EA4-0038-4CFE-BC938714B0B5}"/>
          </ac:spMkLst>
        </pc:spChg>
      </pc:sldChg>
      <pc:sldChg chg="modSp mod modTransition">
        <pc:chgData name="Atom Levison" userId="8bf1595b2793620a" providerId="LiveId" clId="{CB13C005-513D-4F88-BBB0-50F70FAF0574}" dt="2024-06-18T13:32:56.235" v="677" actId="20577"/>
        <pc:sldMkLst>
          <pc:docMk/>
          <pc:sldMk cId="3716987066" sldId="262"/>
        </pc:sldMkLst>
        <pc:spChg chg="mod">
          <ac:chgData name="Atom Levison" userId="8bf1595b2793620a" providerId="LiveId" clId="{CB13C005-513D-4F88-BBB0-50F70FAF0574}" dt="2024-06-18T13:32:56.235" v="677" actId="20577"/>
          <ac:spMkLst>
            <pc:docMk/>
            <pc:sldMk cId="3716987066" sldId="262"/>
            <ac:spMk id="6" creationId="{81EF06B4-D716-2F1D-9AC7-46723AEB0978}"/>
          </ac:spMkLst>
        </pc:spChg>
      </pc:sldChg>
      <pc:sldChg chg="modSp mod modTransition">
        <pc:chgData name="Atom Levison" userId="8bf1595b2793620a" providerId="LiveId" clId="{CB13C005-513D-4F88-BBB0-50F70FAF0574}" dt="2024-06-18T13:29:14.255" v="558" actId="20577"/>
        <pc:sldMkLst>
          <pc:docMk/>
          <pc:sldMk cId="2820240361" sldId="263"/>
        </pc:sldMkLst>
        <pc:spChg chg="mod">
          <ac:chgData name="Atom Levison" userId="8bf1595b2793620a" providerId="LiveId" clId="{CB13C005-513D-4F88-BBB0-50F70FAF0574}" dt="2024-06-18T13:29:14.255" v="558" actId="20577"/>
          <ac:spMkLst>
            <pc:docMk/>
            <pc:sldMk cId="2820240361" sldId="263"/>
            <ac:spMk id="8" creationId="{734685BE-E2EA-86AA-4C5F-EE95244B3D49}"/>
          </ac:spMkLst>
        </pc:spChg>
      </pc:sldChg>
      <pc:sldChg chg="modSp mod modTransition">
        <pc:chgData name="Atom Levison" userId="8bf1595b2793620a" providerId="LiveId" clId="{CB13C005-513D-4F88-BBB0-50F70FAF0574}" dt="2024-06-18T13:29:57.325" v="601" actId="20577"/>
        <pc:sldMkLst>
          <pc:docMk/>
          <pc:sldMk cId="3412337737" sldId="264"/>
        </pc:sldMkLst>
        <pc:spChg chg="mod">
          <ac:chgData name="Atom Levison" userId="8bf1595b2793620a" providerId="LiveId" clId="{CB13C005-513D-4F88-BBB0-50F70FAF0574}" dt="2024-06-18T13:29:57.325" v="601" actId="20577"/>
          <ac:spMkLst>
            <pc:docMk/>
            <pc:sldMk cId="3412337737" sldId="264"/>
            <ac:spMk id="5" creationId="{9B8FB91B-9A39-7735-CDD3-4860F28B075C}"/>
          </ac:spMkLst>
        </pc:spChg>
      </pc:sldChg>
      <pc:sldChg chg="modSp mod modTransition">
        <pc:chgData name="Atom Levison" userId="8bf1595b2793620a" providerId="LiveId" clId="{CB13C005-513D-4F88-BBB0-50F70FAF0574}" dt="2024-06-18T13:31:14.763" v="634" actId="20577"/>
        <pc:sldMkLst>
          <pc:docMk/>
          <pc:sldMk cId="633437063" sldId="265"/>
        </pc:sldMkLst>
        <pc:spChg chg="mod">
          <ac:chgData name="Atom Levison" userId="8bf1595b2793620a" providerId="LiveId" clId="{CB13C005-513D-4F88-BBB0-50F70FAF0574}" dt="2024-06-18T13:31:14.763" v="634" actId="20577"/>
          <ac:spMkLst>
            <pc:docMk/>
            <pc:sldMk cId="633437063" sldId="265"/>
            <ac:spMk id="5" creationId="{B42580B0-AFF5-ADA6-5FB8-61B1A7030F2E}"/>
          </ac:spMkLst>
        </pc:spChg>
      </pc:sldChg>
      <pc:sldChg chg="modSp mod modTransition">
        <pc:chgData name="Atom Levison" userId="8bf1595b2793620a" providerId="LiveId" clId="{CB13C005-513D-4F88-BBB0-50F70FAF0574}" dt="2024-06-18T13:32:16.116" v="657" actId="20577"/>
        <pc:sldMkLst>
          <pc:docMk/>
          <pc:sldMk cId="3630878056" sldId="266"/>
        </pc:sldMkLst>
        <pc:spChg chg="mod">
          <ac:chgData name="Atom Levison" userId="8bf1595b2793620a" providerId="LiveId" clId="{CB13C005-513D-4F88-BBB0-50F70FAF0574}" dt="2024-06-18T13:32:16.116" v="657" actId="20577"/>
          <ac:spMkLst>
            <pc:docMk/>
            <pc:sldMk cId="3630878056" sldId="266"/>
            <ac:spMk id="5" creationId="{18EAE7C9-9CBF-BCEB-3293-C21A98CEE84A}"/>
          </ac:spMkLst>
        </pc:spChg>
      </pc:sldChg>
      <pc:sldChg chg="modSp mod modTransition">
        <pc:chgData name="Atom Levison" userId="8bf1595b2793620a" providerId="LiveId" clId="{CB13C005-513D-4F88-BBB0-50F70FAF0574}" dt="2024-06-18T13:33:08.794" v="684" actId="20577"/>
        <pc:sldMkLst>
          <pc:docMk/>
          <pc:sldMk cId="1708337289" sldId="267"/>
        </pc:sldMkLst>
        <pc:spChg chg="mod">
          <ac:chgData name="Atom Levison" userId="8bf1595b2793620a" providerId="LiveId" clId="{CB13C005-513D-4F88-BBB0-50F70FAF0574}" dt="2024-06-18T13:33:08.794" v="684" actId="20577"/>
          <ac:spMkLst>
            <pc:docMk/>
            <pc:sldMk cId="1708337289" sldId="267"/>
            <ac:spMk id="5" creationId="{56F5754A-9546-D43A-4E75-965889EF3BCF}"/>
          </ac:spMkLst>
        </pc:spChg>
      </pc:sldChg>
      <pc:sldChg chg="modSp mod modTransition">
        <pc:chgData name="Atom Levison" userId="8bf1595b2793620a" providerId="LiveId" clId="{CB13C005-513D-4F88-BBB0-50F70FAF0574}" dt="2024-06-18T13:33:20.689" v="690" actId="20577"/>
        <pc:sldMkLst>
          <pc:docMk/>
          <pc:sldMk cId="3270463332" sldId="268"/>
        </pc:sldMkLst>
        <pc:spChg chg="mod">
          <ac:chgData name="Atom Levison" userId="8bf1595b2793620a" providerId="LiveId" clId="{CB13C005-513D-4F88-BBB0-50F70FAF0574}" dt="2024-06-18T13:33:20.689" v="690" actId="20577"/>
          <ac:spMkLst>
            <pc:docMk/>
            <pc:sldMk cId="3270463332" sldId="268"/>
            <ac:spMk id="5" creationId="{17492B7B-7C0C-7286-582D-D53E0F77C658}"/>
          </ac:spMkLst>
        </pc:spChg>
      </pc:sldChg>
      <pc:sldChg chg="modSp mod modTransition">
        <pc:chgData name="Atom Levison" userId="8bf1595b2793620a" providerId="LiveId" clId="{CB13C005-513D-4F88-BBB0-50F70FAF0574}" dt="2024-06-18T13:33:31.247" v="696" actId="20577"/>
        <pc:sldMkLst>
          <pc:docMk/>
          <pc:sldMk cId="3553978654" sldId="269"/>
        </pc:sldMkLst>
        <pc:spChg chg="mod">
          <ac:chgData name="Atom Levison" userId="8bf1595b2793620a" providerId="LiveId" clId="{CB13C005-513D-4F88-BBB0-50F70FAF0574}" dt="2024-06-18T13:33:31.247" v="696" actId="20577"/>
          <ac:spMkLst>
            <pc:docMk/>
            <pc:sldMk cId="3553978654" sldId="269"/>
            <ac:spMk id="5" creationId="{E39B54E9-89CF-5997-F9E7-E77963FA81E1}"/>
          </ac:spMkLst>
        </pc:spChg>
      </pc:sldChg>
      <pc:sldChg chg="modSp mod modTransition">
        <pc:chgData name="Atom Levison" userId="8bf1595b2793620a" providerId="LiveId" clId="{CB13C005-513D-4F88-BBB0-50F70FAF0574}" dt="2024-06-18T13:33:45.753" v="698"/>
        <pc:sldMkLst>
          <pc:docMk/>
          <pc:sldMk cId="208576205" sldId="270"/>
        </pc:sldMkLst>
        <pc:spChg chg="mod">
          <ac:chgData name="Atom Levison" userId="8bf1595b2793620a" providerId="LiveId" clId="{CB13C005-513D-4F88-BBB0-50F70FAF0574}" dt="2024-06-18T13:33:45.753" v="698"/>
          <ac:spMkLst>
            <pc:docMk/>
            <pc:sldMk cId="208576205" sldId="270"/>
            <ac:spMk id="5" creationId="{0E8000A7-F5B7-EB06-9AE7-4DDF56D9ACB7}"/>
          </ac:spMkLst>
        </pc:spChg>
      </pc:sldChg>
      <pc:sldChg chg="modSp mod ord modTransition">
        <pc:chgData name="Atom Levison" userId="8bf1595b2793620a" providerId="LiveId" clId="{CB13C005-513D-4F88-BBB0-50F70FAF0574}" dt="2024-06-18T13:33:50.667" v="699"/>
        <pc:sldMkLst>
          <pc:docMk/>
          <pc:sldMk cId="3034101658" sldId="271"/>
        </pc:sldMkLst>
        <pc:spChg chg="mod">
          <ac:chgData name="Atom Levison" userId="8bf1595b2793620a" providerId="LiveId" clId="{CB13C005-513D-4F88-BBB0-50F70FAF0574}" dt="2024-06-18T13:33:50.667" v="699"/>
          <ac:spMkLst>
            <pc:docMk/>
            <pc:sldMk cId="3034101658" sldId="271"/>
            <ac:spMk id="5" creationId="{6E427AAE-B731-5E93-818E-578D39AA9128}"/>
          </ac:spMkLst>
        </pc:spChg>
      </pc:sldChg>
      <pc:sldChg chg="modSp mod modTransition">
        <pc:chgData name="Atom Levison" userId="8bf1595b2793620a" providerId="LiveId" clId="{CB13C005-513D-4F88-BBB0-50F70FAF0574}" dt="2024-06-18T13:33:55.786" v="700"/>
        <pc:sldMkLst>
          <pc:docMk/>
          <pc:sldMk cId="1144640049" sldId="272"/>
        </pc:sldMkLst>
        <pc:spChg chg="mod">
          <ac:chgData name="Atom Levison" userId="8bf1595b2793620a" providerId="LiveId" clId="{CB13C005-513D-4F88-BBB0-50F70FAF0574}" dt="2024-06-18T13:33:55.786" v="700"/>
          <ac:spMkLst>
            <pc:docMk/>
            <pc:sldMk cId="1144640049" sldId="272"/>
            <ac:spMk id="5" creationId="{C97EFF2B-45BB-614F-67C1-D629B134AC6F}"/>
          </ac:spMkLst>
        </pc:spChg>
      </pc:sldChg>
      <pc:sldChg chg="modSp mod modTransition">
        <pc:chgData name="Atom Levison" userId="8bf1595b2793620a" providerId="LiveId" clId="{CB13C005-513D-4F88-BBB0-50F70FAF0574}" dt="2024-06-18T13:33:59.962" v="701"/>
        <pc:sldMkLst>
          <pc:docMk/>
          <pc:sldMk cId="2303481914" sldId="273"/>
        </pc:sldMkLst>
        <pc:spChg chg="mod">
          <ac:chgData name="Atom Levison" userId="8bf1595b2793620a" providerId="LiveId" clId="{CB13C005-513D-4F88-BBB0-50F70FAF0574}" dt="2024-06-18T13:33:59.962" v="701"/>
          <ac:spMkLst>
            <pc:docMk/>
            <pc:sldMk cId="2303481914" sldId="273"/>
            <ac:spMk id="5" creationId="{64C01439-32C3-8222-E417-02777A23B369}"/>
          </ac:spMkLst>
        </pc:spChg>
      </pc:sldChg>
      <pc:sldChg chg="modSp mod modTransition">
        <pc:chgData name="Atom Levison" userId="8bf1595b2793620a" providerId="LiveId" clId="{CB13C005-513D-4F88-BBB0-50F70FAF0574}" dt="2024-06-18T13:34:04.475" v="702"/>
        <pc:sldMkLst>
          <pc:docMk/>
          <pc:sldMk cId="281057694" sldId="274"/>
        </pc:sldMkLst>
        <pc:spChg chg="mod">
          <ac:chgData name="Atom Levison" userId="8bf1595b2793620a" providerId="LiveId" clId="{CB13C005-513D-4F88-BBB0-50F70FAF0574}" dt="2024-06-18T13:34:04.475" v="702"/>
          <ac:spMkLst>
            <pc:docMk/>
            <pc:sldMk cId="281057694" sldId="274"/>
            <ac:spMk id="5" creationId="{453D33CC-03CB-B2FA-CE3C-6705C097CD85}"/>
          </ac:spMkLst>
        </pc:spChg>
      </pc:sldChg>
      <pc:sldChg chg="modSp mod modTransition">
        <pc:chgData name="Atom Levison" userId="8bf1595b2793620a" providerId="LiveId" clId="{CB13C005-513D-4F88-BBB0-50F70FAF0574}" dt="2024-06-18T13:47:53.139" v="990" actId="20577"/>
        <pc:sldMkLst>
          <pc:docMk/>
          <pc:sldMk cId="1481608409" sldId="275"/>
        </pc:sldMkLst>
        <pc:spChg chg="mod">
          <ac:chgData name="Atom Levison" userId="8bf1595b2793620a" providerId="LiveId" clId="{CB13C005-513D-4F88-BBB0-50F70FAF0574}" dt="2024-06-18T13:47:53.139" v="990" actId="20577"/>
          <ac:spMkLst>
            <pc:docMk/>
            <pc:sldMk cId="1481608409" sldId="275"/>
            <ac:spMk id="5" creationId="{AA8E1794-B39C-2AA5-D558-A8C2AFD10BAF}"/>
          </ac:spMkLst>
        </pc:spChg>
      </pc:sldChg>
      <pc:sldChg chg="modSp mod modTransition">
        <pc:chgData name="Atom Levison" userId="8bf1595b2793620a" providerId="LiveId" clId="{CB13C005-513D-4F88-BBB0-50F70FAF0574}" dt="2024-06-18T13:47:45.948" v="986" actId="20577"/>
        <pc:sldMkLst>
          <pc:docMk/>
          <pc:sldMk cId="2199023032" sldId="276"/>
        </pc:sldMkLst>
        <pc:spChg chg="mod">
          <ac:chgData name="Atom Levison" userId="8bf1595b2793620a" providerId="LiveId" clId="{CB13C005-513D-4F88-BBB0-50F70FAF0574}" dt="2024-06-18T13:47:45.948" v="986" actId="20577"/>
          <ac:spMkLst>
            <pc:docMk/>
            <pc:sldMk cId="2199023032" sldId="276"/>
            <ac:spMk id="5" creationId="{8A16D181-88A3-9422-AB7A-341AF8D3120E}"/>
          </ac:spMkLst>
        </pc:spChg>
      </pc:sldChg>
      <pc:sldChg chg="modSp mod modTransition">
        <pc:chgData name="Atom Levison" userId="8bf1595b2793620a" providerId="LiveId" clId="{CB13C005-513D-4F88-BBB0-50F70FAF0574}" dt="2024-06-18T13:48:06.686" v="994" actId="20577"/>
        <pc:sldMkLst>
          <pc:docMk/>
          <pc:sldMk cId="1286577165" sldId="277"/>
        </pc:sldMkLst>
        <pc:spChg chg="mod">
          <ac:chgData name="Atom Levison" userId="8bf1595b2793620a" providerId="LiveId" clId="{CB13C005-513D-4F88-BBB0-50F70FAF0574}" dt="2024-06-18T13:48:06.686" v="994" actId="20577"/>
          <ac:spMkLst>
            <pc:docMk/>
            <pc:sldMk cId="1286577165" sldId="277"/>
            <ac:spMk id="5" creationId="{4E2820E1-28D4-E8A0-AE9B-CA098CD51C96}"/>
          </ac:spMkLst>
        </pc:spChg>
      </pc:sldChg>
      <pc:sldChg chg="modSp mod modTransition">
        <pc:chgData name="Atom Levison" userId="8bf1595b2793620a" providerId="LiveId" clId="{CB13C005-513D-4F88-BBB0-50F70FAF0574}" dt="2024-06-18T13:48:21.643" v="995"/>
        <pc:sldMkLst>
          <pc:docMk/>
          <pc:sldMk cId="47471934" sldId="278"/>
        </pc:sldMkLst>
        <pc:spChg chg="mod">
          <ac:chgData name="Atom Levison" userId="8bf1595b2793620a" providerId="LiveId" clId="{CB13C005-513D-4F88-BBB0-50F70FAF0574}" dt="2024-06-18T13:48:21.643" v="995"/>
          <ac:spMkLst>
            <pc:docMk/>
            <pc:sldMk cId="47471934" sldId="278"/>
            <ac:spMk id="5" creationId="{F9C1CACE-C858-210E-9EC3-48EA9A44244C}"/>
          </ac:spMkLst>
        </pc:spChg>
      </pc:sldChg>
      <pc:sldChg chg="modSp mod modTransition">
        <pc:chgData name="Atom Levison" userId="8bf1595b2793620a" providerId="LiveId" clId="{CB13C005-513D-4F88-BBB0-50F70FAF0574}" dt="2024-06-18T13:48:27.345" v="996"/>
        <pc:sldMkLst>
          <pc:docMk/>
          <pc:sldMk cId="3099288558" sldId="279"/>
        </pc:sldMkLst>
        <pc:spChg chg="mod">
          <ac:chgData name="Atom Levison" userId="8bf1595b2793620a" providerId="LiveId" clId="{CB13C005-513D-4F88-BBB0-50F70FAF0574}" dt="2024-06-18T13:48:27.345" v="996"/>
          <ac:spMkLst>
            <pc:docMk/>
            <pc:sldMk cId="3099288558" sldId="279"/>
            <ac:spMk id="5" creationId="{9B963FCF-D2C1-2BE8-B622-D16A614A8964}"/>
          </ac:spMkLst>
        </pc:spChg>
      </pc:sldChg>
      <pc:sldChg chg="modSp mod modTransition">
        <pc:chgData name="Atom Levison" userId="8bf1595b2793620a" providerId="LiveId" clId="{CB13C005-513D-4F88-BBB0-50F70FAF0574}" dt="2024-06-18T13:48:33.565" v="997"/>
        <pc:sldMkLst>
          <pc:docMk/>
          <pc:sldMk cId="1691125950" sldId="280"/>
        </pc:sldMkLst>
        <pc:spChg chg="mod">
          <ac:chgData name="Atom Levison" userId="8bf1595b2793620a" providerId="LiveId" clId="{CB13C005-513D-4F88-BBB0-50F70FAF0574}" dt="2024-06-18T13:48:33.565" v="997"/>
          <ac:spMkLst>
            <pc:docMk/>
            <pc:sldMk cId="1691125950" sldId="280"/>
            <ac:spMk id="5" creationId="{4956EAB6-9DA5-5041-1C8F-9B77F8FFCBAD}"/>
          </ac:spMkLst>
        </pc:spChg>
      </pc:sldChg>
      <pc:sldChg chg="modSp mod modTransition">
        <pc:chgData name="Atom Levison" userId="8bf1595b2793620a" providerId="LiveId" clId="{CB13C005-513D-4F88-BBB0-50F70FAF0574}" dt="2024-06-18T13:48:39.513" v="998"/>
        <pc:sldMkLst>
          <pc:docMk/>
          <pc:sldMk cId="3925647333" sldId="281"/>
        </pc:sldMkLst>
        <pc:spChg chg="mod">
          <ac:chgData name="Atom Levison" userId="8bf1595b2793620a" providerId="LiveId" clId="{CB13C005-513D-4F88-BBB0-50F70FAF0574}" dt="2024-06-18T13:48:39.513" v="998"/>
          <ac:spMkLst>
            <pc:docMk/>
            <pc:sldMk cId="3925647333" sldId="281"/>
            <ac:spMk id="5" creationId="{DF4B98D3-F90B-5ADF-E623-6273A398D254}"/>
          </ac:spMkLst>
        </pc:spChg>
      </pc:sldChg>
      <pc:sldChg chg="modSp mod modTransition">
        <pc:chgData name="Atom Levison" userId="8bf1595b2793620a" providerId="LiveId" clId="{CB13C005-513D-4F88-BBB0-50F70FAF0574}" dt="2024-06-18T13:48:45.299" v="999"/>
        <pc:sldMkLst>
          <pc:docMk/>
          <pc:sldMk cId="2150426553" sldId="282"/>
        </pc:sldMkLst>
        <pc:spChg chg="mod">
          <ac:chgData name="Atom Levison" userId="8bf1595b2793620a" providerId="LiveId" clId="{CB13C005-513D-4F88-BBB0-50F70FAF0574}" dt="2024-06-18T13:48:45.299" v="999"/>
          <ac:spMkLst>
            <pc:docMk/>
            <pc:sldMk cId="2150426553" sldId="282"/>
            <ac:spMk id="5" creationId="{A76E3E1E-80B5-25C9-5B8A-E1E20485B5A3}"/>
          </ac:spMkLst>
        </pc:spChg>
      </pc:sldChg>
      <pc:sldChg chg="modSp mod modTransition">
        <pc:chgData name="Atom Levison" userId="8bf1595b2793620a" providerId="LiveId" clId="{CB13C005-513D-4F88-BBB0-50F70FAF0574}" dt="2024-06-18T13:48:50.271" v="1000"/>
        <pc:sldMkLst>
          <pc:docMk/>
          <pc:sldMk cId="2749829410" sldId="283"/>
        </pc:sldMkLst>
        <pc:spChg chg="mod">
          <ac:chgData name="Atom Levison" userId="8bf1595b2793620a" providerId="LiveId" clId="{CB13C005-513D-4F88-BBB0-50F70FAF0574}" dt="2024-06-18T13:48:50.271" v="1000"/>
          <ac:spMkLst>
            <pc:docMk/>
            <pc:sldMk cId="2749829410" sldId="283"/>
            <ac:spMk id="5" creationId="{3F81C73D-AED1-24C8-652E-34CDCEA4045C}"/>
          </ac:spMkLst>
        </pc:spChg>
      </pc:sldChg>
      <pc:sldChg chg="modSp mod modTransition">
        <pc:chgData name="Atom Levison" userId="8bf1595b2793620a" providerId="LiveId" clId="{CB13C005-513D-4F88-BBB0-50F70FAF0574}" dt="2024-06-18T13:48:55.433" v="1001"/>
        <pc:sldMkLst>
          <pc:docMk/>
          <pc:sldMk cId="2967090431" sldId="284"/>
        </pc:sldMkLst>
        <pc:spChg chg="mod">
          <ac:chgData name="Atom Levison" userId="8bf1595b2793620a" providerId="LiveId" clId="{CB13C005-513D-4F88-BBB0-50F70FAF0574}" dt="2024-06-18T13:48:55.433" v="1001"/>
          <ac:spMkLst>
            <pc:docMk/>
            <pc:sldMk cId="2967090431" sldId="284"/>
            <ac:spMk id="5" creationId="{17BB010C-7A20-6706-7874-116992D5D0AD}"/>
          </ac:spMkLst>
        </pc:spChg>
      </pc:sldChg>
      <pc:sldChg chg="modSp mod modTransition">
        <pc:chgData name="Atom Levison" userId="8bf1595b2793620a" providerId="LiveId" clId="{CB13C005-513D-4F88-BBB0-50F70FAF0574}" dt="2024-06-18T13:48:59.336" v="1002"/>
        <pc:sldMkLst>
          <pc:docMk/>
          <pc:sldMk cId="2373249153" sldId="285"/>
        </pc:sldMkLst>
        <pc:spChg chg="mod">
          <ac:chgData name="Atom Levison" userId="8bf1595b2793620a" providerId="LiveId" clId="{CB13C005-513D-4F88-BBB0-50F70FAF0574}" dt="2024-06-18T13:48:59.336" v="1002"/>
          <ac:spMkLst>
            <pc:docMk/>
            <pc:sldMk cId="2373249153" sldId="285"/>
            <ac:spMk id="5" creationId="{48D15970-5AA1-BEC6-9DDC-465238E660C5}"/>
          </ac:spMkLst>
        </pc:spChg>
      </pc:sldChg>
      <pc:sldChg chg="modSp mod modTransition">
        <pc:chgData name="Atom Levison" userId="8bf1595b2793620a" providerId="LiveId" clId="{CB13C005-513D-4F88-BBB0-50F70FAF0574}" dt="2024-06-18T13:49:03.704" v="1003"/>
        <pc:sldMkLst>
          <pc:docMk/>
          <pc:sldMk cId="4122365947" sldId="286"/>
        </pc:sldMkLst>
        <pc:spChg chg="mod">
          <ac:chgData name="Atom Levison" userId="8bf1595b2793620a" providerId="LiveId" clId="{CB13C005-513D-4F88-BBB0-50F70FAF0574}" dt="2024-06-18T13:49:03.704" v="1003"/>
          <ac:spMkLst>
            <pc:docMk/>
            <pc:sldMk cId="4122365947" sldId="286"/>
            <ac:spMk id="5" creationId="{C50E74BD-C6A6-72C7-D151-5C30F1B7C450}"/>
          </ac:spMkLst>
        </pc:spChg>
      </pc:sldChg>
      <pc:sldChg chg="modSp mod modTransition">
        <pc:chgData name="Atom Levison" userId="8bf1595b2793620a" providerId="LiveId" clId="{CB13C005-513D-4F88-BBB0-50F70FAF0574}" dt="2024-06-18T13:49:09.599" v="1004"/>
        <pc:sldMkLst>
          <pc:docMk/>
          <pc:sldMk cId="1651922200" sldId="287"/>
        </pc:sldMkLst>
        <pc:spChg chg="mod">
          <ac:chgData name="Atom Levison" userId="8bf1595b2793620a" providerId="LiveId" clId="{CB13C005-513D-4F88-BBB0-50F70FAF0574}" dt="2024-06-18T13:49:09.599" v="1004"/>
          <ac:spMkLst>
            <pc:docMk/>
            <pc:sldMk cId="1651922200" sldId="287"/>
            <ac:spMk id="5" creationId="{5C49AB01-59C4-7FD8-53A0-AC55A4ACF918}"/>
          </ac:spMkLst>
        </pc:spChg>
      </pc:sldChg>
      <pc:sldChg chg="modTransition">
        <pc:chgData name="Atom Levison" userId="8bf1595b2793620a" providerId="LiveId" clId="{CB13C005-513D-4F88-BBB0-50F70FAF0574}" dt="2024-06-18T12:14:47.915" v="436"/>
        <pc:sldMkLst>
          <pc:docMk/>
          <pc:sldMk cId="3731938664" sldId="288"/>
        </pc:sldMkLst>
      </pc:sldChg>
      <pc:sldChg chg="modTransition">
        <pc:chgData name="Atom Levison" userId="8bf1595b2793620a" providerId="LiveId" clId="{CB13C005-513D-4F88-BBB0-50F70FAF0574}" dt="2024-06-18T12:14:47.915" v="436"/>
        <pc:sldMkLst>
          <pc:docMk/>
          <pc:sldMk cId="2245106285" sldId="289"/>
        </pc:sldMkLst>
      </pc:sldChg>
      <pc:sldChg chg="modTransition">
        <pc:chgData name="Atom Levison" userId="8bf1595b2793620a" providerId="LiveId" clId="{CB13C005-513D-4F88-BBB0-50F70FAF0574}" dt="2024-06-18T12:14:47.915" v="436"/>
        <pc:sldMkLst>
          <pc:docMk/>
          <pc:sldMk cId="516801980" sldId="290"/>
        </pc:sldMkLst>
      </pc:sldChg>
      <pc:sldChg chg="modTransition">
        <pc:chgData name="Atom Levison" userId="8bf1595b2793620a" providerId="LiveId" clId="{CB13C005-513D-4F88-BBB0-50F70FAF0574}" dt="2024-06-18T12:14:47.915" v="436"/>
        <pc:sldMkLst>
          <pc:docMk/>
          <pc:sldMk cId="625617334" sldId="291"/>
        </pc:sldMkLst>
      </pc:sldChg>
      <pc:sldChg chg="modTransition">
        <pc:chgData name="Atom Levison" userId="8bf1595b2793620a" providerId="LiveId" clId="{CB13C005-513D-4F88-BBB0-50F70FAF0574}" dt="2024-06-18T12:14:47.915" v="436"/>
        <pc:sldMkLst>
          <pc:docMk/>
          <pc:sldMk cId="3244567934" sldId="292"/>
        </pc:sldMkLst>
      </pc:sldChg>
      <pc:sldChg chg="modTransition">
        <pc:chgData name="Atom Levison" userId="8bf1595b2793620a" providerId="LiveId" clId="{CB13C005-513D-4F88-BBB0-50F70FAF0574}" dt="2024-06-18T12:14:47.915" v="436"/>
        <pc:sldMkLst>
          <pc:docMk/>
          <pc:sldMk cId="1877896942" sldId="293"/>
        </pc:sldMkLst>
      </pc:sldChg>
      <pc:sldChg chg="modTransition">
        <pc:chgData name="Atom Levison" userId="8bf1595b2793620a" providerId="LiveId" clId="{CB13C005-513D-4F88-BBB0-50F70FAF0574}" dt="2024-06-18T12:14:47.915" v="436"/>
        <pc:sldMkLst>
          <pc:docMk/>
          <pc:sldMk cId="953156980" sldId="294"/>
        </pc:sldMkLst>
      </pc:sldChg>
      <pc:sldChg chg="modTransition">
        <pc:chgData name="Atom Levison" userId="8bf1595b2793620a" providerId="LiveId" clId="{CB13C005-513D-4F88-BBB0-50F70FAF0574}" dt="2024-06-18T12:14:47.915" v="436"/>
        <pc:sldMkLst>
          <pc:docMk/>
          <pc:sldMk cId="1545215871" sldId="295"/>
        </pc:sldMkLst>
      </pc:sldChg>
      <pc:sldChg chg="modTransition">
        <pc:chgData name="Atom Levison" userId="8bf1595b2793620a" providerId="LiveId" clId="{CB13C005-513D-4F88-BBB0-50F70FAF0574}" dt="2024-06-18T12:14:47.915" v="436"/>
        <pc:sldMkLst>
          <pc:docMk/>
          <pc:sldMk cId="4286554606" sldId="296"/>
        </pc:sldMkLst>
      </pc:sldChg>
      <pc:sldChg chg="modTransition">
        <pc:chgData name="Atom Levison" userId="8bf1595b2793620a" providerId="LiveId" clId="{CB13C005-513D-4F88-BBB0-50F70FAF0574}" dt="2024-06-18T12:14:47.915" v="436"/>
        <pc:sldMkLst>
          <pc:docMk/>
          <pc:sldMk cId="48214105" sldId="297"/>
        </pc:sldMkLst>
      </pc:sldChg>
      <pc:sldChg chg="modTransition">
        <pc:chgData name="Atom Levison" userId="8bf1595b2793620a" providerId="LiveId" clId="{CB13C005-513D-4F88-BBB0-50F70FAF0574}" dt="2024-06-18T12:14:47.915" v="436"/>
        <pc:sldMkLst>
          <pc:docMk/>
          <pc:sldMk cId="3564037071" sldId="298"/>
        </pc:sldMkLst>
      </pc:sldChg>
      <pc:sldChg chg="modTransition">
        <pc:chgData name="Atom Levison" userId="8bf1595b2793620a" providerId="LiveId" clId="{CB13C005-513D-4F88-BBB0-50F70FAF0574}" dt="2024-06-18T12:14:47.915" v="436"/>
        <pc:sldMkLst>
          <pc:docMk/>
          <pc:sldMk cId="1514660446" sldId="299"/>
        </pc:sldMkLst>
      </pc:sldChg>
      <pc:sldChg chg="modTransition">
        <pc:chgData name="Atom Levison" userId="8bf1595b2793620a" providerId="LiveId" clId="{CB13C005-513D-4F88-BBB0-50F70FAF0574}" dt="2024-06-18T12:14:47.915" v="436"/>
        <pc:sldMkLst>
          <pc:docMk/>
          <pc:sldMk cId="228341104" sldId="300"/>
        </pc:sldMkLst>
      </pc:sldChg>
      <pc:sldChg chg="modTransition">
        <pc:chgData name="Atom Levison" userId="8bf1595b2793620a" providerId="LiveId" clId="{CB13C005-513D-4F88-BBB0-50F70FAF0574}" dt="2024-06-18T12:14:47.915" v="436"/>
        <pc:sldMkLst>
          <pc:docMk/>
          <pc:sldMk cId="715803245" sldId="301"/>
        </pc:sldMkLst>
      </pc:sldChg>
      <pc:sldChg chg="modTransition">
        <pc:chgData name="Atom Levison" userId="8bf1595b2793620a" providerId="LiveId" clId="{CB13C005-513D-4F88-BBB0-50F70FAF0574}" dt="2024-06-18T12:14:47.915" v="436"/>
        <pc:sldMkLst>
          <pc:docMk/>
          <pc:sldMk cId="3510295893" sldId="302"/>
        </pc:sldMkLst>
      </pc:sldChg>
      <pc:sldChg chg="modTransition">
        <pc:chgData name="Atom Levison" userId="8bf1595b2793620a" providerId="LiveId" clId="{CB13C005-513D-4F88-BBB0-50F70FAF0574}" dt="2024-06-18T12:14:47.915" v="436"/>
        <pc:sldMkLst>
          <pc:docMk/>
          <pc:sldMk cId="750045942" sldId="303"/>
        </pc:sldMkLst>
      </pc:sldChg>
      <pc:sldChg chg="modTransition">
        <pc:chgData name="Atom Levison" userId="8bf1595b2793620a" providerId="LiveId" clId="{CB13C005-513D-4F88-BBB0-50F70FAF0574}" dt="2024-06-18T12:14:47.915" v="436"/>
        <pc:sldMkLst>
          <pc:docMk/>
          <pc:sldMk cId="126584323" sldId="304"/>
        </pc:sldMkLst>
      </pc:sldChg>
      <pc:sldChg chg="modTransition">
        <pc:chgData name="Atom Levison" userId="8bf1595b2793620a" providerId="LiveId" clId="{CB13C005-513D-4F88-BBB0-50F70FAF0574}" dt="2024-06-18T12:14:47.915" v="436"/>
        <pc:sldMkLst>
          <pc:docMk/>
          <pc:sldMk cId="1762357482" sldId="305"/>
        </pc:sldMkLst>
      </pc:sldChg>
      <pc:sldChg chg="modTransition">
        <pc:chgData name="Atom Levison" userId="8bf1595b2793620a" providerId="LiveId" clId="{CB13C005-513D-4F88-BBB0-50F70FAF0574}" dt="2024-06-18T12:14:47.915" v="436"/>
        <pc:sldMkLst>
          <pc:docMk/>
          <pc:sldMk cId="297033264" sldId="306"/>
        </pc:sldMkLst>
      </pc:sldChg>
      <pc:sldChg chg="modTransition">
        <pc:chgData name="Atom Levison" userId="8bf1595b2793620a" providerId="LiveId" clId="{CB13C005-513D-4F88-BBB0-50F70FAF0574}" dt="2024-06-18T12:14:47.915" v="436"/>
        <pc:sldMkLst>
          <pc:docMk/>
          <pc:sldMk cId="1193006412" sldId="307"/>
        </pc:sldMkLst>
      </pc:sldChg>
      <pc:sldChg chg="modTransition">
        <pc:chgData name="Atom Levison" userId="8bf1595b2793620a" providerId="LiveId" clId="{CB13C005-513D-4F88-BBB0-50F70FAF0574}" dt="2024-06-18T12:14:47.915" v="436"/>
        <pc:sldMkLst>
          <pc:docMk/>
          <pc:sldMk cId="2066226541" sldId="308"/>
        </pc:sldMkLst>
      </pc:sldChg>
      <pc:sldChg chg="modTransition">
        <pc:chgData name="Atom Levison" userId="8bf1595b2793620a" providerId="LiveId" clId="{CB13C005-513D-4F88-BBB0-50F70FAF0574}" dt="2024-06-18T12:14:47.915" v="436"/>
        <pc:sldMkLst>
          <pc:docMk/>
          <pc:sldMk cId="4008463714" sldId="309"/>
        </pc:sldMkLst>
      </pc:sldChg>
      <pc:sldChg chg="modTransition">
        <pc:chgData name="Atom Levison" userId="8bf1595b2793620a" providerId="LiveId" clId="{CB13C005-513D-4F88-BBB0-50F70FAF0574}" dt="2024-06-18T12:14:47.915" v="436"/>
        <pc:sldMkLst>
          <pc:docMk/>
          <pc:sldMk cId="3830432909" sldId="310"/>
        </pc:sldMkLst>
      </pc:sldChg>
      <pc:sldChg chg="modTransition">
        <pc:chgData name="Atom Levison" userId="8bf1595b2793620a" providerId="LiveId" clId="{CB13C005-513D-4F88-BBB0-50F70FAF0574}" dt="2024-06-18T12:14:47.915" v="436"/>
        <pc:sldMkLst>
          <pc:docMk/>
          <pc:sldMk cId="981040052" sldId="311"/>
        </pc:sldMkLst>
      </pc:sldChg>
      <pc:sldChg chg="modTransition">
        <pc:chgData name="Atom Levison" userId="8bf1595b2793620a" providerId="LiveId" clId="{CB13C005-513D-4F88-BBB0-50F70FAF0574}" dt="2024-06-18T12:14:47.915" v="436"/>
        <pc:sldMkLst>
          <pc:docMk/>
          <pc:sldMk cId="1210990768" sldId="312"/>
        </pc:sldMkLst>
      </pc:sldChg>
      <pc:sldChg chg="modTransition">
        <pc:chgData name="Atom Levison" userId="8bf1595b2793620a" providerId="LiveId" clId="{CB13C005-513D-4F88-BBB0-50F70FAF0574}" dt="2024-06-18T12:14:47.915" v="436"/>
        <pc:sldMkLst>
          <pc:docMk/>
          <pc:sldMk cId="962941110" sldId="313"/>
        </pc:sldMkLst>
      </pc:sldChg>
      <pc:sldChg chg="modTransition">
        <pc:chgData name="Atom Levison" userId="8bf1595b2793620a" providerId="LiveId" clId="{CB13C005-513D-4F88-BBB0-50F70FAF0574}" dt="2024-06-18T12:14:47.915" v="436"/>
        <pc:sldMkLst>
          <pc:docMk/>
          <pc:sldMk cId="1048796561" sldId="314"/>
        </pc:sldMkLst>
      </pc:sldChg>
      <pc:sldChg chg="modTransition">
        <pc:chgData name="Atom Levison" userId="8bf1595b2793620a" providerId="LiveId" clId="{CB13C005-513D-4F88-BBB0-50F70FAF0574}" dt="2024-06-18T12:14:47.915" v="436"/>
        <pc:sldMkLst>
          <pc:docMk/>
          <pc:sldMk cId="723186755" sldId="315"/>
        </pc:sldMkLst>
      </pc:sldChg>
      <pc:sldChg chg="modTransition">
        <pc:chgData name="Atom Levison" userId="8bf1595b2793620a" providerId="LiveId" clId="{CB13C005-513D-4F88-BBB0-50F70FAF0574}" dt="2024-06-18T12:14:47.915" v="436"/>
        <pc:sldMkLst>
          <pc:docMk/>
          <pc:sldMk cId="19292355" sldId="316"/>
        </pc:sldMkLst>
      </pc:sldChg>
      <pc:sldChg chg="modTransition">
        <pc:chgData name="Atom Levison" userId="8bf1595b2793620a" providerId="LiveId" clId="{CB13C005-513D-4F88-BBB0-50F70FAF0574}" dt="2024-06-18T12:14:47.915" v="436"/>
        <pc:sldMkLst>
          <pc:docMk/>
          <pc:sldMk cId="2617534218" sldId="317"/>
        </pc:sldMkLst>
      </pc:sldChg>
      <pc:sldChg chg="modTransition">
        <pc:chgData name="Atom Levison" userId="8bf1595b2793620a" providerId="LiveId" clId="{CB13C005-513D-4F88-BBB0-50F70FAF0574}" dt="2024-06-18T12:14:47.915" v="436"/>
        <pc:sldMkLst>
          <pc:docMk/>
          <pc:sldMk cId="2579017149" sldId="318"/>
        </pc:sldMkLst>
      </pc:sldChg>
      <pc:sldChg chg="modTransition">
        <pc:chgData name="Atom Levison" userId="8bf1595b2793620a" providerId="LiveId" clId="{CB13C005-513D-4F88-BBB0-50F70FAF0574}" dt="2024-06-18T12:14:47.915" v="436"/>
        <pc:sldMkLst>
          <pc:docMk/>
          <pc:sldMk cId="4250315604" sldId="319"/>
        </pc:sldMkLst>
      </pc:sldChg>
      <pc:sldChg chg="modTransition">
        <pc:chgData name="Atom Levison" userId="8bf1595b2793620a" providerId="LiveId" clId="{CB13C005-513D-4F88-BBB0-50F70FAF0574}" dt="2024-06-18T12:14:47.915" v="436"/>
        <pc:sldMkLst>
          <pc:docMk/>
          <pc:sldMk cId="1520368629" sldId="320"/>
        </pc:sldMkLst>
      </pc:sldChg>
      <pc:sldChg chg="modTransition">
        <pc:chgData name="Atom Levison" userId="8bf1595b2793620a" providerId="LiveId" clId="{CB13C005-513D-4F88-BBB0-50F70FAF0574}" dt="2024-06-18T12:14:47.915" v="436"/>
        <pc:sldMkLst>
          <pc:docMk/>
          <pc:sldMk cId="2783047538" sldId="321"/>
        </pc:sldMkLst>
      </pc:sldChg>
      <pc:sldChg chg="modTransition">
        <pc:chgData name="Atom Levison" userId="8bf1595b2793620a" providerId="LiveId" clId="{CB13C005-513D-4F88-BBB0-50F70FAF0574}" dt="2024-06-18T12:14:47.915" v="436"/>
        <pc:sldMkLst>
          <pc:docMk/>
          <pc:sldMk cId="3996509541" sldId="322"/>
        </pc:sldMkLst>
      </pc:sldChg>
      <pc:sldChg chg="modTransition">
        <pc:chgData name="Atom Levison" userId="8bf1595b2793620a" providerId="LiveId" clId="{CB13C005-513D-4F88-BBB0-50F70FAF0574}" dt="2024-06-18T12:14:47.915" v="436"/>
        <pc:sldMkLst>
          <pc:docMk/>
          <pc:sldMk cId="1356952674" sldId="323"/>
        </pc:sldMkLst>
      </pc:sldChg>
      <pc:sldChg chg="modTransition">
        <pc:chgData name="Atom Levison" userId="8bf1595b2793620a" providerId="LiveId" clId="{CB13C005-513D-4F88-BBB0-50F70FAF0574}" dt="2024-06-18T12:14:47.915" v="436"/>
        <pc:sldMkLst>
          <pc:docMk/>
          <pc:sldMk cId="2951996520" sldId="324"/>
        </pc:sldMkLst>
      </pc:sldChg>
      <pc:sldChg chg="modTransition">
        <pc:chgData name="Atom Levison" userId="8bf1595b2793620a" providerId="LiveId" clId="{CB13C005-513D-4F88-BBB0-50F70FAF0574}" dt="2024-06-18T12:14:47.915" v="436"/>
        <pc:sldMkLst>
          <pc:docMk/>
          <pc:sldMk cId="2695962242" sldId="325"/>
        </pc:sldMkLst>
      </pc:sldChg>
      <pc:sldChg chg="modTransition">
        <pc:chgData name="Atom Levison" userId="8bf1595b2793620a" providerId="LiveId" clId="{CB13C005-513D-4F88-BBB0-50F70FAF0574}" dt="2024-06-18T12:14:47.915" v="436"/>
        <pc:sldMkLst>
          <pc:docMk/>
          <pc:sldMk cId="3752117801" sldId="326"/>
        </pc:sldMkLst>
      </pc:sldChg>
      <pc:sldChg chg="modTransition">
        <pc:chgData name="Atom Levison" userId="8bf1595b2793620a" providerId="LiveId" clId="{CB13C005-513D-4F88-BBB0-50F70FAF0574}" dt="2024-06-18T12:14:47.915" v="436"/>
        <pc:sldMkLst>
          <pc:docMk/>
          <pc:sldMk cId="4060024407" sldId="327"/>
        </pc:sldMkLst>
      </pc:sldChg>
      <pc:sldChg chg="modTransition">
        <pc:chgData name="Atom Levison" userId="8bf1595b2793620a" providerId="LiveId" clId="{CB13C005-513D-4F88-BBB0-50F70FAF0574}" dt="2024-06-18T12:14:47.915" v="436"/>
        <pc:sldMkLst>
          <pc:docMk/>
          <pc:sldMk cId="1096623134" sldId="328"/>
        </pc:sldMkLst>
      </pc:sldChg>
      <pc:sldChg chg="modTransition">
        <pc:chgData name="Atom Levison" userId="8bf1595b2793620a" providerId="LiveId" clId="{CB13C005-513D-4F88-BBB0-50F70FAF0574}" dt="2024-06-18T12:14:47.915" v="436"/>
        <pc:sldMkLst>
          <pc:docMk/>
          <pc:sldMk cId="967717006" sldId="329"/>
        </pc:sldMkLst>
      </pc:sldChg>
      <pc:sldChg chg="modTransition">
        <pc:chgData name="Atom Levison" userId="8bf1595b2793620a" providerId="LiveId" clId="{CB13C005-513D-4F88-BBB0-50F70FAF0574}" dt="2024-06-18T12:14:47.915" v="436"/>
        <pc:sldMkLst>
          <pc:docMk/>
          <pc:sldMk cId="2493152410" sldId="330"/>
        </pc:sldMkLst>
      </pc:sldChg>
      <pc:sldChg chg="modTransition">
        <pc:chgData name="Atom Levison" userId="8bf1595b2793620a" providerId="LiveId" clId="{CB13C005-513D-4F88-BBB0-50F70FAF0574}" dt="2024-06-18T12:14:47.915" v="436"/>
        <pc:sldMkLst>
          <pc:docMk/>
          <pc:sldMk cId="2828028855" sldId="331"/>
        </pc:sldMkLst>
      </pc:sldChg>
      <pc:sldChg chg="modSp mod modTransition">
        <pc:chgData name="Atom Levison" userId="8bf1595b2793620a" providerId="LiveId" clId="{CB13C005-513D-4F88-BBB0-50F70FAF0574}" dt="2024-06-18T13:30:25.379" v="623" actId="20577"/>
        <pc:sldMkLst>
          <pc:docMk/>
          <pc:sldMk cId="3848054196" sldId="332"/>
        </pc:sldMkLst>
        <pc:spChg chg="mod">
          <ac:chgData name="Atom Levison" userId="8bf1595b2793620a" providerId="LiveId" clId="{CB13C005-513D-4F88-BBB0-50F70FAF0574}" dt="2024-06-18T13:30:25.379" v="623" actId="20577"/>
          <ac:spMkLst>
            <pc:docMk/>
            <pc:sldMk cId="3848054196" sldId="332"/>
            <ac:spMk id="5" creationId="{9B8FB91B-9A39-7735-CDD3-4860F28B075C}"/>
          </ac:spMkLst>
        </pc:spChg>
      </pc:sldChg>
      <pc:sldChg chg="modSp mod modTransition">
        <pc:chgData name="Atom Levison" userId="8bf1595b2793620a" providerId="LiveId" clId="{CB13C005-513D-4F88-BBB0-50F70FAF0574}" dt="2024-06-18T13:32:34.240" v="664" actId="20577"/>
        <pc:sldMkLst>
          <pc:docMk/>
          <pc:sldMk cId="2937720638" sldId="333"/>
        </pc:sldMkLst>
        <pc:spChg chg="mod">
          <ac:chgData name="Atom Levison" userId="8bf1595b2793620a" providerId="LiveId" clId="{CB13C005-513D-4F88-BBB0-50F70FAF0574}" dt="2024-06-18T13:32:34.240" v="664" actId="20577"/>
          <ac:spMkLst>
            <pc:docMk/>
            <pc:sldMk cId="2937720638" sldId="333"/>
            <ac:spMk id="5" creationId="{01FECAB0-8EA4-0038-4CFE-BC938714B0B5}"/>
          </ac:spMkLst>
        </pc:spChg>
      </pc:sldChg>
      <pc:sldChg chg="modSp mod modTransition">
        <pc:chgData name="Atom Levison" userId="8bf1595b2793620a" providerId="LiveId" clId="{CB13C005-513D-4F88-BBB0-50F70FAF0574}" dt="2024-06-18T13:32:44.749" v="670" actId="20577"/>
        <pc:sldMkLst>
          <pc:docMk/>
          <pc:sldMk cId="279087619" sldId="334"/>
        </pc:sldMkLst>
        <pc:spChg chg="mod">
          <ac:chgData name="Atom Levison" userId="8bf1595b2793620a" providerId="LiveId" clId="{CB13C005-513D-4F88-BBB0-50F70FAF0574}" dt="2024-06-18T13:32:44.749" v="670" actId="20577"/>
          <ac:spMkLst>
            <pc:docMk/>
            <pc:sldMk cId="279087619" sldId="334"/>
            <ac:spMk id="5" creationId="{18EAE7C9-9CBF-BCEB-3293-C21A98CEE84A}"/>
          </ac:spMkLst>
        </pc:spChg>
      </pc:sldChg>
      <pc:sldChg chg="modSp mod modTransition">
        <pc:chgData name="Atom Levison" userId="8bf1595b2793620a" providerId="LiveId" clId="{CB13C005-513D-4F88-BBB0-50F70FAF0574}" dt="2024-06-18T13:33:41.429" v="697"/>
        <pc:sldMkLst>
          <pc:docMk/>
          <pc:sldMk cId="1490422592" sldId="335"/>
        </pc:sldMkLst>
        <pc:spChg chg="mod">
          <ac:chgData name="Atom Levison" userId="8bf1595b2793620a" providerId="LiveId" clId="{CB13C005-513D-4F88-BBB0-50F70FAF0574}" dt="2024-06-18T13:33:41.429" v="697"/>
          <ac:spMkLst>
            <pc:docMk/>
            <pc:sldMk cId="1490422592" sldId="335"/>
            <ac:spMk id="5" creationId="{E39B54E9-89CF-5997-F9E7-E77963FA81E1}"/>
          </ac:spMkLst>
        </pc:spChg>
      </pc:sldChg>
      <pc:sldChg chg="modSp mod modTransition">
        <pc:chgData name="Atom Levison" userId="8bf1595b2793620a" providerId="LiveId" clId="{CB13C005-513D-4F88-BBB0-50F70FAF0574}" dt="2024-06-18T13:49:14.744" v="1005"/>
        <pc:sldMkLst>
          <pc:docMk/>
          <pc:sldMk cId="3244795625" sldId="336"/>
        </pc:sldMkLst>
        <pc:spChg chg="mod">
          <ac:chgData name="Atom Levison" userId="8bf1595b2793620a" providerId="LiveId" clId="{CB13C005-513D-4F88-BBB0-50F70FAF0574}" dt="2024-06-18T13:49:14.744" v="1005"/>
          <ac:spMkLst>
            <pc:docMk/>
            <pc:sldMk cId="3244795625" sldId="336"/>
            <ac:spMk id="6" creationId="{C569E6FF-0E3E-E697-1CA4-5140CE1A79D0}"/>
          </ac:spMkLst>
        </pc:spChg>
      </pc:sldChg>
      <pc:sldChg chg="modSp mod modTransition">
        <pc:chgData name="Atom Levison" userId="8bf1595b2793620a" providerId="LiveId" clId="{CB13C005-513D-4F88-BBB0-50F70FAF0574}" dt="2024-06-18T13:49:18.972" v="1006"/>
        <pc:sldMkLst>
          <pc:docMk/>
          <pc:sldMk cId="988673111" sldId="337"/>
        </pc:sldMkLst>
        <pc:spChg chg="mod">
          <ac:chgData name="Atom Levison" userId="8bf1595b2793620a" providerId="LiveId" clId="{CB13C005-513D-4F88-BBB0-50F70FAF0574}" dt="2024-06-18T13:49:18.972" v="1006"/>
          <ac:spMkLst>
            <pc:docMk/>
            <pc:sldMk cId="988673111" sldId="337"/>
            <ac:spMk id="6" creationId="{985AE082-140C-8CD8-4371-01719F3D01D8}"/>
          </ac:spMkLst>
        </pc:spChg>
      </pc:sldChg>
      <pc:sldChg chg="delSp modSp mod modTransition">
        <pc:chgData name="Atom Levison" userId="8bf1595b2793620a" providerId="LiveId" clId="{CB13C005-513D-4F88-BBB0-50F70FAF0574}" dt="2024-06-18T13:49:43.062" v="1011" actId="20577"/>
        <pc:sldMkLst>
          <pc:docMk/>
          <pc:sldMk cId="2262450129" sldId="338"/>
        </pc:sldMkLst>
        <pc:spChg chg="mod">
          <ac:chgData name="Atom Levison" userId="8bf1595b2793620a" providerId="LiveId" clId="{CB13C005-513D-4F88-BBB0-50F70FAF0574}" dt="2024-06-18T13:49:43.062" v="1011" actId="20577"/>
          <ac:spMkLst>
            <pc:docMk/>
            <pc:sldMk cId="2262450129" sldId="338"/>
            <ac:spMk id="5" creationId="{395F563A-E35A-35C6-FC63-89B3F84C2B88}"/>
          </ac:spMkLst>
        </pc:spChg>
        <pc:spChg chg="del">
          <ac:chgData name="Atom Levison" userId="8bf1595b2793620a" providerId="LiveId" clId="{CB13C005-513D-4F88-BBB0-50F70FAF0574}" dt="2024-06-18T10:18:57.143" v="94" actId="478"/>
          <ac:spMkLst>
            <pc:docMk/>
            <pc:sldMk cId="2262450129" sldId="338"/>
            <ac:spMk id="6" creationId="{3778239D-4144-C67A-C863-F4993D4D72A5}"/>
          </ac:spMkLst>
        </pc:spChg>
      </pc:sldChg>
      <pc:sldChg chg="modSp mod modTransition">
        <pc:chgData name="Atom Levison" userId="8bf1595b2793620a" providerId="LiveId" clId="{CB13C005-513D-4F88-BBB0-50F70FAF0574}" dt="2024-06-18T13:49:58.673" v="1042" actId="20577"/>
        <pc:sldMkLst>
          <pc:docMk/>
          <pc:sldMk cId="3078739075" sldId="339"/>
        </pc:sldMkLst>
        <pc:spChg chg="mod">
          <ac:chgData name="Atom Levison" userId="8bf1595b2793620a" providerId="LiveId" clId="{CB13C005-513D-4F88-BBB0-50F70FAF0574}" dt="2024-06-18T13:49:58.673" v="1042" actId="20577"/>
          <ac:spMkLst>
            <pc:docMk/>
            <pc:sldMk cId="3078739075" sldId="339"/>
            <ac:spMk id="6" creationId="{4949BCB4-865A-06E5-8A97-AF19B57D03F5}"/>
          </ac:spMkLst>
        </pc:spChg>
      </pc:sldChg>
      <pc:sldChg chg="modSp mod modTransition">
        <pc:chgData name="Atom Levison" userId="8bf1595b2793620a" providerId="LiveId" clId="{CB13C005-513D-4F88-BBB0-50F70FAF0574}" dt="2024-06-18T13:50:14.238" v="1055" actId="20577"/>
        <pc:sldMkLst>
          <pc:docMk/>
          <pc:sldMk cId="3975573845" sldId="340"/>
        </pc:sldMkLst>
        <pc:spChg chg="mod">
          <ac:chgData name="Atom Levison" userId="8bf1595b2793620a" providerId="LiveId" clId="{CB13C005-513D-4F88-BBB0-50F70FAF0574}" dt="2024-06-18T13:50:14.238" v="1055" actId="20577"/>
          <ac:spMkLst>
            <pc:docMk/>
            <pc:sldMk cId="3975573845" sldId="340"/>
            <ac:spMk id="6" creationId="{9AD2F0FC-EC71-CC96-2ECB-E5284E050030}"/>
          </ac:spMkLst>
        </pc:spChg>
      </pc:sldChg>
      <pc:sldChg chg="modSp add del mod modTransition">
        <pc:chgData name="Atom Levison" userId="8bf1595b2793620a" providerId="LiveId" clId="{CB13C005-513D-4F88-BBB0-50F70FAF0574}" dt="2024-06-18T13:51:29.648" v="1065" actId="47"/>
        <pc:sldMkLst>
          <pc:docMk/>
          <pc:sldMk cId="4289073110" sldId="341"/>
        </pc:sldMkLst>
        <pc:spChg chg="mod">
          <ac:chgData name="Atom Levison" userId="8bf1595b2793620a" providerId="LiveId" clId="{CB13C005-513D-4F88-BBB0-50F70FAF0574}" dt="2024-06-18T13:40:34.307" v="876" actId="20577"/>
          <ac:spMkLst>
            <pc:docMk/>
            <pc:sldMk cId="4289073110" sldId="341"/>
            <ac:spMk id="3" creationId="{53332C6C-6B35-E40B-DDF4-ED2124E8D1D7}"/>
          </ac:spMkLst>
        </pc:spChg>
      </pc:sldChg>
      <pc:sldChg chg="modSp del mod modTransition">
        <pc:chgData name="Atom Levison" userId="8bf1595b2793620a" providerId="LiveId" clId="{CB13C005-513D-4F88-BBB0-50F70FAF0574}" dt="2024-06-18T13:41:06.238" v="892" actId="47"/>
        <pc:sldMkLst>
          <pc:docMk/>
          <pc:sldMk cId="1483251219" sldId="342"/>
        </pc:sldMkLst>
        <pc:spChg chg="mod">
          <ac:chgData name="Atom Levison" userId="8bf1595b2793620a" providerId="LiveId" clId="{CB13C005-513D-4F88-BBB0-50F70FAF0574}" dt="2024-06-18T10:24:46.548" v="132" actId="2711"/>
          <ac:spMkLst>
            <pc:docMk/>
            <pc:sldMk cId="1483251219" sldId="342"/>
            <ac:spMk id="6" creationId="{6E386B8B-0B43-4AA5-29FD-20A4A9E80E80}"/>
          </ac:spMkLst>
        </pc:spChg>
      </pc:sldChg>
      <pc:sldChg chg="modSp del mod modTransition">
        <pc:chgData name="Atom Levison" userId="8bf1595b2793620a" providerId="LiveId" clId="{CB13C005-513D-4F88-BBB0-50F70FAF0574}" dt="2024-06-18T13:40:39.013" v="877" actId="47"/>
        <pc:sldMkLst>
          <pc:docMk/>
          <pc:sldMk cId="1353565378" sldId="343"/>
        </pc:sldMkLst>
        <pc:spChg chg="mod">
          <ac:chgData name="Atom Levison" userId="8bf1595b2793620a" providerId="LiveId" clId="{CB13C005-513D-4F88-BBB0-50F70FAF0574}" dt="2024-06-18T10:24:40.299" v="131" actId="2711"/>
          <ac:spMkLst>
            <pc:docMk/>
            <pc:sldMk cId="1353565378" sldId="343"/>
            <ac:spMk id="6" creationId="{EF7036C0-ED30-AAB5-9D5A-45EBEC679327}"/>
          </ac:spMkLst>
        </pc:spChg>
      </pc:sldChg>
      <pc:sldChg chg="modSp del mod modTransition">
        <pc:chgData name="Atom Levison" userId="8bf1595b2793620a" providerId="LiveId" clId="{CB13C005-513D-4F88-BBB0-50F70FAF0574}" dt="2024-06-18T13:40:40.517" v="878" actId="47"/>
        <pc:sldMkLst>
          <pc:docMk/>
          <pc:sldMk cId="3804884235" sldId="344"/>
        </pc:sldMkLst>
        <pc:spChg chg="mod">
          <ac:chgData name="Atom Levison" userId="8bf1595b2793620a" providerId="LiveId" clId="{CB13C005-513D-4F88-BBB0-50F70FAF0574}" dt="2024-06-18T10:24:33.097" v="130" actId="2711"/>
          <ac:spMkLst>
            <pc:docMk/>
            <pc:sldMk cId="3804884235" sldId="344"/>
            <ac:spMk id="6" creationId="{3304C06E-C0B3-0C7A-DE09-7496B0D14256}"/>
          </ac:spMkLst>
        </pc:spChg>
      </pc:sldChg>
      <pc:sldChg chg="modSp del mod modTransition">
        <pc:chgData name="Atom Levison" userId="8bf1595b2793620a" providerId="LiveId" clId="{CB13C005-513D-4F88-BBB0-50F70FAF0574}" dt="2024-06-18T13:40:41.536" v="879" actId="47"/>
        <pc:sldMkLst>
          <pc:docMk/>
          <pc:sldMk cId="20798335" sldId="345"/>
        </pc:sldMkLst>
        <pc:spChg chg="mod">
          <ac:chgData name="Atom Levison" userId="8bf1595b2793620a" providerId="LiveId" clId="{CB13C005-513D-4F88-BBB0-50F70FAF0574}" dt="2024-06-18T10:24:26.126" v="129" actId="2711"/>
          <ac:spMkLst>
            <pc:docMk/>
            <pc:sldMk cId="20798335" sldId="345"/>
            <ac:spMk id="6" creationId="{B4A723D1-9B3E-865B-282C-A6F0C365FCC2}"/>
          </ac:spMkLst>
        </pc:spChg>
      </pc:sldChg>
      <pc:sldChg chg="modSp del mod modTransition">
        <pc:chgData name="Atom Levison" userId="8bf1595b2793620a" providerId="LiveId" clId="{CB13C005-513D-4F88-BBB0-50F70FAF0574}" dt="2024-06-18T13:40:42.985" v="880" actId="47"/>
        <pc:sldMkLst>
          <pc:docMk/>
          <pc:sldMk cId="2144939759" sldId="346"/>
        </pc:sldMkLst>
        <pc:spChg chg="mod">
          <ac:chgData name="Atom Levison" userId="8bf1595b2793620a" providerId="LiveId" clId="{CB13C005-513D-4F88-BBB0-50F70FAF0574}" dt="2024-06-18T10:24:19.307" v="128" actId="2711"/>
          <ac:spMkLst>
            <pc:docMk/>
            <pc:sldMk cId="2144939759" sldId="346"/>
            <ac:spMk id="7" creationId="{69CA068B-1E7B-7F28-BE18-430F41A64D01}"/>
          </ac:spMkLst>
        </pc:spChg>
      </pc:sldChg>
      <pc:sldChg chg="modSp del mod modTransition">
        <pc:chgData name="Atom Levison" userId="8bf1595b2793620a" providerId="LiveId" clId="{CB13C005-513D-4F88-BBB0-50F70FAF0574}" dt="2024-06-18T13:40:43.889" v="881" actId="47"/>
        <pc:sldMkLst>
          <pc:docMk/>
          <pc:sldMk cId="2851719651" sldId="347"/>
        </pc:sldMkLst>
        <pc:spChg chg="mod">
          <ac:chgData name="Atom Levison" userId="8bf1595b2793620a" providerId="LiveId" clId="{CB13C005-513D-4F88-BBB0-50F70FAF0574}" dt="2024-06-18T10:35:11.078" v="184" actId="2711"/>
          <ac:spMkLst>
            <pc:docMk/>
            <pc:sldMk cId="2851719651" sldId="347"/>
            <ac:spMk id="3" creationId="{A0EA404A-9139-E533-B622-B8240E8D97E8}"/>
          </ac:spMkLst>
        </pc:spChg>
      </pc:sldChg>
      <pc:sldChg chg="modSp del mod modTransition">
        <pc:chgData name="Atom Levison" userId="8bf1595b2793620a" providerId="LiveId" clId="{CB13C005-513D-4F88-BBB0-50F70FAF0574}" dt="2024-06-18T13:40:44.727" v="882" actId="47"/>
        <pc:sldMkLst>
          <pc:docMk/>
          <pc:sldMk cId="3771259537" sldId="348"/>
        </pc:sldMkLst>
        <pc:spChg chg="mod">
          <ac:chgData name="Atom Levison" userId="8bf1595b2793620a" providerId="LiveId" clId="{CB13C005-513D-4F88-BBB0-50F70FAF0574}" dt="2024-06-18T10:24:02.918" v="127" actId="2711"/>
          <ac:spMkLst>
            <pc:docMk/>
            <pc:sldMk cId="3771259537" sldId="348"/>
            <ac:spMk id="6" creationId="{A42906B5-F7A2-EAD8-67A0-2703BD3FA73A}"/>
          </ac:spMkLst>
        </pc:spChg>
      </pc:sldChg>
      <pc:sldChg chg="modSp del mod modTransition">
        <pc:chgData name="Atom Levison" userId="8bf1595b2793620a" providerId="LiveId" clId="{CB13C005-513D-4F88-BBB0-50F70FAF0574}" dt="2024-06-18T13:40:45.499" v="883" actId="47"/>
        <pc:sldMkLst>
          <pc:docMk/>
          <pc:sldMk cId="800605048" sldId="349"/>
        </pc:sldMkLst>
        <pc:spChg chg="mod">
          <ac:chgData name="Atom Levison" userId="8bf1595b2793620a" providerId="LiveId" clId="{CB13C005-513D-4F88-BBB0-50F70FAF0574}" dt="2024-06-18T10:23:55.391" v="126" actId="2711"/>
          <ac:spMkLst>
            <pc:docMk/>
            <pc:sldMk cId="800605048" sldId="349"/>
            <ac:spMk id="6" creationId="{F19FE7DC-A1C4-B3EE-4547-13AA9F4FB74A}"/>
          </ac:spMkLst>
        </pc:spChg>
      </pc:sldChg>
      <pc:sldChg chg="modSp del mod modTransition">
        <pc:chgData name="Atom Levison" userId="8bf1595b2793620a" providerId="LiveId" clId="{CB13C005-513D-4F88-BBB0-50F70FAF0574}" dt="2024-06-18T13:40:46.207" v="884" actId="47"/>
        <pc:sldMkLst>
          <pc:docMk/>
          <pc:sldMk cId="815308964" sldId="350"/>
        </pc:sldMkLst>
        <pc:spChg chg="mod">
          <ac:chgData name="Atom Levison" userId="8bf1595b2793620a" providerId="LiveId" clId="{CB13C005-513D-4F88-BBB0-50F70FAF0574}" dt="2024-06-18T10:23:48.388" v="125" actId="2711"/>
          <ac:spMkLst>
            <pc:docMk/>
            <pc:sldMk cId="815308964" sldId="350"/>
            <ac:spMk id="6" creationId="{B8A75448-5A53-9C2F-DB6A-3368889397DF}"/>
          </ac:spMkLst>
        </pc:spChg>
      </pc:sldChg>
      <pc:sldChg chg="modSp del mod modTransition">
        <pc:chgData name="Atom Levison" userId="8bf1595b2793620a" providerId="LiveId" clId="{CB13C005-513D-4F88-BBB0-50F70FAF0574}" dt="2024-06-18T13:40:46.932" v="885" actId="47"/>
        <pc:sldMkLst>
          <pc:docMk/>
          <pc:sldMk cId="675279649" sldId="351"/>
        </pc:sldMkLst>
        <pc:spChg chg="mod">
          <ac:chgData name="Atom Levison" userId="8bf1595b2793620a" providerId="LiveId" clId="{CB13C005-513D-4F88-BBB0-50F70FAF0574}" dt="2024-06-18T10:23:42.077" v="124" actId="2711"/>
          <ac:spMkLst>
            <pc:docMk/>
            <pc:sldMk cId="675279649" sldId="351"/>
            <ac:spMk id="6" creationId="{5FC2A593-8BBD-7169-715E-A5049E889D12}"/>
          </ac:spMkLst>
        </pc:spChg>
      </pc:sldChg>
      <pc:sldChg chg="modSp del mod modTransition">
        <pc:chgData name="Atom Levison" userId="8bf1595b2793620a" providerId="LiveId" clId="{CB13C005-513D-4F88-BBB0-50F70FAF0574}" dt="2024-06-18T13:40:47.731" v="886" actId="47"/>
        <pc:sldMkLst>
          <pc:docMk/>
          <pc:sldMk cId="1548436233" sldId="352"/>
        </pc:sldMkLst>
        <pc:spChg chg="mod">
          <ac:chgData name="Atom Levison" userId="8bf1595b2793620a" providerId="LiveId" clId="{CB13C005-513D-4F88-BBB0-50F70FAF0574}" dt="2024-06-18T10:23:08.320" v="122" actId="2711"/>
          <ac:spMkLst>
            <pc:docMk/>
            <pc:sldMk cId="1548436233" sldId="352"/>
            <ac:spMk id="6" creationId="{5FC2A593-8BBD-7169-715E-A5049E889D12}"/>
          </ac:spMkLst>
        </pc:spChg>
      </pc:sldChg>
      <pc:sldChg chg="modSp del mod modTransition">
        <pc:chgData name="Atom Levison" userId="8bf1595b2793620a" providerId="LiveId" clId="{CB13C005-513D-4F88-BBB0-50F70FAF0574}" dt="2024-06-18T13:40:48.761" v="887" actId="47"/>
        <pc:sldMkLst>
          <pc:docMk/>
          <pc:sldMk cId="3838684913" sldId="353"/>
        </pc:sldMkLst>
        <pc:spChg chg="mod">
          <ac:chgData name="Atom Levison" userId="8bf1595b2793620a" providerId="LiveId" clId="{CB13C005-513D-4F88-BBB0-50F70FAF0574}" dt="2024-06-18T10:23:01.502" v="121" actId="2711"/>
          <ac:spMkLst>
            <pc:docMk/>
            <pc:sldMk cId="3838684913" sldId="353"/>
            <ac:spMk id="6" creationId="{5FC2A593-8BBD-7169-715E-A5049E889D12}"/>
          </ac:spMkLst>
        </pc:spChg>
      </pc:sldChg>
      <pc:sldChg chg="modSp del mod modTransition">
        <pc:chgData name="Atom Levison" userId="8bf1595b2793620a" providerId="LiveId" clId="{CB13C005-513D-4F88-BBB0-50F70FAF0574}" dt="2024-06-18T13:40:49.641" v="888" actId="47"/>
        <pc:sldMkLst>
          <pc:docMk/>
          <pc:sldMk cId="3929273308" sldId="354"/>
        </pc:sldMkLst>
        <pc:spChg chg="mod">
          <ac:chgData name="Atom Levison" userId="8bf1595b2793620a" providerId="LiveId" clId="{CB13C005-513D-4F88-BBB0-50F70FAF0574}" dt="2024-06-18T10:22:54.126" v="120" actId="2711"/>
          <ac:spMkLst>
            <pc:docMk/>
            <pc:sldMk cId="3929273308" sldId="354"/>
            <ac:spMk id="6" creationId="{5FC2A593-8BBD-7169-715E-A5049E889D12}"/>
          </ac:spMkLst>
        </pc:spChg>
      </pc:sldChg>
      <pc:sldChg chg="modSp del mod modTransition">
        <pc:chgData name="Atom Levison" userId="8bf1595b2793620a" providerId="LiveId" clId="{CB13C005-513D-4F88-BBB0-50F70FAF0574}" dt="2024-06-18T13:40:50.571" v="889" actId="47"/>
        <pc:sldMkLst>
          <pc:docMk/>
          <pc:sldMk cId="176466243" sldId="355"/>
        </pc:sldMkLst>
        <pc:spChg chg="mod">
          <ac:chgData name="Atom Levison" userId="8bf1595b2793620a" providerId="LiveId" clId="{CB13C005-513D-4F88-BBB0-50F70FAF0574}" dt="2024-06-18T10:22:47.056" v="119" actId="2711"/>
          <ac:spMkLst>
            <pc:docMk/>
            <pc:sldMk cId="176466243" sldId="355"/>
            <ac:spMk id="6" creationId="{5FC2A593-8BBD-7169-715E-A5049E889D12}"/>
          </ac:spMkLst>
        </pc:spChg>
      </pc:sldChg>
      <pc:sldChg chg="modSp del mod modTransition">
        <pc:chgData name="Atom Levison" userId="8bf1595b2793620a" providerId="LiveId" clId="{CB13C005-513D-4F88-BBB0-50F70FAF0574}" dt="2024-06-18T13:40:51.664" v="890" actId="47"/>
        <pc:sldMkLst>
          <pc:docMk/>
          <pc:sldMk cId="353756603" sldId="356"/>
        </pc:sldMkLst>
        <pc:spChg chg="mod">
          <ac:chgData name="Atom Levison" userId="8bf1595b2793620a" providerId="LiveId" clId="{CB13C005-513D-4F88-BBB0-50F70FAF0574}" dt="2024-06-18T10:23:21.076" v="123" actId="20577"/>
          <ac:spMkLst>
            <pc:docMk/>
            <pc:sldMk cId="353756603" sldId="356"/>
            <ac:spMk id="6" creationId="{5FC2A593-8BBD-7169-715E-A5049E889D12}"/>
          </ac:spMkLst>
        </pc:spChg>
      </pc:sldChg>
      <pc:sldChg chg="modSp del mod modTransition">
        <pc:chgData name="Atom Levison" userId="8bf1595b2793620a" providerId="LiveId" clId="{CB13C005-513D-4F88-BBB0-50F70FAF0574}" dt="2024-06-18T13:40:53.595" v="891" actId="47"/>
        <pc:sldMkLst>
          <pc:docMk/>
          <pc:sldMk cId="3817392701" sldId="357"/>
        </pc:sldMkLst>
        <pc:spChg chg="mod">
          <ac:chgData name="Atom Levison" userId="8bf1595b2793620a" providerId="LiveId" clId="{CB13C005-513D-4F88-BBB0-50F70FAF0574}" dt="2024-06-18T10:22:27.889" v="117" actId="2711"/>
          <ac:spMkLst>
            <pc:docMk/>
            <pc:sldMk cId="3817392701" sldId="357"/>
            <ac:spMk id="6" creationId="{5FC2A593-8BBD-7169-715E-A5049E889D12}"/>
          </ac:spMkLst>
        </pc:spChg>
      </pc:sldChg>
      <pc:sldChg chg="addSp delSp modSp add mod modTransition">
        <pc:chgData name="Atom Levison" userId="8bf1595b2793620a" providerId="LiveId" clId="{CB13C005-513D-4F88-BBB0-50F70FAF0574}" dt="2024-06-18T12:14:47.915" v="436"/>
        <pc:sldMkLst>
          <pc:docMk/>
          <pc:sldMk cId="2298884958" sldId="358"/>
        </pc:sldMkLst>
        <pc:spChg chg="del">
          <ac:chgData name="Atom Levison" userId="8bf1595b2793620a" providerId="LiveId" clId="{CB13C005-513D-4F88-BBB0-50F70FAF0574}" dt="2024-06-18T10:39:07.131" v="206" actId="478"/>
          <ac:spMkLst>
            <pc:docMk/>
            <pc:sldMk cId="2298884958" sldId="358"/>
            <ac:spMk id="4" creationId="{8E238945-B203-D8D9-F42C-1619A50F3BC2}"/>
          </ac:spMkLst>
        </pc:spChg>
        <pc:spChg chg="del mod">
          <ac:chgData name="Atom Levison" userId="8bf1595b2793620a" providerId="LiveId" clId="{CB13C005-513D-4F88-BBB0-50F70FAF0574}" dt="2024-06-18T10:39:04.251" v="205" actId="478"/>
          <ac:spMkLst>
            <pc:docMk/>
            <pc:sldMk cId="2298884958" sldId="358"/>
            <ac:spMk id="6" creationId="{5FC2A593-8BBD-7169-715E-A5049E889D12}"/>
          </ac:spMkLst>
        </pc:spChg>
        <pc:picChg chg="add del">
          <ac:chgData name="Atom Levison" userId="8bf1595b2793620a" providerId="LiveId" clId="{CB13C005-513D-4F88-BBB0-50F70FAF0574}" dt="2024-06-18T11:53:30.021" v="220" actId="22"/>
          <ac:picMkLst>
            <pc:docMk/>
            <pc:sldMk cId="2298884958" sldId="358"/>
            <ac:picMk id="15" creationId="{67466A50-9601-C6E5-FC9D-0100E014F2E6}"/>
          </ac:picMkLst>
        </pc:picChg>
        <pc:picChg chg="add del">
          <ac:chgData name="Atom Levison" userId="8bf1595b2793620a" providerId="LiveId" clId="{CB13C005-513D-4F88-BBB0-50F70FAF0574}" dt="2024-06-18T11:53:36.365" v="222" actId="22"/>
          <ac:picMkLst>
            <pc:docMk/>
            <pc:sldMk cId="2298884958" sldId="358"/>
            <ac:picMk id="17" creationId="{C75B50A9-7271-C35D-8FA3-FB7FCCEDE9A1}"/>
          </ac:picMkLst>
        </pc:picChg>
        <pc:picChg chg="add">
          <ac:chgData name="Atom Levison" userId="8bf1595b2793620a" providerId="LiveId" clId="{CB13C005-513D-4F88-BBB0-50F70FAF0574}" dt="2024-06-18T11:54:01.858" v="226" actId="22"/>
          <ac:picMkLst>
            <pc:docMk/>
            <pc:sldMk cId="2298884958" sldId="358"/>
            <ac:picMk id="19" creationId="{8032DECD-75F9-0F5B-30CE-BB7A97FC9D73}"/>
          </ac:picMkLst>
        </pc:picChg>
        <pc:picChg chg="mod">
          <ac:chgData name="Atom Levison" userId="8bf1595b2793620a" providerId="LiveId" clId="{CB13C005-513D-4F88-BBB0-50F70FAF0574}" dt="2024-06-18T11:06:36.386" v="210" actId="1076"/>
          <ac:picMkLst>
            <pc:docMk/>
            <pc:sldMk cId="2298884958" sldId="358"/>
            <ac:picMk id="1026" creationId="{23EA8D55-F672-ACEA-4DF9-2D59BA3EC094}"/>
          </ac:picMkLst>
        </pc:picChg>
        <pc:inkChg chg="add del">
          <ac:chgData name="Atom Levison" userId="8bf1595b2793620a" providerId="LiveId" clId="{CB13C005-513D-4F88-BBB0-50F70FAF0574}" dt="2024-06-18T11:06:46.745" v="212" actId="9405"/>
          <ac:inkMkLst>
            <pc:docMk/>
            <pc:sldMk cId="2298884958" sldId="358"/>
            <ac:inkMk id="8" creationId="{791D6AB4-4712-4A96-7DB2-6A81CC1310EC}"/>
          </ac:inkMkLst>
        </pc:inkChg>
        <pc:inkChg chg="add del">
          <ac:chgData name="Atom Levison" userId="8bf1595b2793620a" providerId="LiveId" clId="{CB13C005-513D-4F88-BBB0-50F70FAF0574}" dt="2024-06-18T11:06:51.221" v="214" actId="9405"/>
          <ac:inkMkLst>
            <pc:docMk/>
            <pc:sldMk cId="2298884958" sldId="358"/>
            <ac:inkMk id="10" creationId="{5A88B03D-B2D7-5842-E184-1406B03EEC81}"/>
          </ac:inkMkLst>
        </pc:inkChg>
        <pc:inkChg chg="add del">
          <ac:chgData name="Atom Levison" userId="8bf1595b2793620a" providerId="LiveId" clId="{CB13C005-513D-4F88-BBB0-50F70FAF0574}" dt="2024-06-18T11:07:02.813" v="216" actId="9405"/>
          <ac:inkMkLst>
            <pc:docMk/>
            <pc:sldMk cId="2298884958" sldId="358"/>
            <ac:inkMk id="12" creationId="{0170A889-E871-6AC7-A8E3-0DB6449B2261}"/>
          </ac:inkMkLst>
        </pc:inkChg>
        <pc:inkChg chg="add del">
          <ac:chgData name="Atom Levison" userId="8bf1595b2793620a" providerId="LiveId" clId="{CB13C005-513D-4F88-BBB0-50F70FAF0574}" dt="2024-06-18T11:08:42.737" v="218" actId="478"/>
          <ac:inkMkLst>
            <pc:docMk/>
            <pc:sldMk cId="2298884958" sldId="358"/>
            <ac:inkMk id="13" creationId="{3ED413DB-7AA2-D320-052B-13B956AF112D}"/>
          </ac:inkMkLst>
        </pc:inkChg>
        <pc:cxnChg chg="add del">
          <ac:chgData name="Atom Levison" userId="8bf1595b2793620a" providerId="LiveId" clId="{CB13C005-513D-4F88-BBB0-50F70FAF0574}" dt="2024-06-18T11:06:26.681" v="208" actId="11529"/>
          <ac:cxnSpMkLst>
            <pc:docMk/>
            <pc:sldMk cId="2298884958" sldId="358"/>
            <ac:cxnSpMk id="7" creationId="{C8E12C3B-1982-8D31-08E8-18FA2AF44249}"/>
          </ac:cxnSpMkLst>
        </pc:cxnChg>
      </pc:sldChg>
      <pc:sldChg chg="add del">
        <pc:chgData name="Atom Levison" userId="8bf1595b2793620a" providerId="LiveId" clId="{CB13C005-513D-4F88-BBB0-50F70FAF0574}" dt="2024-06-18T10:36:37.823" v="195" actId="47"/>
        <pc:sldMkLst>
          <pc:docMk/>
          <pc:sldMk cId="3437430705" sldId="358"/>
        </pc:sldMkLst>
      </pc:sldChg>
      <pc:sldChg chg="addSp modSp add mod modTransition">
        <pc:chgData name="Atom Levison" userId="8bf1595b2793620a" providerId="LiveId" clId="{CB13C005-513D-4F88-BBB0-50F70FAF0574}" dt="2024-06-18T12:14:47.915" v="436"/>
        <pc:sldMkLst>
          <pc:docMk/>
          <pc:sldMk cId="118976133" sldId="359"/>
        </pc:sldMkLst>
        <pc:spChg chg="add mod ord">
          <ac:chgData name="Atom Levison" userId="8bf1595b2793620a" providerId="LiveId" clId="{CB13C005-513D-4F88-BBB0-50F70FAF0574}" dt="2024-06-18T11:56:39.379" v="247" actId="208"/>
          <ac:spMkLst>
            <pc:docMk/>
            <pc:sldMk cId="118976133" sldId="359"/>
            <ac:spMk id="5" creationId="{42B6BBE4-6D58-B6A3-0445-F37C39CDFED4}"/>
          </ac:spMkLst>
        </pc:spChg>
        <pc:picChg chg="add mod">
          <ac:chgData name="Atom Levison" userId="8bf1595b2793620a" providerId="LiveId" clId="{CB13C005-513D-4F88-BBB0-50F70FAF0574}" dt="2024-06-18T11:55:48.661" v="227"/>
          <ac:picMkLst>
            <pc:docMk/>
            <pc:sldMk cId="118976133" sldId="359"/>
            <ac:picMk id="4" creationId="{6D632D80-9A2D-35EE-A312-D4EB1D21F38A}"/>
          </ac:picMkLst>
        </pc:picChg>
        <pc:picChg chg="add mod">
          <ac:chgData name="Atom Levison" userId="8bf1595b2793620a" providerId="LiveId" clId="{CB13C005-513D-4F88-BBB0-50F70FAF0574}" dt="2024-06-18T11:56:47.845" v="248"/>
          <ac:picMkLst>
            <pc:docMk/>
            <pc:sldMk cId="118976133" sldId="359"/>
            <ac:picMk id="6" creationId="{3BB029CD-FBE5-D075-AB64-6F8A381909B5}"/>
          </ac:picMkLst>
        </pc:picChg>
      </pc:sldChg>
      <pc:sldChg chg="add del">
        <pc:chgData name="Atom Levison" userId="8bf1595b2793620a" providerId="LiveId" clId="{CB13C005-513D-4F88-BBB0-50F70FAF0574}" dt="2024-06-18T10:36:37.183" v="194" actId="47"/>
        <pc:sldMkLst>
          <pc:docMk/>
          <pc:sldMk cId="1955002135" sldId="359"/>
        </pc:sldMkLst>
      </pc:sldChg>
      <pc:sldChg chg="add del">
        <pc:chgData name="Atom Levison" userId="8bf1595b2793620a" providerId="LiveId" clId="{CB13C005-513D-4F88-BBB0-50F70FAF0574}" dt="2024-06-18T11:53:57.035" v="225"/>
        <pc:sldMkLst>
          <pc:docMk/>
          <pc:sldMk cId="3317319170" sldId="360"/>
        </pc:sldMkLst>
      </pc:sldChg>
      <pc:sldChg chg="add del">
        <pc:chgData name="Atom Levison" userId="8bf1595b2793620a" providerId="LiveId" clId="{CB13C005-513D-4F88-BBB0-50F70FAF0574}" dt="2024-06-18T10:36:36.607" v="193" actId="47"/>
        <pc:sldMkLst>
          <pc:docMk/>
          <pc:sldMk cId="3735239602" sldId="360"/>
        </pc:sldMkLst>
      </pc:sldChg>
      <pc:sldChg chg="addSp modSp add mod modTransition">
        <pc:chgData name="Atom Levison" userId="8bf1595b2793620a" providerId="LiveId" clId="{CB13C005-513D-4F88-BBB0-50F70FAF0574}" dt="2024-06-18T12:14:47.915" v="436"/>
        <pc:sldMkLst>
          <pc:docMk/>
          <pc:sldMk cId="4016730723" sldId="360"/>
        </pc:sldMkLst>
        <pc:spChg chg="mod">
          <ac:chgData name="Atom Levison" userId="8bf1595b2793620a" providerId="LiveId" clId="{CB13C005-513D-4F88-BBB0-50F70FAF0574}" dt="2024-06-18T12:05:37.886" v="403" actId="207"/>
          <ac:spMkLst>
            <pc:docMk/>
            <pc:sldMk cId="4016730723" sldId="360"/>
            <ac:spMk id="5" creationId="{42B6BBE4-6D58-B6A3-0445-F37C39CDFED4}"/>
          </ac:spMkLst>
        </pc:spChg>
        <pc:spChg chg="add mod ord">
          <ac:chgData name="Atom Levison" userId="8bf1595b2793620a" providerId="LiveId" clId="{CB13C005-513D-4F88-BBB0-50F70FAF0574}" dt="2024-06-18T12:05:37.269" v="402" actId="207"/>
          <ac:spMkLst>
            <pc:docMk/>
            <pc:sldMk cId="4016730723" sldId="360"/>
            <ac:spMk id="6" creationId="{97EFCA5B-3638-2E1E-E236-C743EDB29984}"/>
          </ac:spMkLst>
        </pc:spChg>
        <pc:picChg chg="mod">
          <ac:chgData name="Atom Levison" userId="8bf1595b2793620a" providerId="LiveId" clId="{CB13C005-513D-4F88-BBB0-50F70FAF0574}" dt="2024-06-18T11:57:54.737" v="269" actId="207"/>
          <ac:picMkLst>
            <pc:docMk/>
            <pc:sldMk cId="4016730723" sldId="360"/>
            <ac:picMk id="4" creationId="{6D632D80-9A2D-35EE-A312-D4EB1D21F38A}"/>
          </ac:picMkLst>
        </pc:picChg>
      </pc:sldChg>
      <pc:sldChg chg="addSp modSp add mod modTransition">
        <pc:chgData name="Atom Levison" userId="8bf1595b2793620a" providerId="LiveId" clId="{CB13C005-513D-4F88-BBB0-50F70FAF0574}" dt="2024-06-18T12:14:47.915" v="436"/>
        <pc:sldMkLst>
          <pc:docMk/>
          <pc:sldMk cId="250207292" sldId="361"/>
        </pc:sldMkLst>
        <pc:spChg chg="mod">
          <ac:chgData name="Atom Levison" userId="8bf1595b2793620a" providerId="LiveId" clId="{CB13C005-513D-4F88-BBB0-50F70FAF0574}" dt="2024-06-18T11:58:39.703" v="277" actId="2085"/>
          <ac:spMkLst>
            <pc:docMk/>
            <pc:sldMk cId="250207292" sldId="361"/>
            <ac:spMk id="6" creationId="{97EFCA5B-3638-2E1E-E236-C743EDB29984}"/>
          </ac:spMkLst>
        </pc:spChg>
        <pc:spChg chg="add mod ord">
          <ac:chgData name="Atom Levison" userId="8bf1595b2793620a" providerId="LiveId" clId="{CB13C005-513D-4F88-BBB0-50F70FAF0574}" dt="2024-06-18T11:58:57.236" v="338" actId="1035"/>
          <ac:spMkLst>
            <pc:docMk/>
            <pc:sldMk cId="250207292" sldId="361"/>
            <ac:spMk id="7" creationId="{BBCAF02A-4F58-50C6-30AC-A57DF1B47E0C}"/>
          </ac:spMkLst>
        </pc:spChg>
      </pc:sldChg>
      <pc:sldChg chg="add del">
        <pc:chgData name="Atom Levison" userId="8bf1595b2793620a" providerId="LiveId" clId="{CB13C005-513D-4F88-BBB0-50F70FAF0574}" dt="2024-06-18T10:36:36.103" v="192" actId="47"/>
        <pc:sldMkLst>
          <pc:docMk/>
          <pc:sldMk cId="715813680" sldId="361"/>
        </pc:sldMkLst>
      </pc:sldChg>
      <pc:sldChg chg="addSp modSp add mod modTransition">
        <pc:chgData name="Atom Levison" userId="8bf1595b2793620a" providerId="LiveId" clId="{CB13C005-513D-4F88-BBB0-50F70FAF0574}" dt="2024-06-18T12:14:47.915" v="436"/>
        <pc:sldMkLst>
          <pc:docMk/>
          <pc:sldMk cId="968666803" sldId="362"/>
        </pc:sldMkLst>
        <pc:spChg chg="mod">
          <ac:chgData name="Atom Levison" userId="8bf1595b2793620a" providerId="LiveId" clId="{CB13C005-513D-4F88-BBB0-50F70FAF0574}" dt="2024-06-18T11:59:26.884" v="340" actId="2085"/>
          <ac:spMkLst>
            <pc:docMk/>
            <pc:sldMk cId="968666803" sldId="362"/>
            <ac:spMk id="7" creationId="{BBCAF02A-4F58-50C6-30AC-A57DF1B47E0C}"/>
          </ac:spMkLst>
        </pc:spChg>
        <pc:spChg chg="add mod ord">
          <ac:chgData name="Atom Levison" userId="8bf1595b2793620a" providerId="LiveId" clId="{CB13C005-513D-4F88-BBB0-50F70FAF0574}" dt="2024-06-18T12:00:17.706" v="354" actId="207"/>
          <ac:spMkLst>
            <pc:docMk/>
            <pc:sldMk cId="968666803" sldId="362"/>
            <ac:spMk id="8" creationId="{438BFBED-1BBF-F1AA-6309-461BC9DC9BAC}"/>
          </ac:spMkLst>
        </pc:spChg>
      </pc:sldChg>
      <pc:sldChg chg="addSp modSp add mod modTransition">
        <pc:chgData name="Atom Levison" userId="8bf1595b2793620a" providerId="LiveId" clId="{CB13C005-513D-4F88-BBB0-50F70FAF0574}" dt="2024-06-18T12:14:47.915" v="436"/>
        <pc:sldMkLst>
          <pc:docMk/>
          <pc:sldMk cId="3557737183" sldId="363"/>
        </pc:sldMkLst>
        <pc:spChg chg="mod">
          <ac:chgData name="Atom Levison" userId="8bf1595b2793620a" providerId="LiveId" clId="{CB13C005-513D-4F88-BBB0-50F70FAF0574}" dt="2024-06-18T12:00:34.877" v="356" actId="2085"/>
          <ac:spMkLst>
            <pc:docMk/>
            <pc:sldMk cId="3557737183" sldId="363"/>
            <ac:spMk id="8" creationId="{438BFBED-1BBF-F1AA-6309-461BC9DC9BAC}"/>
          </ac:spMkLst>
        </pc:spChg>
        <pc:spChg chg="add mod ord">
          <ac:chgData name="Atom Levison" userId="8bf1595b2793620a" providerId="LiveId" clId="{CB13C005-513D-4F88-BBB0-50F70FAF0574}" dt="2024-06-18T12:01:47.677" v="371" actId="14100"/>
          <ac:spMkLst>
            <pc:docMk/>
            <pc:sldMk cId="3557737183" sldId="363"/>
            <ac:spMk id="10" creationId="{F139E80A-E07E-FB15-8E0D-88DC1478FB60}"/>
          </ac:spMkLst>
        </pc:spChg>
        <pc:picChg chg="ord">
          <ac:chgData name="Atom Levison" userId="8bf1595b2793620a" providerId="LiveId" clId="{CB13C005-513D-4F88-BBB0-50F70FAF0574}" dt="2024-06-18T12:01:06.271" v="366" actId="13244"/>
          <ac:picMkLst>
            <pc:docMk/>
            <pc:sldMk cId="3557737183" sldId="363"/>
            <ac:picMk id="2" creationId="{CAF6194E-0F14-3F58-478C-52D32417CCAB}"/>
          </ac:picMkLst>
        </pc:picChg>
      </pc:sldChg>
      <pc:sldChg chg="addSp delSp modSp add mod modTransition">
        <pc:chgData name="Atom Levison" userId="8bf1595b2793620a" providerId="LiveId" clId="{CB13C005-513D-4F88-BBB0-50F70FAF0574}" dt="2024-06-18T12:14:47.915" v="436"/>
        <pc:sldMkLst>
          <pc:docMk/>
          <pc:sldMk cId="806933529" sldId="364"/>
        </pc:sldMkLst>
        <pc:spChg chg="mod">
          <ac:chgData name="Atom Levison" userId="8bf1595b2793620a" providerId="LiveId" clId="{CB13C005-513D-4F88-BBB0-50F70FAF0574}" dt="2024-06-18T12:02:27.820" v="373" actId="2085"/>
          <ac:spMkLst>
            <pc:docMk/>
            <pc:sldMk cId="806933529" sldId="364"/>
            <ac:spMk id="10" creationId="{F139E80A-E07E-FB15-8E0D-88DC1478FB60}"/>
          </ac:spMkLst>
        </pc:spChg>
        <pc:spChg chg="add del mod ord">
          <ac:chgData name="Atom Levison" userId="8bf1595b2793620a" providerId="LiveId" clId="{CB13C005-513D-4F88-BBB0-50F70FAF0574}" dt="2024-06-18T12:03:19.330" v="385" actId="478"/>
          <ac:spMkLst>
            <pc:docMk/>
            <pc:sldMk cId="806933529" sldId="364"/>
            <ac:spMk id="12" creationId="{5EDD9A18-CDFB-FDD0-61B3-D1BCB52842BF}"/>
          </ac:spMkLst>
        </pc:spChg>
        <pc:spChg chg="add mod ord">
          <ac:chgData name="Atom Levison" userId="8bf1595b2793620a" providerId="LiveId" clId="{CB13C005-513D-4F88-BBB0-50F70FAF0574}" dt="2024-06-18T12:04:01.037" v="399" actId="14100"/>
          <ac:spMkLst>
            <pc:docMk/>
            <pc:sldMk cId="806933529" sldId="364"/>
            <ac:spMk id="13" creationId="{08FFFEC9-BE37-4098-B044-00A757659521}"/>
          </ac:spMkLst>
        </pc:spChg>
      </pc:sldChg>
      <pc:sldChg chg="addSp delSp modSp add mod modTransition">
        <pc:chgData name="Atom Levison" userId="8bf1595b2793620a" providerId="LiveId" clId="{CB13C005-513D-4F88-BBB0-50F70FAF0574}" dt="2024-06-18T12:14:47.915" v="436"/>
        <pc:sldMkLst>
          <pc:docMk/>
          <pc:sldMk cId="1319251177" sldId="365"/>
        </pc:sldMkLst>
        <pc:spChg chg="mod">
          <ac:chgData name="Atom Levison" userId="8bf1595b2793620a" providerId="LiveId" clId="{CB13C005-513D-4F88-BBB0-50F70FAF0574}" dt="2024-06-18T12:06:18.584" v="409" actId="207"/>
          <ac:spMkLst>
            <pc:docMk/>
            <pc:sldMk cId="1319251177" sldId="365"/>
            <ac:spMk id="5" creationId="{42B6BBE4-6D58-B6A3-0445-F37C39CDFED4}"/>
          </ac:spMkLst>
        </pc:spChg>
        <pc:spChg chg="mod">
          <ac:chgData name="Atom Levison" userId="8bf1595b2793620a" providerId="LiveId" clId="{CB13C005-513D-4F88-BBB0-50F70FAF0574}" dt="2024-06-18T12:06:23.784" v="410" actId="207"/>
          <ac:spMkLst>
            <pc:docMk/>
            <pc:sldMk cId="1319251177" sldId="365"/>
            <ac:spMk id="6" creationId="{97EFCA5B-3638-2E1E-E236-C743EDB29984}"/>
          </ac:spMkLst>
        </pc:spChg>
        <pc:spChg chg="mod">
          <ac:chgData name="Atom Levison" userId="8bf1595b2793620a" providerId="LiveId" clId="{CB13C005-513D-4F88-BBB0-50F70FAF0574}" dt="2024-06-18T12:06:28.632" v="411" actId="207"/>
          <ac:spMkLst>
            <pc:docMk/>
            <pc:sldMk cId="1319251177" sldId="365"/>
            <ac:spMk id="7" creationId="{BBCAF02A-4F58-50C6-30AC-A57DF1B47E0C}"/>
          </ac:spMkLst>
        </pc:spChg>
        <pc:spChg chg="mod">
          <ac:chgData name="Atom Levison" userId="8bf1595b2793620a" providerId="LiveId" clId="{CB13C005-513D-4F88-BBB0-50F70FAF0574}" dt="2024-06-18T12:06:33.609" v="412" actId="207"/>
          <ac:spMkLst>
            <pc:docMk/>
            <pc:sldMk cId="1319251177" sldId="365"/>
            <ac:spMk id="8" creationId="{438BFBED-1BBF-F1AA-6309-461BC9DC9BAC}"/>
          </ac:spMkLst>
        </pc:spChg>
        <pc:spChg chg="mod">
          <ac:chgData name="Atom Levison" userId="8bf1595b2793620a" providerId="LiveId" clId="{CB13C005-513D-4F88-BBB0-50F70FAF0574}" dt="2024-06-18T12:06:37.921" v="413" actId="207"/>
          <ac:spMkLst>
            <pc:docMk/>
            <pc:sldMk cId="1319251177" sldId="365"/>
            <ac:spMk id="10" creationId="{F139E80A-E07E-FB15-8E0D-88DC1478FB60}"/>
          </ac:spMkLst>
        </pc:spChg>
        <pc:spChg chg="add mod">
          <ac:chgData name="Atom Levison" userId="8bf1595b2793620a" providerId="LiveId" clId="{CB13C005-513D-4F88-BBB0-50F70FAF0574}" dt="2024-06-18T12:06:11.238" v="408" actId="207"/>
          <ac:spMkLst>
            <pc:docMk/>
            <pc:sldMk cId="1319251177" sldId="365"/>
            <ac:spMk id="12" creationId="{33B00EE0-2AA7-A923-23B6-BE8ECE6C3FE5}"/>
          </ac:spMkLst>
        </pc:spChg>
        <pc:spChg chg="mod">
          <ac:chgData name="Atom Levison" userId="8bf1595b2793620a" providerId="LiveId" clId="{CB13C005-513D-4F88-BBB0-50F70FAF0574}" dt="2024-06-18T12:06:42.091" v="414" actId="207"/>
          <ac:spMkLst>
            <pc:docMk/>
            <pc:sldMk cId="1319251177" sldId="365"/>
            <ac:spMk id="13" creationId="{08FFFEC9-BE37-4098-B044-00A757659521}"/>
          </ac:spMkLst>
        </pc:spChg>
        <pc:picChg chg="del">
          <ac:chgData name="Atom Levison" userId="8bf1595b2793620a" providerId="LiveId" clId="{CB13C005-513D-4F88-BBB0-50F70FAF0574}" dt="2024-06-18T12:05:54.740" v="405" actId="478"/>
          <ac:picMkLst>
            <pc:docMk/>
            <pc:sldMk cId="1319251177" sldId="365"/>
            <ac:picMk id="4" creationId="{6D632D80-9A2D-35EE-A312-D4EB1D21F38A}"/>
          </ac:picMkLst>
        </pc:picChg>
      </pc:sldChg>
      <pc:sldChg chg="add modTransition">
        <pc:chgData name="Atom Levison" userId="8bf1595b2793620a" providerId="LiveId" clId="{CB13C005-513D-4F88-BBB0-50F70FAF0574}" dt="2024-06-18T12:14:47.915" v="436"/>
        <pc:sldMkLst>
          <pc:docMk/>
          <pc:sldMk cId="3606444958" sldId="366"/>
        </pc:sldMkLst>
      </pc:sldChg>
      <pc:sldChg chg="add modTransition">
        <pc:chgData name="Atom Levison" userId="8bf1595b2793620a" providerId="LiveId" clId="{CB13C005-513D-4F88-BBB0-50F70FAF0574}" dt="2024-06-18T12:14:47.915" v="436"/>
        <pc:sldMkLst>
          <pc:docMk/>
          <pc:sldMk cId="240050503" sldId="367"/>
        </pc:sldMkLst>
      </pc:sldChg>
      <pc:sldChg chg="add modTransition">
        <pc:chgData name="Atom Levison" userId="8bf1595b2793620a" providerId="LiveId" clId="{CB13C005-513D-4F88-BBB0-50F70FAF0574}" dt="2024-06-18T12:14:47.915" v="436"/>
        <pc:sldMkLst>
          <pc:docMk/>
          <pc:sldMk cId="1554349502" sldId="368"/>
        </pc:sldMkLst>
      </pc:sldChg>
      <pc:sldChg chg="add modTransition">
        <pc:chgData name="Atom Levison" userId="8bf1595b2793620a" providerId="LiveId" clId="{CB13C005-513D-4F88-BBB0-50F70FAF0574}" dt="2024-06-18T12:14:47.915" v="436"/>
        <pc:sldMkLst>
          <pc:docMk/>
          <pc:sldMk cId="2515810678" sldId="369"/>
        </pc:sldMkLst>
      </pc:sldChg>
      <pc:sldChg chg="addSp delSp modSp add mod modTransition">
        <pc:chgData name="Atom Levison" userId="8bf1595b2793620a" providerId="LiveId" clId="{CB13C005-513D-4F88-BBB0-50F70FAF0574}" dt="2024-06-18T12:14:47.915" v="436"/>
        <pc:sldMkLst>
          <pc:docMk/>
          <pc:sldMk cId="2598544495" sldId="370"/>
        </pc:sldMkLst>
        <pc:spChg chg="add mod">
          <ac:chgData name="Atom Levison" userId="8bf1595b2793620a" providerId="LiveId" clId="{CB13C005-513D-4F88-BBB0-50F70FAF0574}" dt="2024-06-18T12:13:10.949" v="427" actId="164"/>
          <ac:spMkLst>
            <pc:docMk/>
            <pc:sldMk cId="2598544495" sldId="370"/>
            <ac:spMk id="6" creationId="{7E8BEDD6-0F5D-861F-3928-6D7904AF73A4}"/>
          </ac:spMkLst>
        </pc:spChg>
        <pc:grpChg chg="add mod">
          <ac:chgData name="Atom Levison" userId="8bf1595b2793620a" providerId="LiveId" clId="{CB13C005-513D-4F88-BBB0-50F70FAF0574}" dt="2024-06-18T12:13:10.949" v="427" actId="164"/>
          <ac:grpSpMkLst>
            <pc:docMk/>
            <pc:sldMk cId="2598544495" sldId="370"/>
            <ac:grpSpMk id="7" creationId="{7CDCAA73-4821-38CE-FA10-03AAE80E13B5}"/>
          </ac:grpSpMkLst>
        </pc:grpChg>
        <pc:picChg chg="add mod">
          <ac:chgData name="Atom Levison" userId="8bf1595b2793620a" providerId="LiveId" clId="{CB13C005-513D-4F88-BBB0-50F70FAF0574}" dt="2024-06-18T12:13:10.949" v="427" actId="164"/>
          <ac:picMkLst>
            <pc:docMk/>
            <pc:sldMk cId="2598544495" sldId="370"/>
            <ac:picMk id="5" creationId="{A6A9C1B5-BFEF-8428-2F0B-5BA8F46614C6}"/>
          </ac:picMkLst>
        </pc:picChg>
        <pc:picChg chg="del">
          <ac:chgData name="Atom Levison" userId="8bf1595b2793620a" providerId="LiveId" clId="{CB13C005-513D-4F88-BBB0-50F70FAF0574}" dt="2024-06-18T12:07:37.761" v="420" actId="478"/>
          <ac:picMkLst>
            <pc:docMk/>
            <pc:sldMk cId="2598544495" sldId="370"/>
            <ac:picMk id="19" creationId="{8032DECD-75F9-0F5B-30CE-BB7A97FC9D73}"/>
          </ac:picMkLst>
        </pc:picChg>
      </pc:sldChg>
      <pc:sldChg chg="add del modTransition">
        <pc:chgData name="Atom Levison" userId="8bf1595b2793620a" providerId="LiveId" clId="{CB13C005-513D-4F88-BBB0-50F70FAF0574}" dt="2024-06-18T12:35:14.857" v="455" actId="47"/>
        <pc:sldMkLst>
          <pc:docMk/>
          <pc:sldMk cId="864905258" sldId="371"/>
        </pc:sldMkLst>
      </pc:sldChg>
      <pc:sldChg chg="addSp delSp modSp add mod ord modTransition">
        <pc:chgData name="Atom Levison" userId="8bf1595b2793620a" providerId="LiveId" clId="{CB13C005-513D-4F88-BBB0-50F70FAF0574}" dt="2024-06-18T12:35:34.473" v="457"/>
        <pc:sldMkLst>
          <pc:docMk/>
          <pc:sldMk cId="3003002611" sldId="372"/>
        </pc:sldMkLst>
        <pc:spChg chg="add mod">
          <ac:chgData name="Atom Levison" userId="8bf1595b2793620a" providerId="LiveId" clId="{CB13C005-513D-4F88-BBB0-50F70FAF0574}" dt="2024-06-18T12:35:08.053" v="454" actId="404"/>
          <ac:spMkLst>
            <pc:docMk/>
            <pc:sldMk cId="3003002611" sldId="372"/>
            <ac:spMk id="4" creationId="{47CE2B62-D8BD-DCE4-224B-55B2770A63FF}"/>
          </ac:spMkLst>
        </pc:spChg>
        <pc:spChg chg="add del mod">
          <ac:chgData name="Atom Levison" userId="8bf1595b2793620a" providerId="LiveId" clId="{CB13C005-513D-4F88-BBB0-50F70FAF0574}" dt="2024-06-18T12:34:24.429" v="448"/>
          <ac:spMkLst>
            <pc:docMk/>
            <pc:sldMk cId="3003002611" sldId="372"/>
            <ac:spMk id="8" creationId="{02A15CF4-D170-D307-774E-DE6B999FB1ED}"/>
          </ac:spMkLst>
        </pc:spChg>
      </pc:sldChg>
      <pc:sldChg chg="add modTransition">
        <pc:chgData name="Atom Levison" userId="8bf1595b2793620a" providerId="LiveId" clId="{CB13C005-513D-4F88-BBB0-50F70FAF0574}" dt="2024-06-18T12:14:47.915" v="436"/>
        <pc:sldMkLst>
          <pc:docMk/>
          <pc:sldMk cId="3780423515" sldId="373"/>
        </pc:sldMkLst>
      </pc:sldChg>
      <pc:sldChg chg="add modTransition">
        <pc:chgData name="Atom Levison" userId="8bf1595b2793620a" providerId="LiveId" clId="{CB13C005-513D-4F88-BBB0-50F70FAF0574}" dt="2024-06-18T12:14:47.915" v="436"/>
        <pc:sldMkLst>
          <pc:docMk/>
          <pc:sldMk cId="3970159635" sldId="374"/>
        </pc:sldMkLst>
      </pc:sldChg>
      <pc:sldChg chg="add modTransition">
        <pc:chgData name="Atom Levison" userId="8bf1595b2793620a" providerId="LiveId" clId="{CB13C005-513D-4F88-BBB0-50F70FAF0574}" dt="2024-06-18T12:14:47.915" v="436"/>
        <pc:sldMkLst>
          <pc:docMk/>
          <pc:sldMk cId="3134530396" sldId="375"/>
        </pc:sldMkLst>
      </pc:sldChg>
      <pc:sldChg chg="add del modTransition">
        <pc:chgData name="Atom Levison" userId="8bf1595b2793620a" providerId="LiveId" clId="{CB13C005-513D-4F88-BBB0-50F70FAF0574}" dt="2024-06-18T12:37:10.483" v="471" actId="47"/>
        <pc:sldMkLst>
          <pc:docMk/>
          <pc:sldMk cId="1928306171" sldId="376"/>
        </pc:sldMkLst>
      </pc:sldChg>
      <pc:sldChg chg="add del modTransition">
        <pc:chgData name="Atom Levison" userId="8bf1595b2793620a" providerId="LiveId" clId="{CB13C005-513D-4F88-BBB0-50F70FAF0574}" dt="2024-06-18T12:37:12.547" v="472" actId="47"/>
        <pc:sldMkLst>
          <pc:docMk/>
          <pc:sldMk cId="1343827732" sldId="377"/>
        </pc:sldMkLst>
      </pc:sldChg>
      <pc:sldChg chg="add del modTransition">
        <pc:chgData name="Atom Levison" userId="8bf1595b2793620a" providerId="LiveId" clId="{CB13C005-513D-4F88-BBB0-50F70FAF0574}" dt="2024-06-18T12:37:14.413" v="473" actId="47"/>
        <pc:sldMkLst>
          <pc:docMk/>
          <pc:sldMk cId="1097496973" sldId="378"/>
        </pc:sldMkLst>
      </pc:sldChg>
      <pc:sldChg chg="add">
        <pc:chgData name="Atom Levison" userId="8bf1595b2793620a" providerId="LiveId" clId="{CB13C005-513D-4F88-BBB0-50F70FAF0574}" dt="2024-06-18T12:35:46.345" v="458"/>
        <pc:sldMkLst>
          <pc:docMk/>
          <pc:sldMk cId="2921318886" sldId="379"/>
        </pc:sldMkLst>
      </pc:sldChg>
      <pc:sldChg chg="add">
        <pc:chgData name="Atom Levison" userId="8bf1595b2793620a" providerId="LiveId" clId="{CB13C005-513D-4F88-BBB0-50F70FAF0574}" dt="2024-06-18T12:35:47.155" v="459"/>
        <pc:sldMkLst>
          <pc:docMk/>
          <pc:sldMk cId="1268676376" sldId="380"/>
        </pc:sldMkLst>
      </pc:sldChg>
      <pc:sldChg chg="add">
        <pc:chgData name="Atom Levison" userId="8bf1595b2793620a" providerId="LiveId" clId="{CB13C005-513D-4F88-BBB0-50F70FAF0574}" dt="2024-06-18T12:35:47.941" v="460"/>
        <pc:sldMkLst>
          <pc:docMk/>
          <pc:sldMk cId="412903421" sldId="381"/>
        </pc:sldMkLst>
      </pc:sldChg>
      <pc:sldChg chg="addSp modSp add">
        <pc:chgData name="Atom Levison" userId="8bf1595b2793620a" providerId="LiveId" clId="{CB13C005-513D-4F88-BBB0-50F70FAF0574}" dt="2024-06-18T12:37:03.731" v="469" actId="14100"/>
        <pc:sldMkLst>
          <pc:docMk/>
          <pc:sldMk cId="1678262941" sldId="382"/>
        </pc:sldMkLst>
        <pc:spChg chg="mod">
          <ac:chgData name="Atom Levison" userId="8bf1595b2793620a" providerId="LiveId" clId="{CB13C005-513D-4F88-BBB0-50F70FAF0574}" dt="2024-06-18T12:37:03.731" v="469" actId="14100"/>
          <ac:spMkLst>
            <pc:docMk/>
            <pc:sldMk cId="1678262941" sldId="382"/>
            <ac:spMk id="4" creationId="{47CE2B62-D8BD-DCE4-224B-55B2770A63FF}"/>
          </ac:spMkLst>
        </pc:spChg>
        <pc:spChg chg="mod">
          <ac:chgData name="Atom Levison" userId="8bf1595b2793620a" providerId="LiveId" clId="{CB13C005-513D-4F88-BBB0-50F70FAF0574}" dt="2024-06-18T12:37:03.731" v="469" actId="14100"/>
          <ac:spMkLst>
            <pc:docMk/>
            <pc:sldMk cId="1678262941" sldId="382"/>
            <ac:spMk id="6" creationId="{7E8BEDD6-0F5D-861F-3928-6D7904AF73A4}"/>
          </ac:spMkLst>
        </pc:spChg>
        <pc:grpChg chg="mod">
          <ac:chgData name="Atom Levison" userId="8bf1595b2793620a" providerId="LiveId" clId="{CB13C005-513D-4F88-BBB0-50F70FAF0574}" dt="2024-06-18T12:37:03.731" v="469" actId="14100"/>
          <ac:grpSpMkLst>
            <pc:docMk/>
            <pc:sldMk cId="1678262941" sldId="382"/>
            <ac:grpSpMk id="7" creationId="{7CDCAA73-4821-38CE-FA10-03AAE80E13B5}"/>
          </ac:grpSpMkLst>
        </pc:grpChg>
        <pc:grpChg chg="add mod">
          <ac:chgData name="Atom Levison" userId="8bf1595b2793620a" providerId="LiveId" clId="{CB13C005-513D-4F88-BBB0-50F70FAF0574}" dt="2024-06-18T12:37:03.731" v="469" actId="14100"/>
          <ac:grpSpMkLst>
            <pc:docMk/>
            <pc:sldMk cId="1678262941" sldId="382"/>
            <ac:grpSpMk id="8" creationId="{ED026B4D-FEFA-0C8A-08D4-624C9663D443}"/>
          </ac:grpSpMkLst>
        </pc:grpChg>
        <pc:picChg chg="mod">
          <ac:chgData name="Atom Levison" userId="8bf1595b2793620a" providerId="LiveId" clId="{CB13C005-513D-4F88-BBB0-50F70FAF0574}" dt="2024-06-18T12:37:03.731" v="469" actId="14100"/>
          <ac:picMkLst>
            <pc:docMk/>
            <pc:sldMk cId="1678262941" sldId="382"/>
            <ac:picMk id="2" creationId="{CAF6194E-0F14-3F58-478C-52D32417CCAB}"/>
          </ac:picMkLst>
        </pc:picChg>
        <pc:picChg chg="mod">
          <ac:chgData name="Atom Levison" userId="8bf1595b2793620a" providerId="LiveId" clId="{CB13C005-513D-4F88-BBB0-50F70FAF0574}" dt="2024-06-18T12:37:03.731" v="469" actId="14100"/>
          <ac:picMkLst>
            <pc:docMk/>
            <pc:sldMk cId="1678262941" sldId="382"/>
            <ac:picMk id="3" creationId="{2D511CD5-7AE8-E5FD-1A6E-3950ED3D0237}"/>
          </ac:picMkLst>
        </pc:picChg>
        <pc:picChg chg="mod">
          <ac:chgData name="Atom Levison" userId="8bf1595b2793620a" providerId="LiveId" clId="{CB13C005-513D-4F88-BBB0-50F70FAF0574}" dt="2024-06-18T12:37:03.731" v="469" actId="14100"/>
          <ac:picMkLst>
            <pc:docMk/>
            <pc:sldMk cId="1678262941" sldId="382"/>
            <ac:picMk id="5" creationId="{A6A9C1B5-BFEF-8428-2F0B-5BA8F46614C6}"/>
          </ac:picMkLst>
        </pc:picChg>
        <pc:picChg chg="mod">
          <ac:chgData name="Atom Levison" userId="8bf1595b2793620a" providerId="LiveId" clId="{CB13C005-513D-4F88-BBB0-50F70FAF0574}" dt="2024-06-18T12:37:03.731" v="469" actId="14100"/>
          <ac:picMkLst>
            <pc:docMk/>
            <pc:sldMk cId="1678262941" sldId="382"/>
            <ac:picMk id="9" creationId="{24C7C412-7A82-87CF-42BD-861B40FF74BF}"/>
          </ac:picMkLst>
        </pc:picChg>
        <pc:picChg chg="mod">
          <ac:chgData name="Atom Levison" userId="8bf1595b2793620a" providerId="LiveId" clId="{CB13C005-513D-4F88-BBB0-50F70FAF0574}" dt="2024-06-18T12:37:03.731" v="469" actId="14100"/>
          <ac:picMkLst>
            <pc:docMk/>
            <pc:sldMk cId="1678262941" sldId="382"/>
            <ac:picMk id="11" creationId="{7FD54718-E005-24B3-3205-B7D557F08437}"/>
          </ac:picMkLst>
        </pc:picChg>
        <pc:picChg chg="mod">
          <ac:chgData name="Atom Levison" userId="8bf1595b2793620a" providerId="LiveId" clId="{CB13C005-513D-4F88-BBB0-50F70FAF0574}" dt="2024-06-18T12:37:03.731" v="469" actId="14100"/>
          <ac:picMkLst>
            <pc:docMk/>
            <pc:sldMk cId="1678262941" sldId="382"/>
            <ac:picMk id="1026" creationId="{23EA8D55-F672-ACEA-4DF9-2D59BA3EC094}"/>
          </ac:picMkLst>
        </pc:picChg>
      </pc:sldChg>
      <pc:sldChg chg="modSp add">
        <pc:chgData name="Atom Levison" userId="8bf1595b2793620a" providerId="LiveId" clId="{CB13C005-513D-4F88-BBB0-50F70FAF0574}" dt="2024-06-18T12:37:42.691" v="475" actId="14100"/>
        <pc:sldMkLst>
          <pc:docMk/>
          <pc:sldMk cId="42285916" sldId="383"/>
        </pc:sldMkLst>
        <pc:spChg chg="mod">
          <ac:chgData name="Atom Levison" userId="8bf1595b2793620a" providerId="LiveId" clId="{CB13C005-513D-4F88-BBB0-50F70FAF0574}" dt="2024-06-18T12:37:42.691" v="475" actId="14100"/>
          <ac:spMkLst>
            <pc:docMk/>
            <pc:sldMk cId="42285916" sldId="383"/>
            <ac:spMk id="4" creationId="{47CE2B62-D8BD-DCE4-224B-55B2770A63FF}"/>
          </ac:spMkLst>
        </pc:spChg>
        <pc:spChg chg="mod">
          <ac:chgData name="Atom Levison" userId="8bf1595b2793620a" providerId="LiveId" clId="{CB13C005-513D-4F88-BBB0-50F70FAF0574}" dt="2024-06-18T12:37:42.691" v="475" actId="14100"/>
          <ac:spMkLst>
            <pc:docMk/>
            <pc:sldMk cId="42285916" sldId="383"/>
            <ac:spMk id="6" creationId="{7E8BEDD6-0F5D-861F-3928-6D7904AF73A4}"/>
          </ac:spMkLst>
        </pc:spChg>
        <pc:grpChg chg="mod">
          <ac:chgData name="Atom Levison" userId="8bf1595b2793620a" providerId="LiveId" clId="{CB13C005-513D-4F88-BBB0-50F70FAF0574}" dt="2024-06-18T12:37:42.691" v="475" actId="14100"/>
          <ac:grpSpMkLst>
            <pc:docMk/>
            <pc:sldMk cId="42285916" sldId="383"/>
            <ac:grpSpMk id="7" creationId="{7CDCAA73-4821-38CE-FA10-03AAE80E13B5}"/>
          </ac:grpSpMkLst>
        </pc:grpChg>
        <pc:grpChg chg="mod">
          <ac:chgData name="Atom Levison" userId="8bf1595b2793620a" providerId="LiveId" clId="{CB13C005-513D-4F88-BBB0-50F70FAF0574}" dt="2024-06-18T12:37:42.691" v="475" actId="14100"/>
          <ac:grpSpMkLst>
            <pc:docMk/>
            <pc:sldMk cId="42285916" sldId="383"/>
            <ac:grpSpMk id="8" creationId="{ED026B4D-FEFA-0C8A-08D4-624C9663D443}"/>
          </ac:grpSpMkLst>
        </pc:grpChg>
        <pc:picChg chg="mod">
          <ac:chgData name="Atom Levison" userId="8bf1595b2793620a" providerId="LiveId" clId="{CB13C005-513D-4F88-BBB0-50F70FAF0574}" dt="2024-06-18T12:37:42.691" v="475" actId="14100"/>
          <ac:picMkLst>
            <pc:docMk/>
            <pc:sldMk cId="42285916" sldId="383"/>
            <ac:picMk id="2" creationId="{CAF6194E-0F14-3F58-478C-52D32417CCAB}"/>
          </ac:picMkLst>
        </pc:picChg>
        <pc:picChg chg="mod">
          <ac:chgData name="Atom Levison" userId="8bf1595b2793620a" providerId="LiveId" clId="{CB13C005-513D-4F88-BBB0-50F70FAF0574}" dt="2024-06-18T12:37:42.691" v="475" actId="14100"/>
          <ac:picMkLst>
            <pc:docMk/>
            <pc:sldMk cId="42285916" sldId="383"/>
            <ac:picMk id="3" creationId="{2D511CD5-7AE8-E5FD-1A6E-3950ED3D0237}"/>
          </ac:picMkLst>
        </pc:picChg>
        <pc:picChg chg="mod">
          <ac:chgData name="Atom Levison" userId="8bf1595b2793620a" providerId="LiveId" clId="{CB13C005-513D-4F88-BBB0-50F70FAF0574}" dt="2024-06-18T12:37:42.691" v="475" actId="14100"/>
          <ac:picMkLst>
            <pc:docMk/>
            <pc:sldMk cId="42285916" sldId="383"/>
            <ac:picMk id="5" creationId="{A6A9C1B5-BFEF-8428-2F0B-5BA8F46614C6}"/>
          </ac:picMkLst>
        </pc:picChg>
        <pc:picChg chg="mod">
          <ac:chgData name="Atom Levison" userId="8bf1595b2793620a" providerId="LiveId" clId="{CB13C005-513D-4F88-BBB0-50F70FAF0574}" dt="2024-06-18T12:37:42.691" v="475" actId="14100"/>
          <ac:picMkLst>
            <pc:docMk/>
            <pc:sldMk cId="42285916" sldId="383"/>
            <ac:picMk id="9" creationId="{24C7C412-7A82-87CF-42BD-861B40FF74BF}"/>
          </ac:picMkLst>
        </pc:picChg>
        <pc:picChg chg="mod">
          <ac:chgData name="Atom Levison" userId="8bf1595b2793620a" providerId="LiveId" clId="{CB13C005-513D-4F88-BBB0-50F70FAF0574}" dt="2024-06-18T12:37:42.691" v="475" actId="14100"/>
          <ac:picMkLst>
            <pc:docMk/>
            <pc:sldMk cId="42285916" sldId="383"/>
            <ac:picMk id="11" creationId="{7FD54718-E005-24B3-3205-B7D557F08437}"/>
          </ac:picMkLst>
        </pc:picChg>
        <pc:picChg chg="mod">
          <ac:chgData name="Atom Levison" userId="8bf1595b2793620a" providerId="LiveId" clId="{CB13C005-513D-4F88-BBB0-50F70FAF0574}" dt="2024-06-18T12:37:42.691" v="475" actId="14100"/>
          <ac:picMkLst>
            <pc:docMk/>
            <pc:sldMk cId="42285916" sldId="383"/>
            <ac:picMk id="1026" creationId="{23EA8D55-F672-ACEA-4DF9-2D59BA3EC094}"/>
          </ac:picMkLst>
        </pc:picChg>
      </pc:sldChg>
      <pc:sldChg chg="modSp add">
        <pc:chgData name="Atom Levison" userId="8bf1595b2793620a" providerId="LiveId" clId="{CB13C005-513D-4F88-BBB0-50F70FAF0574}" dt="2024-06-18T12:38:11.039" v="478" actId="14100"/>
        <pc:sldMkLst>
          <pc:docMk/>
          <pc:sldMk cId="402917811" sldId="384"/>
        </pc:sldMkLst>
        <pc:spChg chg="mod">
          <ac:chgData name="Atom Levison" userId="8bf1595b2793620a" providerId="LiveId" clId="{CB13C005-513D-4F88-BBB0-50F70FAF0574}" dt="2024-06-18T12:38:11.039" v="478" actId="14100"/>
          <ac:spMkLst>
            <pc:docMk/>
            <pc:sldMk cId="402917811" sldId="384"/>
            <ac:spMk id="4" creationId="{47CE2B62-D8BD-DCE4-224B-55B2770A63FF}"/>
          </ac:spMkLst>
        </pc:spChg>
        <pc:spChg chg="mod">
          <ac:chgData name="Atom Levison" userId="8bf1595b2793620a" providerId="LiveId" clId="{CB13C005-513D-4F88-BBB0-50F70FAF0574}" dt="2024-06-18T12:38:11.039" v="478" actId="14100"/>
          <ac:spMkLst>
            <pc:docMk/>
            <pc:sldMk cId="402917811" sldId="384"/>
            <ac:spMk id="6" creationId="{7E8BEDD6-0F5D-861F-3928-6D7904AF73A4}"/>
          </ac:spMkLst>
        </pc:spChg>
        <pc:grpChg chg="mod">
          <ac:chgData name="Atom Levison" userId="8bf1595b2793620a" providerId="LiveId" clId="{CB13C005-513D-4F88-BBB0-50F70FAF0574}" dt="2024-06-18T12:38:11.039" v="478" actId="14100"/>
          <ac:grpSpMkLst>
            <pc:docMk/>
            <pc:sldMk cId="402917811" sldId="384"/>
            <ac:grpSpMk id="7" creationId="{7CDCAA73-4821-38CE-FA10-03AAE80E13B5}"/>
          </ac:grpSpMkLst>
        </pc:grpChg>
        <pc:grpChg chg="mod">
          <ac:chgData name="Atom Levison" userId="8bf1595b2793620a" providerId="LiveId" clId="{CB13C005-513D-4F88-BBB0-50F70FAF0574}" dt="2024-06-18T12:38:11.039" v="478" actId="14100"/>
          <ac:grpSpMkLst>
            <pc:docMk/>
            <pc:sldMk cId="402917811" sldId="384"/>
            <ac:grpSpMk id="8" creationId="{ED026B4D-FEFA-0C8A-08D4-624C9663D443}"/>
          </ac:grpSpMkLst>
        </pc:grpChg>
        <pc:picChg chg="mod">
          <ac:chgData name="Atom Levison" userId="8bf1595b2793620a" providerId="LiveId" clId="{CB13C005-513D-4F88-BBB0-50F70FAF0574}" dt="2024-06-18T12:38:11.039" v="478" actId="14100"/>
          <ac:picMkLst>
            <pc:docMk/>
            <pc:sldMk cId="402917811" sldId="384"/>
            <ac:picMk id="2" creationId="{CAF6194E-0F14-3F58-478C-52D32417CCAB}"/>
          </ac:picMkLst>
        </pc:picChg>
        <pc:picChg chg="mod">
          <ac:chgData name="Atom Levison" userId="8bf1595b2793620a" providerId="LiveId" clId="{CB13C005-513D-4F88-BBB0-50F70FAF0574}" dt="2024-06-18T12:38:11.039" v="478" actId="14100"/>
          <ac:picMkLst>
            <pc:docMk/>
            <pc:sldMk cId="402917811" sldId="384"/>
            <ac:picMk id="3" creationId="{2D511CD5-7AE8-E5FD-1A6E-3950ED3D0237}"/>
          </ac:picMkLst>
        </pc:picChg>
        <pc:picChg chg="mod">
          <ac:chgData name="Atom Levison" userId="8bf1595b2793620a" providerId="LiveId" clId="{CB13C005-513D-4F88-BBB0-50F70FAF0574}" dt="2024-06-18T12:38:11.039" v="478" actId="14100"/>
          <ac:picMkLst>
            <pc:docMk/>
            <pc:sldMk cId="402917811" sldId="384"/>
            <ac:picMk id="5" creationId="{A6A9C1B5-BFEF-8428-2F0B-5BA8F46614C6}"/>
          </ac:picMkLst>
        </pc:picChg>
        <pc:picChg chg="mod">
          <ac:chgData name="Atom Levison" userId="8bf1595b2793620a" providerId="LiveId" clId="{CB13C005-513D-4F88-BBB0-50F70FAF0574}" dt="2024-06-18T12:38:11.039" v="478" actId="14100"/>
          <ac:picMkLst>
            <pc:docMk/>
            <pc:sldMk cId="402917811" sldId="384"/>
            <ac:picMk id="9" creationId="{24C7C412-7A82-87CF-42BD-861B40FF74BF}"/>
          </ac:picMkLst>
        </pc:picChg>
        <pc:picChg chg="mod">
          <ac:chgData name="Atom Levison" userId="8bf1595b2793620a" providerId="LiveId" clId="{CB13C005-513D-4F88-BBB0-50F70FAF0574}" dt="2024-06-18T12:38:11.039" v="478" actId="14100"/>
          <ac:picMkLst>
            <pc:docMk/>
            <pc:sldMk cId="402917811" sldId="384"/>
            <ac:picMk id="11" creationId="{7FD54718-E005-24B3-3205-B7D557F08437}"/>
          </ac:picMkLst>
        </pc:picChg>
        <pc:picChg chg="mod">
          <ac:chgData name="Atom Levison" userId="8bf1595b2793620a" providerId="LiveId" clId="{CB13C005-513D-4F88-BBB0-50F70FAF0574}" dt="2024-06-18T12:38:11.039" v="478" actId="14100"/>
          <ac:picMkLst>
            <pc:docMk/>
            <pc:sldMk cId="402917811" sldId="384"/>
            <ac:picMk id="1026" creationId="{23EA8D55-F672-ACEA-4DF9-2D59BA3EC094}"/>
          </ac:picMkLst>
        </pc:picChg>
      </pc:sldChg>
      <pc:sldChg chg="add del">
        <pc:chgData name="Atom Levison" userId="8bf1595b2793620a" providerId="LiveId" clId="{CB13C005-513D-4F88-BBB0-50F70FAF0574}" dt="2024-06-18T12:40:11.509" v="528" actId="47"/>
        <pc:sldMkLst>
          <pc:docMk/>
          <pc:sldMk cId="1969431644" sldId="385"/>
        </pc:sldMkLst>
      </pc:sldChg>
      <pc:sldChg chg="modSp add">
        <pc:chgData name="Atom Levison" userId="8bf1595b2793620a" providerId="LiveId" clId="{CB13C005-513D-4F88-BBB0-50F70FAF0574}" dt="2024-06-18T12:40:18.932" v="529" actId="1076"/>
        <pc:sldMkLst>
          <pc:docMk/>
          <pc:sldMk cId="2499698424" sldId="386"/>
        </pc:sldMkLst>
        <pc:spChg chg="mod">
          <ac:chgData name="Atom Levison" userId="8bf1595b2793620a" providerId="LiveId" clId="{CB13C005-513D-4F88-BBB0-50F70FAF0574}" dt="2024-06-18T12:40:18.932" v="529" actId="1076"/>
          <ac:spMkLst>
            <pc:docMk/>
            <pc:sldMk cId="2499698424" sldId="386"/>
            <ac:spMk id="4" creationId="{47CE2B62-D8BD-DCE4-224B-55B2770A63FF}"/>
          </ac:spMkLst>
        </pc:spChg>
        <pc:spChg chg="mod">
          <ac:chgData name="Atom Levison" userId="8bf1595b2793620a" providerId="LiveId" clId="{CB13C005-513D-4F88-BBB0-50F70FAF0574}" dt="2024-06-18T12:40:18.932" v="529" actId="1076"/>
          <ac:spMkLst>
            <pc:docMk/>
            <pc:sldMk cId="2499698424" sldId="386"/>
            <ac:spMk id="6" creationId="{7E8BEDD6-0F5D-861F-3928-6D7904AF73A4}"/>
          </ac:spMkLst>
        </pc:spChg>
        <pc:grpChg chg="mod">
          <ac:chgData name="Atom Levison" userId="8bf1595b2793620a" providerId="LiveId" clId="{CB13C005-513D-4F88-BBB0-50F70FAF0574}" dt="2024-06-18T12:40:18.932" v="529" actId="1076"/>
          <ac:grpSpMkLst>
            <pc:docMk/>
            <pc:sldMk cId="2499698424" sldId="386"/>
            <ac:grpSpMk id="7" creationId="{7CDCAA73-4821-38CE-FA10-03AAE80E13B5}"/>
          </ac:grpSpMkLst>
        </pc:grpChg>
        <pc:grpChg chg="mod">
          <ac:chgData name="Atom Levison" userId="8bf1595b2793620a" providerId="LiveId" clId="{CB13C005-513D-4F88-BBB0-50F70FAF0574}" dt="2024-06-18T12:40:18.932" v="529" actId="1076"/>
          <ac:grpSpMkLst>
            <pc:docMk/>
            <pc:sldMk cId="2499698424" sldId="386"/>
            <ac:grpSpMk id="8" creationId="{ED026B4D-FEFA-0C8A-08D4-624C9663D443}"/>
          </ac:grpSpMkLst>
        </pc:grpChg>
        <pc:picChg chg="mod">
          <ac:chgData name="Atom Levison" userId="8bf1595b2793620a" providerId="LiveId" clId="{CB13C005-513D-4F88-BBB0-50F70FAF0574}" dt="2024-06-18T12:40:18.932" v="529" actId="1076"/>
          <ac:picMkLst>
            <pc:docMk/>
            <pc:sldMk cId="2499698424" sldId="386"/>
            <ac:picMk id="2" creationId="{CAF6194E-0F14-3F58-478C-52D32417CCAB}"/>
          </ac:picMkLst>
        </pc:picChg>
        <pc:picChg chg="mod">
          <ac:chgData name="Atom Levison" userId="8bf1595b2793620a" providerId="LiveId" clId="{CB13C005-513D-4F88-BBB0-50F70FAF0574}" dt="2024-06-18T12:40:18.932" v="529" actId="1076"/>
          <ac:picMkLst>
            <pc:docMk/>
            <pc:sldMk cId="2499698424" sldId="386"/>
            <ac:picMk id="3" creationId="{2D511CD5-7AE8-E5FD-1A6E-3950ED3D0237}"/>
          </ac:picMkLst>
        </pc:picChg>
        <pc:picChg chg="mod">
          <ac:chgData name="Atom Levison" userId="8bf1595b2793620a" providerId="LiveId" clId="{CB13C005-513D-4F88-BBB0-50F70FAF0574}" dt="2024-06-18T12:40:18.932" v="529" actId="1076"/>
          <ac:picMkLst>
            <pc:docMk/>
            <pc:sldMk cId="2499698424" sldId="386"/>
            <ac:picMk id="5" creationId="{A6A9C1B5-BFEF-8428-2F0B-5BA8F46614C6}"/>
          </ac:picMkLst>
        </pc:picChg>
        <pc:picChg chg="mod">
          <ac:chgData name="Atom Levison" userId="8bf1595b2793620a" providerId="LiveId" clId="{CB13C005-513D-4F88-BBB0-50F70FAF0574}" dt="2024-06-18T12:40:18.932" v="529" actId="1076"/>
          <ac:picMkLst>
            <pc:docMk/>
            <pc:sldMk cId="2499698424" sldId="386"/>
            <ac:picMk id="9" creationId="{24C7C412-7A82-87CF-42BD-861B40FF74BF}"/>
          </ac:picMkLst>
        </pc:picChg>
        <pc:picChg chg="mod">
          <ac:chgData name="Atom Levison" userId="8bf1595b2793620a" providerId="LiveId" clId="{CB13C005-513D-4F88-BBB0-50F70FAF0574}" dt="2024-06-18T12:40:18.932" v="529" actId="1076"/>
          <ac:picMkLst>
            <pc:docMk/>
            <pc:sldMk cId="2499698424" sldId="386"/>
            <ac:picMk id="11" creationId="{7FD54718-E005-24B3-3205-B7D557F08437}"/>
          </ac:picMkLst>
        </pc:picChg>
        <pc:picChg chg="mod">
          <ac:chgData name="Atom Levison" userId="8bf1595b2793620a" providerId="LiveId" clId="{CB13C005-513D-4F88-BBB0-50F70FAF0574}" dt="2024-06-18T12:40:18.932" v="529" actId="1076"/>
          <ac:picMkLst>
            <pc:docMk/>
            <pc:sldMk cId="2499698424" sldId="386"/>
            <ac:picMk id="1026" creationId="{23EA8D55-F672-ACEA-4DF9-2D59BA3EC094}"/>
          </ac:picMkLst>
        </pc:picChg>
      </pc:sldChg>
      <pc:sldChg chg="modSp add">
        <pc:chgData name="Atom Levison" userId="8bf1595b2793620a" providerId="LiveId" clId="{CB13C005-513D-4F88-BBB0-50F70FAF0574}" dt="2024-06-18T12:39:37.056" v="524" actId="14100"/>
        <pc:sldMkLst>
          <pc:docMk/>
          <pc:sldMk cId="321088279" sldId="387"/>
        </pc:sldMkLst>
        <pc:spChg chg="mod">
          <ac:chgData name="Atom Levison" userId="8bf1595b2793620a" providerId="LiveId" clId="{CB13C005-513D-4F88-BBB0-50F70FAF0574}" dt="2024-06-18T12:39:37.056" v="524" actId="14100"/>
          <ac:spMkLst>
            <pc:docMk/>
            <pc:sldMk cId="321088279" sldId="387"/>
            <ac:spMk id="4" creationId="{47CE2B62-D8BD-DCE4-224B-55B2770A63FF}"/>
          </ac:spMkLst>
        </pc:spChg>
        <pc:spChg chg="mod">
          <ac:chgData name="Atom Levison" userId="8bf1595b2793620a" providerId="LiveId" clId="{CB13C005-513D-4F88-BBB0-50F70FAF0574}" dt="2024-06-18T12:39:37.056" v="524" actId="14100"/>
          <ac:spMkLst>
            <pc:docMk/>
            <pc:sldMk cId="321088279" sldId="387"/>
            <ac:spMk id="6" creationId="{7E8BEDD6-0F5D-861F-3928-6D7904AF73A4}"/>
          </ac:spMkLst>
        </pc:spChg>
        <pc:grpChg chg="mod">
          <ac:chgData name="Atom Levison" userId="8bf1595b2793620a" providerId="LiveId" clId="{CB13C005-513D-4F88-BBB0-50F70FAF0574}" dt="2024-06-18T12:39:37.056" v="524" actId="14100"/>
          <ac:grpSpMkLst>
            <pc:docMk/>
            <pc:sldMk cId="321088279" sldId="387"/>
            <ac:grpSpMk id="7" creationId="{7CDCAA73-4821-38CE-FA10-03AAE80E13B5}"/>
          </ac:grpSpMkLst>
        </pc:grpChg>
        <pc:grpChg chg="mod">
          <ac:chgData name="Atom Levison" userId="8bf1595b2793620a" providerId="LiveId" clId="{CB13C005-513D-4F88-BBB0-50F70FAF0574}" dt="2024-06-18T12:39:37.056" v="524" actId="14100"/>
          <ac:grpSpMkLst>
            <pc:docMk/>
            <pc:sldMk cId="321088279" sldId="387"/>
            <ac:grpSpMk id="8" creationId="{ED026B4D-FEFA-0C8A-08D4-624C9663D443}"/>
          </ac:grpSpMkLst>
        </pc:grpChg>
        <pc:picChg chg="mod">
          <ac:chgData name="Atom Levison" userId="8bf1595b2793620a" providerId="LiveId" clId="{CB13C005-513D-4F88-BBB0-50F70FAF0574}" dt="2024-06-18T12:39:37.056" v="524" actId="14100"/>
          <ac:picMkLst>
            <pc:docMk/>
            <pc:sldMk cId="321088279" sldId="387"/>
            <ac:picMk id="2" creationId="{CAF6194E-0F14-3F58-478C-52D32417CCAB}"/>
          </ac:picMkLst>
        </pc:picChg>
        <pc:picChg chg="mod">
          <ac:chgData name="Atom Levison" userId="8bf1595b2793620a" providerId="LiveId" clId="{CB13C005-513D-4F88-BBB0-50F70FAF0574}" dt="2024-06-18T12:39:37.056" v="524" actId="14100"/>
          <ac:picMkLst>
            <pc:docMk/>
            <pc:sldMk cId="321088279" sldId="387"/>
            <ac:picMk id="3" creationId="{2D511CD5-7AE8-E5FD-1A6E-3950ED3D0237}"/>
          </ac:picMkLst>
        </pc:picChg>
        <pc:picChg chg="mod">
          <ac:chgData name="Atom Levison" userId="8bf1595b2793620a" providerId="LiveId" clId="{CB13C005-513D-4F88-BBB0-50F70FAF0574}" dt="2024-06-18T12:39:37.056" v="524" actId="14100"/>
          <ac:picMkLst>
            <pc:docMk/>
            <pc:sldMk cId="321088279" sldId="387"/>
            <ac:picMk id="5" creationId="{A6A9C1B5-BFEF-8428-2F0B-5BA8F46614C6}"/>
          </ac:picMkLst>
        </pc:picChg>
        <pc:picChg chg="mod">
          <ac:chgData name="Atom Levison" userId="8bf1595b2793620a" providerId="LiveId" clId="{CB13C005-513D-4F88-BBB0-50F70FAF0574}" dt="2024-06-18T12:39:37.056" v="524" actId="14100"/>
          <ac:picMkLst>
            <pc:docMk/>
            <pc:sldMk cId="321088279" sldId="387"/>
            <ac:picMk id="9" creationId="{24C7C412-7A82-87CF-42BD-861B40FF74BF}"/>
          </ac:picMkLst>
        </pc:picChg>
        <pc:picChg chg="mod">
          <ac:chgData name="Atom Levison" userId="8bf1595b2793620a" providerId="LiveId" clId="{CB13C005-513D-4F88-BBB0-50F70FAF0574}" dt="2024-06-18T12:39:37.056" v="524" actId="14100"/>
          <ac:picMkLst>
            <pc:docMk/>
            <pc:sldMk cId="321088279" sldId="387"/>
            <ac:picMk id="11" creationId="{7FD54718-E005-24B3-3205-B7D557F08437}"/>
          </ac:picMkLst>
        </pc:picChg>
        <pc:picChg chg="mod">
          <ac:chgData name="Atom Levison" userId="8bf1595b2793620a" providerId="LiveId" clId="{CB13C005-513D-4F88-BBB0-50F70FAF0574}" dt="2024-06-18T12:39:37.056" v="524" actId="14100"/>
          <ac:picMkLst>
            <pc:docMk/>
            <pc:sldMk cId="321088279" sldId="387"/>
            <ac:picMk id="1026" creationId="{23EA8D55-F672-ACEA-4DF9-2D59BA3EC094}"/>
          </ac:picMkLst>
        </pc:picChg>
      </pc:sldChg>
      <pc:sldChg chg="add del">
        <pc:chgData name="Atom Levison" userId="8bf1595b2793620a" providerId="LiveId" clId="{CB13C005-513D-4F88-BBB0-50F70FAF0574}" dt="2024-06-18T12:39:55.199" v="526" actId="47"/>
        <pc:sldMkLst>
          <pc:docMk/>
          <pc:sldMk cId="1249214022" sldId="388"/>
        </pc:sldMkLst>
      </pc:sldChg>
      <pc:sldChg chg="modSp add">
        <pc:chgData name="Atom Levison" userId="8bf1595b2793620a" providerId="LiveId" clId="{CB13C005-513D-4F88-BBB0-50F70FAF0574}" dt="2024-06-18T12:40:58.300" v="533" actId="14100"/>
        <pc:sldMkLst>
          <pc:docMk/>
          <pc:sldMk cId="3773880876" sldId="388"/>
        </pc:sldMkLst>
        <pc:spChg chg="mod">
          <ac:chgData name="Atom Levison" userId="8bf1595b2793620a" providerId="LiveId" clId="{CB13C005-513D-4F88-BBB0-50F70FAF0574}" dt="2024-06-18T12:40:58.300" v="533" actId="14100"/>
          <ac:spMkLst>
            <pc:docMk/>
            <pc:sldMk cId="3773880876" sldId="388"/>
            <ac:spMk id="4" creationId="{47CE2B62-D8BD-DCE4-224B-55B2770A63FF}"/>
          </ac:spMkLst>
        </pc:spChg>
        <pc:spChg chg="mod">
          <ac:chgData name="Atom Levison" userId="8bf1595b2793620a" providerId="LiveId" clId="{CB13C005-513D-4F88-BBB0-50F70FAF0574}" dt="2024-06-18T12:40:58.300" v="533" actId="14100"/>
          <ac:spMkLst>
            <pc:docMk/>
            <pc:sldMk cId="3773880876" sldId="388"/>
            <ac:spMk id="6" creationId="{7E8BEDD6-0F5D-861F-3928-6D7904AF73A4}"/>
          </ac:spMkLst>
        </pc:spChg>
        <pc:grpChg chg="mod">
          <ac:chgData name="Atom Levison" userId="8bf1595b2793620a" providerId="LiveId" clId="{CB13C005-513D-4F88-BBB0-50F70FAF0574}" dt="2024-06-18T12:40:58.300" v="533" actId="14100"/>
          <ac:grpSpMkLst>
            <pc:docMk/>
            <pc:sldMk cId="3773880876" sldId="388"/>
            <ac:grpSpMk id="7" creationId="{7CDCAA73-4821-38CE-FA10-03AAE80E13B5}"/>
          </ac:grpSpMkLst>
        </pc:grpChg>
        <pc:grpChg chg="mod">
          <ac:chgData name="Atom Levison" userId="8bf1595b2793620a" providerId="LiveId" clId="{CB13C005-513D-4F88-BBB0-50F70FAF0574}" dt="2024-06-18T12:40:58.300" v="533" actId="14100"/>
          <ac:grpSpMkLst>
            <pc:docMk/>
            <pc:sldMk cId="3773880876" sldId="388"/>
            <ac:grpSpMk id="8" creationId="{ED026B4D-FEFA-0C8A-08D4-624C9663D443}"/>
          </ac:grpSpMkLst>
        </pc:grpChg>
        <pc:picChg chg="mod">
          <ac:chgData name="Atom Levison" userId="8bf1595b2793620a" providerId="LiveId" clId="{CB13C005-513D-4F88-BBB0-50F70FAF0574}" dt="2024-06-18T12:40:58.300" v="533" actId="14100"/>
          <ac:picMkLst>
            <pc:docMk/>
            <pc:sldMk cId="3773880876" sldId="388"/>
            <ac:picMk id="2" creationId="{CAF6194E-0F14-3F58-478C-52D32417CCAB}"/>
          </ac:picMkLst>
        </pc:picChg>
        <pc:picChg chg="mod">
          <ac:chgData name="Atom Levison" userId="8bf1595b2793620a" providerId="LiveId" clId="{CB13C005-513D-4F88-BBB0-50F70FAF0574}" dt="2024-06-18T12:40:58.300" v="533" actId="14100"/>
          <ac:picMkLst>
            <pc:docMk/>
            <pc:sldMk cId="3773880876" sldId="388"/>
            <ac:picMk id="3" creationId="{2D511CD5-7AE8-E5FD-1A6E-3950ED3D0237}"/>
          </ac:picMkLst>
        </pc:picChg>
        <pc:picChg chg="mod">
          <ac:chgData name="Atom Levison" userId="8bf1595b2793620a" providerId="LiveId" clId="{CB13C005-513D-4F88-BBB0-50F70FAF0574}" dt="2024-06-18T12:40:58.300" v="533" actId="14100"/>
          <ac:picMkLst>
            <pc:docMk/>
            <pc:sldMk cId="3773880876" sldId="388"/>
            <ac:picMk id="5" creationId="{A6A9C1B5-BFEF-8428-2F0B-5BA8F46614C6}"/>
          </ac:picMkLst>
        </pc:picChg>
        <pc:picChg chg="mod">
          <ac:chgData name="Atom Levison" userId="8bf1595b2793620a" providerId="LiveId" clId="{CB13C005-513D-4F88-BBB0-50F70FAF0574}" dt="2024-06-18T12:40:58.300" v="533" actId="14100"/>
          <ac:picMkLst>
            <pc:docMk/>
            <pc:sldMk cId="3773880876" sldId="388"/>
            <ac:picMk id="9" creationId="{24C7C412-7A82-87CF-42BD-861B40FF74BF}"/>
          </ac:picMkLst>
        </pc:picChg>
        <pc:picChg chg="mod">
          <ac:chgData name="Atom Levison" userId="8bf1595b2793620a" providerId="LiveId" clId="{CB13C005-513D-4F88-BBB0-50F70FAF0574}" dt="2024-06-18T12:40:58.300" v="533" actId="14100"/>
          <ac:picMkLst>
            <pc:docMk/>
            <pc:sldMk cId="3773880876" sldId="388"/>
            <ac:picMk id="11" creationId="{7FD54718-E005-24B3-3205-B7D557F08437}"/>
          </ac:picMkLst>
        </pc:picChg>
        <pc:picChg chg="mod">
          <ac:chgData name="Atom Levison" userId="8bf1595b2793620a" providerId="LiveId" clId="{CB13C005-513D-4F88-BBB0-50F70FAF0574}" dt="2024-06-18T12:40:58.300" v="533" actId="14100"/>
          <ac:picMkLst>
            <pc:docMk/>
            <pc:sldMk cId="3773880876" sldId="388"/>
            <ac:picMk id="1026" creationId="{23EA8D55-F672-ACEA-4DF9-2D59BA3EC094}"/>
          </ac:picMkLst>
        </pc:picChg>
      </pc:sldChg>
      <pc:sldChg chg="modSp add">
        <pc:chgData name="Atom Levison" userId="8bf1595b2793620a" providerId="LiveId" clId="{CB13C005-513D-4F88-BBB0-50F70FAF0574}" dt="2024-06-18T12:41:43.605" v="540" actId="14100"/>
        <pc:sldMkLst>
          <pc:docMk/>
          <pc:sldMk cId="3357535303" sldId="389"/>
        </pc:sldMkLst>
        <pc:spChg chg="mod">
          <ac:chgData name="Atom Levison" userId="8bf1595b2793620a" providerId="LiveId" clId="{CB13C005-513D-4F88-BBB0-50F70FAF0574}" dt="2024-06-18T12:41:43.605" v="540" actId="14100"/>
          <ac:spMkLst>
            <pc:docMk/>
            <pc:sldMk cId="3357535303" sldId="389"/>
            <ac:spMk id="4" creationId="{47CE2B62-D8BD-DCE4-224B-55B2770A63FF}"/>
          </ac:spMkLst>
        </pc:spChg>
        <pc:spChg chg="mod">
          <ac:chgData name="Atom Levison" userId="8bf1595b2793620a" providerId="LiveId" clId="{CB13C005-513D-4F88-BBB0-50F70FAF0574}" dt="2024-06-18T12:41:43.605" v="540" actId="14100"/>
          <ac:spMkLst>
            <pc:docMk/>
            <pc:sldMk cId="3357535303" sldId="389"/>
            <ac:spMk id="6" creationId="{7E8BEDD6-0F5D-861F-3928-6D7904AF73A4}"/>
          </ac:spMkLst>
        </pc:spChg>
        <pc:grpChg chg="mod">
          <ac:chgData name="Atom Levison" userId="8bf1595b2793620a" providerId="LiveId" clId="{CB13C005-513D-4F88-BBB0-50F70FAF0574}" dt="2024-06-18T12:41:43.605" v="540" actId="14100"/>
          <ac:grpSpMkLst>
            <pc:docMk/>
            <pc:sldMk cId="3357535303" sldId="389"/>
            <ac:grpSpMk id="7" creationId="{7CDCAA73-4821-38CE-FA10-03AAE80E13B5}"/>
          </ac:grpSpMkLst>
        </pc:grpChg>
        <pc:grpChg chg="mod">
          <ac:chgData name="Atom Levison" userId="8bf1595b2793620a" providerId="LiveId" clId="{CB13C005-513D-4F88-BBB0-50F70FAF0574}" dt="2024-06-18T12:41:43.605" v="540" actId="14100"/>
          <ac:grpSpMkLst>
            <pc:docMk/>
            <pc:sldMk cId="3357535303" sldId="389"/>
            <ac:grpSpMk id="8" creationId="{ED026B4D-FEFA-0C8A-08D4-624C9663D443}"/>
          </ac:grpSpMkLst>
        </pc:grpChg>
        <pc:picChg chg="mod">
          <ac:chgData name="Atom Levison" userId="8bf1595b2793620a" providerId="LiveId" clId="{CB13C005-513D-4F88-BBB0-50F70FAF0574}" dt="2024-06-18T12:41:43.605" v="540" actId="14100"/>
          <ac:picMkLst>
            <pc:docMk/>
            <pc:sldMk cId="3357535303" sldId="389"/>
            <ac:picMk id="2" creationId="{CAF6194E-0F14-3F58-478C-52D32417CCAB}"/>
          </ac:picMkLst>
        </pc:picChg>
        <pc:picChg chg="mod">
          <ac:chgData name="Atom Levison" userId="8bf1595b2793620a" providerId="LiveId" clId="{CB13C005-513D-4F88-BBB0-50F70FAF0574}" dt="2024-06-18T12:41:43.605" v="540" actId="14100"/>
          <ac:picMkLst>
            <pc:docMk/>
            <pc:sldMk cId="3357535303" sldId="389"/>
            <ac:picMk id="3" creationId="{2D511CD5-7AE8-E5FD-1A6E-3950ED3D0237}"/>
          </ac:picMkLst>
        </pc:picChg>
        <pc:picChg chg="mod">
          <ac:chgData name="Atom Levison" userId="8bf1595b2793620a" providerId="LiveId" clId="{CB13C005-513D-4F88-BBB0-50F70FAF0574}" dt="2024-06-18T12:41:43.605" v="540" actId="14100"/>
          <ac:picMkLst>
            <pc:docMk/>
            <pc:sldMk cId="3357535303" sldId="389"/>
            <ac:picMk id="5" creationId="{A6A9C1B5-BFEF-8428-2F0B-5BA8F46614C6}"/>
          </ac:picMkLst>
        </pc:picChg>
        <pc:picChg chg="mod">
          <ac:chgData name="Atom Levison" userId="8bf1595b2793620a" providerId="LiveId" clId="{CB13C005-513D-4F88-BBB0-50F70FAF0574}" dt="2024-06-18T12:41:43.605" v="540" actId="14100"/>
          <ac:picMkLst>
            <pc:docMk/>
            <pc:sldMk cId="3357535303" sldId="389"/>
            <ac:picMk id="9" creationId="{24C7C412-7A82-87CF-42BD-861B40FF74BF}"/>
          </ac:picMkLst>
        </pc:picChg>
        <pc:picChg chg="mod">
          <ac:chgData name="Atom Levison" userId="8bf1595b2793620a" providerId="LiveId" clId="{CB13C005-513D-4F88-BBB0-50F70FAF0574}" dt="2024-06-18T12:41:43.605" v="540" actId="14100"/>
          <ac:picMkLst>
            <pc:docMk/>
            <pc:sldMk cId="3357535303" sldId="389"/>
            <ac:picMk id="11" creationId="{7FD54718-E005-24B3-3205-B7D557F08437}"/>
          </ac:picMkLst>
        </pc:picChg>
        <pc:picChg chg="mod">
          <ac:chgData name="Atom Levison" userId="8bf1595b2793620a" providerId="LiveId" clId="{CB13C005-513D-4F88-BBB0-50F70FAF0574}" dt="2024-06-18T12:41:43.605" v="540" actId="14100"/>
          <ac:picMkLst>
            <pc:docMk/>
            <pc:sldMk cId="3357535303" sldId="389"/>
            <ac:picMk id="1026" creationId="{23EA8D55-F672-ACEA-4DF9-2D59BA3EC094}"/>
          </ac:picMkLst>
        </pc:picChg>
      </pc:sldChg>
      <pc:sldChg chg="modSp add">
        <pc:chgData name="Atom Levison" userId="8bf1595b2793620a" providerId="LiveId" clId="{CB13C005-513D-4F88-BBB0-50F70FAF0574}" dt="2024-06-18T12:42:16.685" v="544" actId="14100"/>
        <pc:sldMkLst>
          <pc:docMk/>
          <pc:sldMk cId="2803244063" sldId="390"/>
        </pc:sldMkLst>
        <pc:spChg chg="mod">
          <ac:chgData name="Atom Levison" userId="8bf1595b2793620a" providerId="LiveId" clId="{CB13C005-513D-4F88-BBB0-50F70FAF0574}" dt="2024-06-18T12:42:16.685" v="544" actId="14100"/>
          <ac:spMkLst>
            <pc:docMk/>
            <pc:sldMk cId="2803244063" sldId="390"/>
            <ac:spMk id="4" creationId="{47CE2B62-D8BD-DCE4-224B-55B2770A63FF}"/>
          </ac:spMkLst>
        </pc:spChg>
        <pc:spChg chg="mod">
          <ac:chgData name="Atom Levison" userId="8bf1595b2793620a" providerId="LiveId" clId="{CB13C005-513D-4F88-BBB0-50F70FAF0574}" dt="2024-06-18T12:42:16.685" v="544" actId="14100"/>
          <ac:spMkLst>
            <pc:docMk/>
            <pc:sldMk cId="2803244063" sldId="390"/>
            <ac:spMk id="6" creationId="{7E8BEDD6-0F5D-861F-3928-6D7904AF73A4}"/>
          </ac:spMkLst>
        </pc:spChg>
        <pc:grpChg chg="mod">
          <ac:chgData name="Atom Levison" userId="8bf1595b2793620a" providerId="LiveId" clId="{CB13C005-513D-4F88-BBB0-50F70FAF0574}" dt="2024-06-18T12:42:16.685" v="544" actId="14100"/>
          <ac:grpSpMkLst>
            <pc:docMk/>
            <pc:sldMk cId="2803244063" sldId="390"/>
            <ac:grpSpMk id="7" creationId="{7CDCAA73-4821-38CE-FA10-03AAE80E13B5}"/>
          </ac:grpSpMkLst>
        </pc:grpChg>
        <pc:grpChg chg="mod">
          <ac:chgData name="Atom Levison" userId="8bf1595b2793620a" providerId="LiveId" clId="{CB13C005-513D-4F88-BBB0-50F70FAF0574}" dt="2024-06-18T12:42:16.685" v="544" actId="14100"/>
          <ac:grpSpMkLst>
            <pc:docMk/>
            <pc:sldMk cId="2803244063" sldId="390"/>
            <ac:grpSpMk id="8" creationId="{ED026B4D-FEFA-0C8A-08D4-624C9663D443}"/>
          </ac:grpSpMkLst>
        </pc:grpChg>
        <pc:picChg chg="mod">
          <ac:chgData name="Atom Levison" userId="8bf1595b2793620a" providerId="LiveId" clId="{CB13C005-513D-4F88-BBB0-50F70FAF0574}" dt="2024-06-18T12:42:16.685" v="544" actId="14100"/>
          <ac:picMkLst>
            <pc:docMk/>
            <pc:sldMk cId="2803244063" sldId="390"/>
            <ac:picMk id="2" creationId="{CAF6194E-0F14-3F58-478C-52D32417CCAB}"/>
          </ac:picMkLst>
        </pc:picChg>
        <pc:picChg chg="mod">
          <ac:chgData name="Atom Levison" userId="8bf1595b2793620a" providerId="LiveId" clId="{CB13C005-513D-4F88-BBB0-50F70FAF0574}" dt="2024-06-18T12:42:16.685" v="544" actId="14100"/>
          <ac:picMkLst>
            <pc:docMk/>
            <pc:sldMk cId="2803244063" sldId="390"/>
            <ac:picMk id="3" creationId="{2D511CD5-7AE8-E5FD-1A6E-3950ED3D0237}"/>
          </ac:picMkLst>
        </pc:picChg>
        <pc:picChg chg="mod">
          <ac:chgData name="Atom Levison" userId="8bf1595b2793620a" providerId="LiveId" clId="{CB13C005-513D-4F88-BBB0-50F70FAF0574}" dt="2024-06-18T12:42:16.685" v="544" actId="14100"/>
          <ac:picMkLst>
            <pc:docMk/>
            <pc:sldMk cId="2803244063" sldId="390"/>
            <ac:picMk id="5" creationId="{A6A9C1B5-BFEF-8428-2F0B-5BA8F46614C6}"/>
          </ac:picMkLst>
        </pc:picChg>
        <pc:picChg chg="mod">
          <ac:chgData name="Atom Levison" userId="8bf1595b2793620a" providerId="LiveId" clId="{CB13C005-513D-4F88-BBB0-50F70FAF0574}" dt="2024-06-18T12:42:16.685" v="544" actId="14100"/>
          <ac:picMkLst>
            <pc:docMk/>
            <pc:sldMk cId="2803244063" sldId="390"/>
            <ac:picMk id="9" creationId="{24C7C412-7A82-87CF-42BD-861B40FF74BF}"/>
          </ac:picMkLst>
        </pc:picChg>
        <pc:picChg chg="mod">
          <ac:chgData name="Atom Levison" userId="8bf1595b2793620a" providerId="LiveId" clId="{CB13C005-513D-4F88-BBB0-50F70FAF0574}" dt="2024-06-18T12:42:16.685" v="544" actId="14100"/>
          <ac:picMkLst>
            <pc:docMk/>
            <pc:sldMk cId="2803244063" sldId="390"/>
            <ac:picMk id="11" creationId="{7FD54718-E005-24B3-3205-B7D557F08437}"/>
          </ac:picMkLst>
        </pc:picChg>
        <pc:picChg chg="mod">
          <ac:chgData name="Atom Levison" userId="8bf1595b2793620a" providerId="LiveId" clId="{CB13C005-513D-4F88-BBB0-50F70FAF0574}" dt="2024-06-18T12:42:16.685" v="544" actId="14100"/>
          <ac:picMkLst>
            <pc:docMk/>
            <pc:sldMk cId="2803244063" sldId="390"/>
            <ac:picMk id="1026" creationId="{23EA8D55-F672-ACEA-4DF9-2D59BA3EC094}"/>
          </ac:picMkLst>
        </pc:picChg>
      </pc:sldChg>
      <pc:sldChg chg="addSp delSp modSp new mod modTransition">
        <pc:chgData name="Atom Levison" userId="8bf1595b2793620a" providerId="LiveId" clId="{CB13C005-513D-4F88-BBB0-50F70FAF0574}" dt="2024-06-19T11:14:03.979" v="1109"/>
        <pc:sldMkLst>
          <pc:docMk/>
          <pc:sldMk cId="844453087" sldId="391"/>
        </pc:sldMkLst>
        <pc:spChg chg="del">
          <ac:chgData name="Atom Levison" userId="8bf1595b2793620a" providerId="LiveId" clId="{CB13C005-513D-4F88-BBB0-50F70FAF0574}" dt="2024-06-18T12:52:17.818" v="547" actId="478"/>
          <ac:spMkLst>
            <pc:docMk/>
            <pc:sldMk cId="844453087" sldId="391"/>
            <ac:spMk id="2" creationId="{8E8DA932-00D5-6FA7-D4A5-BA2F0855B2EE}"/>
          </ac:spMkLst>
        </pc:spChg>
        <pc:spChg chg="del">
          <ac:chgData name="Atom Levison" userId="8bf1595b2793620a" providerId="LiveId" clId="{CB13C005-513D-4F88-BBB0-50F70FAF0574}" dt="2024-06-18T12:52:15.809" v="546" actId="478"/>
          <ac:spMkLst>
            <pc:docMk/>
            <pc:sldMk cId="844453087" sldId="391"/>
            <ac:spMk id="3" creationId="{6CC3DFD9-2FB7-7DEB-4B2B-48F6D0EE81E7}"/>
          </ac:spMkLst>
        </pc:spChg>
        <pc:spChg chg="add mod">
          <ac:chgData name="Atom Levison" userId="8bf1595b2793620a" providerId="LiveId" clId="{CB13C005-513D-4F88-BBB0-50F70FAF0574}" dt="2024-06-19T11:10:39.307" v="1084" actId="14100"/>
          <ac:spMkLst>
            <pc:docMk/>
            <pc:sldMk cId="844453087" sldId="391"/>
            <ac:spMk id="4" creationId="{C3765569-77E4-C6F6-AF75-4F9F698A73A6}"/>
          </ac:spMkLst>
        </pc:spChg>
        <pc:grpChg chg="add del mod">
          <ac:chgData name="Atom Levison" userId="8bf1595b2793620a" providerId="LiveId" clId="{CB13C005-513D-4F88-BBB0-50F70FAF0574}" dt="2024-06-19T08:40:34.477" v="1071" actId="478"/>
          <ac:grpSpMkLst>
            <pc:docMk/>
            <pc:sldMk cId="844453087" sldId="391"/>
            <ac:grpSpMk id="7" creationId="{9A19D9C7-CE3F-588B-C103-8FE30AD92C9D}"/>
          </ac:grpSpMkLst>
        </pc:grpChg>
        <pc:grpChg chg="add del mod">
          <ac:chgData name="Atom Levison" userId="8bf1595b2793620a" providerId="LiveId" clId="{CB13C005-513D-4F88-BBB0-50F70FAF0574}" dt="2024-06-19T08:40:37.374" v="1073" actId="478"/>
          <ac:grpSpMkLst>
            <pc:docMk/>
            <pc:sldMk cId="844453087" sldId="391"/>
            <ac:grpSpMk id="9" creationId="{C6D82AE9-FFF2-657E-4A01-301570F815FB}"/>
          </ac:grpSpMkLst>
        </pc:grpChg>
        <pc:picChg chg="add mod modCrop">
          <ac:chgData name="Atom Levison" userId="8bf1595b2793620a" providerId="LiveId" clId="{CB13C005-513D-4F88-BBB0-50F70FAF0574}" dt="2024-06-19T11:10:08.765" v="1079" actId="1076"/>
          <ac:picMkLst>
            <pc:docMk/>
            <pc:sldMk cId="844453087" sldId="391"/>
            <ac:picMk id="3" creationId="{7BF67B22-49B5-7D0F-24E6-4489629B6F1A}"/>
          </ac:picMkLst>
        </pc:picChg>
        <pc:picChg chg="add mod">
          <ac:chgData name="Atom Levison" userId="8bf1595b2793620a" providerId="LiveId" clId="{CB13C005-513D-4F88-BBB0-50F70FAF0574}" dt="2024-06-18T12:53:11.445" v="549" actId="164"/>
          <ac:picMkLst>
            <pc:docMk/>
            <pc:sldMk cId="844453087" sldId="391"/>
            <ac:picMk id="4" creationId="{00F55D07-3936-04DF-5556-A1B7E61B59AB}"/>
          </ac:picMkLst>
        </pc:picChg>
        <pc:picChg chg="add del mod">
          <ac:chgData name="Atom Levison" userId="8bf1595b2793620a" providerId="LiveId" clId="{CB13C005-513D-4F88-BBB0-50F70FAF0574}" dt="2024-06-19T08:40:28.542" v="1070" actId="478"/>
          <ac:picMkLst>
            <pc:docMk/>
            <pc:sldMk cId="844453087" sldId="391"/>
            <ac:picMk id="5" creationId="{A924CB39-FA6E-0190-81F9-C3DC9B1C65B0}"/>
          </ac:picMkLst>
        </pc:picChg>
        <pc:picChg chg="add mod">
          <ac:chgData name="Atom Levison" userId="8bf1595b2793620a" providerId="LiveId" clId="{CB13C005-513D-4F88-BBB0-50F70FAF0574}" dt="2024-06-18T12:53:11.445" v="549" actId="164"/>
          <ac:picMkLst>
            <pc:docMk/>
            <pc:sldMk cId="844453087" sldId="391"/>
            <ac:picMk id="6" creationId="{464D7F35-FC89-E132-A5CD-5D2B791D5E8A}"/>
          </ac:picMkLst>
        </pc:picChg>
        <pc:picChg chg="add mod">
          <ac:chgData name="Atom Levison" userId="8bf1595b2793620a" providerId="LiveId" clId="{CB13C005-513D-4F88-BBB0-50F70FAF0574}" dt="2024-06-19T08:40:25.390" v="1068"/>
          <ac:picMkLst>
            <pc:docMk/>
            <pc:sldMk cId="844453087" sldId="391"/>
            <ac:picMk id="8" creationId="{BA70E350-1441-133F-2D59-C8DF38948C60}"/>
          </ac:picMkLst>
        </pc:picChg>
        <pc:picChg chg="add mod">
          <ac:chgData name="Atom Levison" userId="8bf1595b2793620a" providerId="LiveId" clId="{CB13C005-513D-4F88-BBB0-50F70FAF0574}" dt="2024-06-19T11:11:54.884" v="1090" actId="1076"/>
          <ac:picMkLst>
            <pc:docMk/>
            <pc:sldMk cId="844453087" sldId="391"/>
            <ac:picMk id="9" creationId="{0E5BEA19-2DAD-3FC6-E60C-A02A8F6379B7}"/>
          </ac:picMkLst>
        </pc:picChg>
        <pc:picChg chg="mod">
          <ac:chgData name="Atom Levison" userId="8bf1595b2793620a" providerId="LiveId" clId="{CB13C005-513D-4F88-BBB0-50F70FAF0574}" dt="2024-06-19T08:40:35.698" v="1072"/>
          <ac:picMkLst>
            <pc:docMk/>
            <pc:sldMk cId="844453087" sldId="391"/>
            <ac:picMk id="10" creationId="{7DA47760-7463-7462-B03E-7D813181A521}"/>
          </ac:picMkLst>
        </pc:picChg>
        <pc:picChg chg="mod">
          <ac:chgData name="Atom Levison" userId="8bf1595b2793620a" providerId="LiveId" clId="{CB13C005-513D-4F88-BBB0-50F70FAF0574}" dt="2024-06-19T08:40:35.698" v="1072"/>
          <ac:picMkLst>
            <pc:docMk/>
            <pc:sldMk cId="844453087" sldId="391"/>
            <ac:picMk id="11" creationId="{B87D858E-69D8-D54D-2A8D-436EA334B6D5}"/>
          </ac:picMkLst>
        </pc:picChg>
        <pc:picChg chg="mod">
          <ac:chgData name="Atom Levison" userId="8bf1595b2793620a" providerId="LiveId" clId="{CB13C005-513D-4F88-BBB0-50F70FAF0574}" dt="2024-06-19T08:40:35.698" v="1072"/>
          <ac:picMkLst>
            <pc:docMk/>
            <pc:sldMk cId="844453087" sldId="391"/>
            <ac:picMk id="12" creationId="{B75E9773-29EA-65CE-3A9D-8D1F08C39B79}"/>
          </ac:picMkLst>
        </pc:picChg>
        <pc:picChg chg="add mod">
          <ac:chgData name="Atom Levison" userId="8bf1595b2793620a" providerId="LiveId" clId="{CB13C005-513D-4F88-BBB0-50F70FAF0574}" dt="2024-06-19T11:12:50.971" v="1095" actId="1076"/>
          <ac:picMkLst>
            <pc:docMk/>
            <pc:sldMk cId="844453087" sldId="391"/>
            <ac:picMk id="1026" creationId="{43A5F194-9D66-2571-0B10-EDA8D7C08697}"/>
          </ac:picMkLst>
        </pc:picChg>
        <pc:cxnChg chg="add mod">
          <ac:chgData name="Atom Levison" userId="8bf1595b2793620a" providerId="LiveId" clId="{CB13C005-513D-4F88-BBB0-50F70FAF0574}" dt="2024-06-19T11:10:54.004" v="1087" actId="208"/>
          <ac:cxnSpMkLst>
            <pc:docMk/>
            <pc:sldMk cId="844453087" sldId="391"/>
            <ac:cxnSpMk id="6" creationId="{3314784D-F555-987F-692E-05FD8EC38234}"/>
          </ac:cxnSpMkLst>
        </pc:cxnChg>
      </pc:sldChg>
      <pc:sldChg chg="modSp add mod">
        <pc:chgData name="Atom Levison" userId="8bf1595b2793620a" providerId="LiveId" clId="{CB13C005-513D-4F88-BBB0-50F70FAF0574}" dt="2024-06-18T13:31:57.605" v="653" actId="20577"/>
        <pc:sldMkLst>
          <pc:docMk/>
          <pc:sldMk cId="1065637639" sldId="392"/>
        </pc:sldMkLst>
        <pc:spChg chg="mod">
          <ac:chgData name="Atom Levison" userId="8bf1595b2793620a" providerId="LiveId" clId="{CB13C005-513D-4F88-BBB0-50F70FAF0574}" dt="2024-06-18T13:31:57.605" v="653" actId="20577"/>
          <ac:spMkLst>
            <pc:docMk/>
            <pc:sldMk cId="1065637639" sldId="392"/>
            <ac:spMk id="6" creationId="{E6E22A54-8155-988B-66D5-463DE8261E99}"/>
          </ac:spMkLst>
        </pc:spChg>
      </pc:sldChg>
      <pc:sldChg chg="add del">
        <pc:chgData name="Atom Levison" userId="8bf1595b2793620a" providerId="LiveId" clId="{CB13C005-513D-4F88-BBB0-50F70FAF0574}" dt="2024-06-18T13:51:22.795" v="1064" actId="47"/>
        <pc:sldMkLst>
          <pc:docMk/>
          <pc:sldMk cId="3335374700" sldId="393"/>
        </pc:sldMkLst>
      </pc:sldChg>
      <pc:sldChg chg="modSp add mod">
        <pc:chgData name="Atom Levison" userId="8bf1595b2793620a" providerId="LiveId" clId="{CB13C005-513D-4F88-BBB0-50F70FAF0574}" dt="2024-06-18T13:51:17.910" v="1063"/>
        <pc:sldMkLst>
          <pc:docMk/>
          <pc:sldMk cId="1390863815" sldId="394"/>
        </pc:sldMkLst>
        <pc:spChg chg="mod">
          <ac:chgData name="Atom Levison" userId="8bf1595b2793620a" providerId="LiveId" clId="{CB13C005-513D-4F88-BBB0-50F70FAF0574}" dt="2024-06-18T13:51:17.910" v="1063"/>
          <ac:spMkLst>
            <pc:docMk/>
            <pc:sldMk cId="1390863815" sldId="394"/>
            <ac:spMk id="3" creationId="{53332C6C-6B35-E40B-DDF4-ED2124E8D1D7}"/>
          </ac:spMkLst>
        </pc:spChg>
      </pc:sldChg>
      <pc:sldChg chg="modSp add mod">
        <pc:chgData name="Atom Levison" userId="8bf1595b2793620a" providerId="LiveId" clId="{CB13C005-513D-4F88-BBB0-50F70FAF0574}" dt="2024-06-18T13:51:11.351" v="1062"/>
        <pc:sldMkLst>
          <pc:docMk/>
          <pc:sldMk cId="1213214043" sldId="395"/>
        </pc:sldMkLst>
        <pc:spChg chg="mod">
          <ac:chgData name="Atom Levison" userId="8bf1595b2793620a" providerId="LiveId" clId="{CB13C005-513D-4F88-BBB0-50F70FAF0574}" dt="2024-06-18T13:51:11.351" v="1062"/>
          <ac:spMkLst>
            <pc:docMk/>
            <pc:sldMk cId="1213214043" sldId="395"/>
            <ac:spMk id="3" creationId="{53332C6C-6B35-E40B-DDF4-ED2124E8D1D7}"/>
          </ac:spMkLst>
        </pc:spChg>
      </pc:sldChg>
      <pc:sldChg chg="modSp add mod">
        <pc:chgData name="Atom Levison" userId="8bf1595b2793620a" providerId="LiveId" clId="{CB13C005-513D-4F88-BBB0-50F70FAF0574}" dt="2024-06-18T13:51:04.476" v="1061"/>
        <pc:sldMkLst>
          <pc:docMk/>
          <pc:sldMk cId="38105891" sldId="396"/>
        </pc:sldMkLst>
        <pc:spChg chg="mod">
          <ac:chgData name="Atom Levison" userId="8bf1595b2793620a" providerId="LiveId" clId="{CB13C005-513D-4F88-BBB0-50F70FAF0574}" dt="2024-06-18T13:51:04.476" v="1061"/>
          <ac:spMkLst>
            <pc:docMk/>
            <pc:sldMk cId="38105891" sldId="396"/>
            <ac:spMk id="3" creationId="{53332C6C-6B35-E40B-DDF4-ED2124E8D1D7}"/>
          </ac:spMkLst>
        </pc:spChg>
      </pc:sldChg>
      <pc:sldChg chg="modSp add mod">
        <pc:chgData name="Atom Levison" userId="8bf1595b2793620a" providerId="LiveId" clId="{CB13C005-513D-4F88-BBB0-50F70FAF0574}" dt="2024-06-18T13:45:30.895" v="938" actId="20577"/>
        <pc:sldMkLst>
          <pc:docMk/>
          <pc:sldMk cId="3931690692" sldId="397"/>
        </pc:sldMkLst>
        <pc:spChg chg="mod">
          <ac:chgData name="Atom Levison" userId="8bf1595b2793620a" providerId="LiveId" clId="{CB13C005-513D-4F88-BBB0-50F70FAF0574}" dt="2024-06-18T13:45:30.895" v="938" actId="20577"/>
          <ac:spMkLst>
            <pc:docMk/>
            <pc:sldMk cId="3931690692" sldId="397"/>
            <ac:spMk id="5" creationId="{4956EAB6-9DA5-5041-1C8F-9B77F8FFCBAD}"/>
          </ac:spMkLst>
        </pc:spChg>
      </pc:sldChg>
      <pc:sldChg chg="modSp add mod">
        <pc:chgData name="Atom Levison" userId="8bf1595b2793620a" providerId="LiveId" clId="{CB13C005-513D-4F88-BBB0-50F70FAF0574}" dt="2024-06-18T13:45:43.812" v="942" actId="20577"/>
        <pc:sldMkLst>
          <pc:docMk/>
          <pc:sldMk cId="2558937576" sldId="398"/>
        </pc:sldMkLst>
        <pc:spChg chg="mod">
          <ac:chgData name="Atom Levison" userId="8bf1595b2793620a" providerId="LiveId" clId="{CB13C005-513D-4F88-BBB0-50F70FAF0574}" dt="2024-06-18T13:45:43.812" v="942" actId="20577"/>
          <ac:spMkLst>
            <pc:docMk/>
            <pc:sldMk cId="2558937576" sldId="398"/>
            <ac:spMk id="5" creationId="{DF4B98D3-F90B-5ADF-E623-6273A398D254}"/>
          </ac:spMkLst>
        </pc:spChg>
      </pc:sldChg>
      <pc:sldChg chg="modSp add mod">
        <pc:chgData name="Atom Levison" userId="8bf1595b2793620a" providerId="LiveId" clId="{CB13C005-513D-4F88-BBB0-50F70FAF0574}" dt="2024-06-18T13:45:52.574" v="947" actId="20577"/>
        <pc:sldMkLst>
          <pc:docMk/>
          <pc:sldMk cId="1709609246" sldId="399"/>
        </pc:sldMkLst>
        <pc:spChg chg="mod">
          <ac:chgData name="Atom Levison" userId="8bf1595b2793620a" providerId="LiveId" clId="{CB13C005-513D-4F88-BBB0-50F70FAF0574}" dt="2024-06-18T13:45:52.574" v="947" actId="20577"/>
          <ac:spMkLst>
            <pc:docMk/>
            <pc:sldMk cId="1709609246" sldId="399"/>
            <ac:spMk id="5" creationId="{A76E3E1E-80B5-25C9-5B8A-E1E20485B5A3}"/>
          </ac:spMkLst>
        </pc:spChg>
      </pc:sldChg>
      <pc:sldChg chg="modSp add mod">
        <pc:chgData name="Atom Levison" userId="8bf1595b2793620a" providerId="LiveId" clId="{CB13C005-513D-4F88-BBB0-50F70FAF0574}" dt="2024-06-18T13:46:00.105" v="952" actId="20577"/>
        <pc:sldMkLst>
          <pc:docMk/>
          <pc:sldMk cId="2132179836" sldId="400"/>
        </pc:sldMkLst>
        <pc:spChg chg="mod">
          <ac:chgData name="Atom Levison" userId="8bf1595b2793620a" providerId="LiveId" clId="{CB13C005-513D-4F88-BBB0-50F70FAF0574}" dt="2024-06-18T13:46:00.105" v="952" actId="20577"/>
          <ac:spMkLst>
            <pc:docMk/>
            <pc:sldMk cId="2132179836" sldId="400"/>
            <ac:spMk id="5" creationId="{3F81C73D-AED1-24C8-652E-34CDCEA4045C}"/>
          </ac:spMkLst>
        </pc:spChg>
      </pc:sldChg>
      <pc:sldChg chg="modSp add mod">
        <pc:chgData name="Atom Levison" userId="8bf1595b2793620a" providerId="LiveId" clId="{CB13C005-513D-4F88-BBB0-50F70FAF0574}" dt="2024-06-18T13:46:46.297" v="965" actId="20577"/>
        <pc:sldMkLst>
          <pc:docMk/>
          <pc:sldMk cId="3561954634" sldId="401"/>
        </pc:sldMkLst>
        <pc:spChg chg="mod">
          <ac:chgData name="Atom Levison" userId="8bf1595b2793620a" providerId="LiveId" clId="{CB13C005-513D-4F88-BBB0-50F70FAF0574}" dt="2024-06-18T13:46:46.297" v="965" actId="20577"/>
          <ac:spMkLst>
            <pc:docMk/>
            <pc:sldMk cId="3561954634" sldId="401"/>
            <ac:spMk id="5" creationId="{17BB010C-7A20-6706-7874-116992D5D0AD}"/>
          </ac:spMkLst>
        </pc:spChg>
      </pc:sldChg>
      <pc:sldChg chg="modSp add mod">
        <pc:chgData name="Atom Levison" userId="8bf1595b2793620a" providerId="LiveId" clId="{CB13C005-513D-4F88-BBB0-50F70FAF0574}" dt="2024-06-18T13:46:59.081" v="968" actId="20577"/>
        <pc:sldMkLst>
          <pc:docMk/>
          <pc:sldMk cId="1861126945" sldId="402"/>
        </pc:sldMkLst>
        <pc:spChg chg="mod">
          <ac:chgData name="Atom Levison" userId="8bf1595b2793620a" providerId="LiveId" clId="{CB13C005-513D-4F88-BBB0-50F70FAF0574}" dt="2024-06-18T13:46:59.081" v="968" actId="20577"/>
          <ac:spMkLst>
            <pc:docMk/>
            <pc:sldMk cId="1861126945" sldId="402"/>
            <ac:spMk id="5" creationId="{48D15970-5AA1-BEC6-9DDC-465238E660C5}"/>
          </ac:spMkLst>
        </pc:spChg>
      </pc:sldChg>
      <pc:sldChg chg="add">
        <pc:chgData name="Atom Levison" userId="8bf1595b2793620a" providerId="LiveId" clId="{CB13C005-513D-4F88-BBB0-50F70FAF0574}" dt="2024-06-18T13:50:20.307" v="1056"/>
        <pc:sldMkLst>
          <pc:docMk/>
          <pc:sldMk cId="1698045176" sldId="403"/>
        </pc:sldMkLst>
      </pc:sldChg>
      <pc:sldChg chg="add del">
        <pc:chgData name="Atom Levison" userId="8bf1595b2793620a" providerId="LiveId" clId="{CB13C005-513D-4F88-BBB0-50F70FAF0574}" dt="2024-06-18T13:47:18.053" v="969" actId="47"/>
        <pc:sldMkLst>
          <pc:docMk/>
          <pc:sldMk cId="3321334150" sldId="403"/>
        </pc:sldMkLst>
      </pc:sldChg>
      <pc:sldChg chg="add">
        <pc:chgData name="Atom Levison" userId="8bf1595b2793620a" providerId="LiveId" clId="{CB13C005-513D-4F88-BBB0-50F70FAF0574}" dt="2024-06-18T13:50:22.825" v="1057"/>
        <pc:sldMkLst>
          <pc:docMk/>
          <pc:sldMk cId="611750427" sldId="404"/>
        </pc:sldMkLst>
      </pc:sldChg>
      <pc:sldChg chg="add del">
        <pc:chgData name="Atom Levison" userId="8bf1595b2793620a" providerId="LiveId" clId="{CB13C005-513D-4F88-BBB0-50F70FAF0574}" dt="2024-06-18T13:47:19.864" v="970" actId="47"/>
        <pc:sldMkLst>
          <pc:docMk/>
          <pc:sldMk cId="1499627209" sldId="404"/>
        </pc:sldMkLst>
      </pc:sldChg>
      <pc:sldChg chg="add">
        <pc:chgData name="Atom Levison" userId="8bf1595b2793620a" providerId="LiveId" clId="{CB13C005-513D-4F88-BBB0-50F70FAF0574}" dt="2024-06-18T13:50:24.502" v="1058"/>
        <pc:sldMkLst>
          <pc:docMk/>
          <pc:sldMk cId="316199005" sldId="405"/>
        </pc:sldMkLst>
      </pc:sldChg>
      <pc:sldChg chg="add del">
        <pc:chgData name="Atom Levison" userId="8bf1595b2793620a" providerId="LiveId" clId="{CB13C005-513D-4F88-BBB0-50F70FAF0574}" dt="2024-06-18T13:47:20.653" v="971" actId="47"/>
        <pc:sldMkLst>
          <pc:docMk/>
          <pc:sldMk cId="1208937766" sldId="405"/>
        </pc:sldMkLst>
      </pc:sldChg>
      <pc:sldChg chg="add">
        <pc:chgData name="Atom Levison" userId="8bf1595b2793620a" providerId="LiveId" clId="{CB13C005-513D-4F88-BBB0-50F70FAF0574}" dt="2024-06-18T13:50:26.655" v="1059"/>
        <pc:sldMkLst>
          <pc:docMk/>
          <pc:sldMk cId="2465825332" sldId="406"/>
        </pc:sldMkLst>
      </pc:sldChg>
      <pc:sldChg chg="add del">
        <pc:chgData name="Atom Levison" userId="8bf1595b2793620a" providerId="LiveId" clId="{CB13C005-513D-4F88-BBB0-50F70FAF0574}" dt="2024-06-18T13:47:21.944" v="972" actId="47"/>
        <pc:sldMkLst>
          <pc:docMk/>
          <pc:sldMk cId="2980768232" sldId="406"/>
        </pc:sldMkLst>
      </pc:sldChg>
      <pc:sldChg chg="add del">
        <pc:chgData name="Atom Levison" userId="8bf1595b2793620a" providerId="LiveId" clId="{CB13C005-513D-4F88-BBB0-50F70FAF0574}" dt="2024-06-18T13:47:22.551" v="973" actId="47"/>
        <pc:sldMkLst>
          <pc:docMk/>
          <pc:sldMk cId="2907241162" sldId="407"/>
        </pc:sldMkLst>
      </pc:sldChg>
      <pc:sldChg chg="add">
        <pc:chgData name="Atom Levison" userId="8bf1595b2793620a" providerId="LiveId" clId="{CB13C005-513D-4F88-BBB0-50F70FAF0574}" dt="2024-06-18T13:50:29.262" v="1060"/>
        <pc:sldMkLst>
          <pc:docMk/>
          <pc:sldMk cId="4257975847" sldId="407"/>
        </pc:sldMkLst>
      </pc:sldChg>
      <pc:sldChg chg="add del">
        <pc:chgData name="Atom Levison" userId="8bf1595b2793620a" providerId="LiveId" clId="{CB13C005-513D-4F88-BBB0-50F70FAF0574}" dt="2024-06-18T13:47:23.226" v="974" actId="47"/>
        <pc:sldMkLst>
          <pc:docMk/>
          <pc:sldMk cId="2779746708" sldId="408"/>
        </pc:sldMkLst>
      </pc:sldChg>
      <pc:sldChg chg="add">
        <pc:chgData name="Atom Levison" userId="8bf1595b2793620a" providerId="LiveId" clId="{CB13C005-513D-4F88-BBB0-50F70FAF0574}" dt="2024-06-19T09:12:35.632" v="1074"/>
        <pc:sldMkLst>
          <pc:docMk/>
          <pc:sldMk cId="3752076554" sldId="408"/>
        </pc:sldMkLst>
      </pc:sldChg>
      <pc:sldChg chg="add del">
        <pc:chgData name="Atom Levison" userId="8bf1595b2793620a" providerId="LiveId" clId="{CB13C005-513D-4F88-BBB0-50F70FAF0574}" dt="2024-06-18T13:47:23.830" v="975" actId="47"/>
        <pc:sldMkLst>
          <pc:docMk/>
          <pc:sldMk cId="3946272398" sldId="409"/>
        </pc:sldMkLst>
      </pc:sldChg>
      <pc:sldChg chg="add">
        <pc:chgData name="Atom Levison" userId="8bf1595b2793620a" providerId="LiveId" clId="{CB13C005-513D-4F88-BBB0-50F70FAF0574}" dt="2024-06-19T09:12:35.632" v="1074"/>
        <pc:sldMkLst>
          <pc:docMk/>
          <pc:sldMk cId="4126200200" sldId="409"/>
        </pc:sldMkLst>
      </pc:sldChg>
      <pc:sldChg chg="add del">
        <pc:chgData name="Atom Levison" userId="8bf1595b2793620a" providerId="LiveId" clId="{CB13C005-513D-4F88-BBB0-50F70FAF0574}" dt="2024-06-18T13:47:24.633" v="976" actId="47"/>
        <pc:sldMkLst>
          <pc:docMk/>
          <pc:sldMk cId="1272406477" sldId="410"/>
        </pc:sldMkLst>
      </pc:sldChg>
      <pc:sldChg chg="add">
        <pc:chgData name="Atom Levison" userId="8bf1595b2793620a" providerId="LiveId" clId="{CB13C005-513D-4F88-BBB0-50F70FAF0574}" dt="2024-06-19T09:12:35.632" v="1074"/>
        <pc:sldMkLst>
          <pc:docMk/>
          <pc:sldMk cId="4030810165" sldId="410"/>
        </pc:sldMkLst>
      </pc:sldChg>
      <pc:sldChg chg="add">
        <pc:chgData name="Atom Levison" userId="8bf1595b2793620a" providerId="LiveId" clId="{CB13C005-513D-4F88-BBB0-50F70FAF0574}" dt="2024-06-19T09:12:35.632" v="1074"/>
        <pc:sldMkLst>
          <pc:docMk/>
          <pc:sldMk cId="2809040677" sldId="411"/>
        </pc:sldMkLst>
      </pc:sldChg>
      <pc:sldChg chg="add del">
        <pc:chgData name="Atom Levison" userId="8bf1595b2793620a" providerId="LiveId" clId="{CB13C005-513D-4F88-BBB0-50F70FAF0574}" dt="2024-06-18T13:47:25.277" v="977" actId="47"/>
        <pc:sldMkLst>
          <pc:docMk/>
          <pc:sldMk cId="3886452654" sldId="411"/>
        </pc:sldMkLst>
      </pc:sldChg>
      <pc:sldChg chg="add del">
        <pc:chgData name="Atom Levison" userId="8bf1595b2793620a" providerId="LiveId" clId="{CB13C005-513D-4F88-BBB0-50F70FAF0574}" dt="2024-06-18T13:47:26.198" v="978" actId="47"/>
        <pc:sldMkLst>
          <pc:docMk/>
          <pc:sldMk cId="318673672" sldId="412"/>
        </pc:sldMkLst>
      </pc:sldChg>
      <pc:sldChg chg="add">
        <pc:chgData name="Atom Levison" userId="8bf1595b2793620a" providerId="LiveId" clId="{CB13C005-513D-4F88-BBB0-50F70FAF0574}" dt="2024-06-19T09:12:35.632" v="1074"/>
        <pc:sldMkLst>
          <pc:docMk/>
          <pc:sldMk cId="3453995530" sldId="412"/>
        </pc:sldMkLst>
      </pc:sldChg>
      <pc:sldChg chg="add del">
        <pc:chgData name="Atom Levison" userId="8bf1595b2793620a" providerId="LiveId" clId="{CB13C005-513D-4F88-BBB0-50F70FAF0574}" dt="2024-06-18T13:47:26.932" v="979" actId="47"/>
        <pc:sldMkLst>
          <pc:docMk/>
          <pc:sldMk cId="674726422" sldId="413"/>
        </pc:sldMkLst>
      </pc:sldChg>
      <pc:sldChg chg="add">
        <pc:chgData name="Atom Levison" userId="8bf1595b2793620a" providerId="LiveId" clId="{CB13C005-513D-4F88-BBB0-50F70FAF0574}" dt="2024-06-19T09:12:35.632" v="1074"/>
        <pc:sldMkLst>
          <pc:docMk/>
          <pc:sldMk cId="1705971628" sldId="413"/>
        </pc:sldMkLst>
      </pc:sldChg>
      <pc:sldChg chg="add">
        <pc:chgData name="Atom Levison" userId="8bf1595b2793620a" providerId="LiveId" clId="{CB13C005-513D-4F88-BBB0-50F70FAF0574}" dt="2024-06-19T09:12:35.632" v="1074"/>
        <pc:sldMkLst>
          <pc:docMk/>
          <pc:sldMk cId="2985307317" sldId="414"/>
        </pc:sldMkLst>
      </pc:sldChg>
      <pc:sldChg chg="add del">
        <pc:chgData name="Atom Levison" userId="8bf1595b2793620a" providerId="LiveId" clId="{CB13C005-513D-4F88-BBB0-50F70FAF0574}" dt="2024-06-18T13:47:27.742" v="980" actId="47"/>
        <pc:sldMkLst>
          <pc:docMk/>
          <pc:sldMk cId="3013346871" sldId="414"/>
        </pc:sldMkLst>
      </pc:sldChg>
      <pc:sldChg chg="add">
        <pc:chgData name="Atom Levison" userId="8bf1595b2793620a" providerId="LiveId" clId="{CB13C005-513D-4F88-BBB0-50F70FAF0574}" dt="2024-06-19T09:13:25.172" v="1075"/>
        <pc:sldMkLst>
          <pc:docMk/>
          <pc:sldMk cId="514957390" sldId="415"/>
        </pc:sldMkLst>
      </pc:sldChg>
      <pc:sldChg chg="add">
        <pc:chgData name="Atom Levison" userId="8bf1595b2793620a" providerId="LiveId" clId="{CB13C005-513D-4F88-BBB0-50F70FAF0574}" dt="2024-06-19T09:13:25.172" v="1075"/>
        <pc:sldMkLst>
          <pc:docMk/>
          <pc:sldMk cId="2179403367" sldId="416"/>
        </pc:sldMkLst>
      </pc:sldChg>
      <pc:sldChg chg="add">
        <pc:chgData name="Atom Levison" userId="8bf1595b2793620a" providerId="LiveId" clId="{CB13C005-513D-4F88-BBB0-50F70FAF0574}" dt="2024-06-19T09:13:25.172" v="1075"/>
        <pc:sldMkLst>
          <pc:docMk/>
          <pc:sldMk cId="3026568717" sldId="417"/>
        </pc:sldMkLst>
      </pc:sldChg>
      <pc:sldChg chg="add">
        <pc:chgData name="Atom Levison" userId="8bf1595b2793620a" providerId="LiveId" clId="{CB13C005-513D-4F88-BBB0-50F70FAF0574}" dt="2024-06-19T09:13:25.172" v="1075"/>
        <pc:sldMkLst>
          <pc:docMk/>
          <pc:sldMk cId="2464690576" sldId="418"/>
        </pc:sldMkLst>
      </pc:sldChg>
      <pc:sldChg chg="add">
        <pc:chgData name="Atom Levison" userId="8bf1595b2793620a" providerId="LiveId" clId="{CB13C005-513D-4F88-BBB0-50F70FAF0574}" dt="2024-06-19T09:13:25.172" v="1075"/>
        <pc:sldMkLst>
          <pc:docMk/>
          <pc:sldMk cId="397069468" sldId="419"/>
        </pc:sldMkLst>
      </pc:sldChg>
      <pc:sldChg chg="add">
        <pc:chgData name="Atom Levison" userId="8bf1595b2793620a" providerId="LiveId" clId="{CB13C005-513D-4F88-BBB0-50F70FAF0574}" dt="2024-06-19T09:13:25.172" v="1075"/>
        <pc:sldMkLst>
          <pc:docMk/>
          <pc:sldMk cId="4253642553" sldId="420"/>
        </pc:sldMkLst>
      </pc:sldChg>
      <pc:sldChg chg="add">
        <pc:chgData name="Atom Levison" userId="8bf1595b2793620a" providerId="LiveId" clId="{CB13C005-513D-4F88-BBB0-50F70FAF0574}" dt="2024-06-19T09:13:25.172" v="1075"/>
        <pc:sldMkLst>
          <pc:docMk/>
          <pc:sldMk cId="1902770841" sldId="421"/>
        </pc:sldMkLst>
      </pc:sldChg>
      <pc:sldChg chg="add">
        <pc:chgData name="Atom Levison" userId="8bf1595b2793620a" providerId="LiveId" clId="{CB13C005-513D-4F88-BBB0-50F70FAF0574}" dt="2024-06-19T09:13:25.172" v="1075"/>
        <pc:sldMkLst>
          <pc:docMk/>
          <pc:sldMk cId="3055947852" sldId="422"/>
        </pc:sldMkLst>
      </pc:sldChg>
      <pc:sldChg chg="add">
        <pc:chgData name="Atom Levison" userId="8bf1595b2793620a" providerId="LiveId" clId="{CB13C005-513D-4F88-BBB0-50F70FAF0574}" dt="2024-06-19T09:13:25.172" v="1075"/>
        <pc:sldMkLst>
          <pc:docMk/>
          <pc:sldMk cId="4068966615" sldId="423"/>
        </pc:sldMkLst>
      </pc:sldChg>
      <pc:sldChg chg="add modTransition">
        <pc:chgData name="Atom Levison" userId="8bf1595b2793620a" providerId="LiveId" clId="{CB13C005-513D-4F88-BBB0-50F70FAF0574}" dt="2024-06-19T11:14:03.979" v="1109"/>
        <pc:sldMkLst>
          <pc:docMk/>
          <pc:sldMk cId="3681347513" sldId="424"/>
        </pc:sldMkLst>
      </pc:sldChg>
      <pc:sldChg chg="delSp add modTransition">
        <pc:chgData name="Atom Levison" userId="8bf1595b2793620a" providerId="LiveId" clId="{CB13C005-513D-4F88-BBB0-50F70FAF0574}" dt="2024-06-19T11:14:03.979" v="1109"/>
        <pc:sldMkLst>
          <pc:docMk/>
          <pc:sldMk cId="2050544672" sldId="425"/>
        </pc:sldMkLst>
        <pc:picChg chg="del">
          <ac:chgData name="Atom Levison" userId="8bf1595b2793620a" providerId="LiveId" clId="{CB13C005-513D-4F88-BBB0-50F70FAF0574}" dt="2024-06-19T11:12:59.158" v="1104" actId="478"/>
          <ac:picMkLst>
            <pc:docMk/>
            <pc:sldMk cId="2050544672" sldId="425"/>
            <ac:picMk id="1026" creationId="{43A5F194-9D66-2571-0B10-EDA8D7C08697}"/>
          </ac:picMkLst>
        </pc:picChg>
      </pc:sldChg>
      <pc:sldChg chg="delSp add modTransition">
        <pc:chgData name="Atom Levison" userId="8bf1595b2793620a" providerId="LiveId" clId="{CB13C005-513D-4F88-BBB0-50F70FAF0574}" dt="2024-06-19T11:14:03.979" v="1109"/>
        <pc:sldMkLst>
          <pc:docMk/>
          <pc:sldMk cId="3569685108" sldId="426"/>
        </pc:sldMkLst>
        <pc:picChg chg="del">
          <ac:chgData name="Atom Levison" userId="8bf1595b2793620a" providerId="LiveId" clId="{CB13C005-513D-4F88-BBB0-50F70FAF0574}" dt="2024-06-19T11:13:01.990" v="1105" actId="478"/>
          <ac:picMkLst>
            <pc:docMk/>
            <pc:sldMk cId="3569685108" sldId="426"/>
            <ac:picMk id="1026" creationId="{43A5F194-9D66-2571-0B10-EDA8D7C08697}"/>
          </ac:picMkLst>
        </pc:picChg>
      </pc:sldChg>
      <pc:sldChg chg="add modTransition">
        <pc:chgData name="Atom Levison" userId="8bf1595b2793620a" providerId="LiveId" clId="{CB13C005-513D-4F88-BBB0-50F70FAF0574}" dt="2024-06-19T11:14:03.979" v="1109"/>
        <pc:sldMkLst>
          <pc:docMk/>
          <pc:sldMk cId="3575902857" sldId="427"/>
        </pc:sldMkLst>
      </pc:sldChg>
      <pc:sldChg chg="add modTransition">
        <pc:chgData name="Atom Levison" userId="8bf1595b2793620a" providerId="LiveId" clId="{CB13C005-513D-4F88-BBB0-50F70FAF0574}" dt="2024-06-19T11:14:03.979" v="1109"/>
        <pc:sldMkLst>
          <pc:docMk/>
          <pc:sldMk cId="3189654869" sldId="428"/>
        </pc:sldMkLst>
      </pc:sldChg>
      <pc:sldChg chg="delSp add modTransition">
        <pc:chgData name="Atom Levison" userId="8bf1595b2793620a" providerId="LiveId" clId="{CB13C005-513D-4F88-BBB0-50F70FAF0574}" dt="2024-06-19T11:14:03.979" v="1109"/>
        <pc:sldMkLst>
          <pc:docMk/>
          <pc:sldMk cId="3097360067" sldId="429"/>
        </pc:sldMkLst>
        <pc:picChg chg="del">
          <ac:chgData name="Atom Levison" userId="8bf1595b2793620a" providerId="LiveId" clId="{CB13C005-513D-4F88-BBB0-50F70FAF0574}" dt="2024-06-19T11:13:04.685" v="1106" actId="478"/>
          <ac:picMkLst>
            <pc:docMk/>
            <pc:sldMk cId="3097360067" sldId="429"/>
            <ac:picMk id="1026" creationId="{43A5F194-9D66-2571-0B10-EDA8D7C08697}"/>
          </ac:picMkLst>
        </pc:picChg>
      </pc:sldChg>
      <pc:sldChg chg="delSp add modTransition">
        <pc:chgData name="Atom Levison" userId="8bf1595b2793620a" providerId="LiveId" clId="{CB13C005-513D-4F88-BBB0-50F70FAF0574}" dt="2024-06-19T11:14:03.979" v="1109"/>
        <pc:sldMkLst>
          <pc:docMk/>
          <pc:sldMk cId="2714680088" sldId="430"/>
        </pc:sldMkLst>
        <pc:picChg chg="del">
          <ac:chgData name="Atom Levison" userId="8bf1595b2793620a" providerId="LiveId" clId="{CB13C005-513D-4F88-BBB0-50F70FAF0574}" dt="2024-06-19T11:13:06.989" v="1107" actId="478"/>
          <ac:picMkLst>
            <pc:docMk/>
            <pc:sldMk cId="2714680088" sldId="430"/>
            <ac:picMk id="1026" creationId="{43A5F194-9D66-2571-0B10-EDA8D7C08697}"/>
          </ac:picMkLst>
        </pc:picChg>
      </pc:sldChg>
      <pc:sldChg chg="add modTransition">
        <pc:chgData name="Atom Levison" userId="8bf1595b2793620a" providerId="LiveId" clId="{CB13C005-513D-4F88-BBB0-50F70FAF0574}" dt="2024-06-19T11:14:03.979" v="1109"/>
        <pc:sldMkLst>
          <pc:docMk/>
          <pc:sldMk cId="1290487549" sldId="431"/>
        </pc:sldMkLst>
      </pc:sldChg>
      <pc:sldChg chg="add modTransition">
        <pc:chgData name="Atom Levison" userId="8bf1595b2793620a" providerId="LiveId" clId="{CB13C005-513D-4F88-BBB0-50F70FAF0574}" dt="2024-06-19T11:14:03.979" v="1109"/>
        <pc:sldMkLst>
          <pc:docMk/>
          <pc:sldMk cId="3434577207" sldId="432"/>
        </pc:sldMkLst>
      </pc:sldChg>
      <pc:sldMasterChg chg="modTransition modSldLayout">
        <pc:chgData name="Atom Levison" userId="8bf1595b2793620a" providerId="LiveId" clId="{CB13C005-513D-4F88-BBB0-50F70FAF0574}" dt="2024-06-18T12:14:47.915" v="436"/>
        <pc:sldMasterMkLst>
          <pc:docMk/>
          <pc:sldMasterMk cId="2612597959" sldId="2147483648"/>
        </pc:sldMasterMkLst>
        <pc:sldLayoutChg chg="modTransition">
          <pc:chgData name="Atom Levison" userId="8bf1595b2793620a" providerId="LiveId" clId="{CB13C005-513D-4F88-BBB0-50F70FAF0574}" dt="2024-06-18T12:14:47.915" v="436"/>
          <pc:sldLayoutMkLst>
            <pc:docMk/>
            <pc:sldMasterMk cId="2612597959" sldId="2147483648"/>
            <pc:sldLayoutMk cId="2994457934" sldId="2147483649"/>
          </pc:sldLayoutMkLst>
        </pc:sldLayoutChg>
        <pc:sldLayoutChg chg="modTransition">
          <pc:chgData name="Atom Levison" userId="8bf1595b2793620a" providerId="LiveId" clId="{CB13C005-513D-4F88-BBB0-50F70FAF0574}" dt="2024-06-18T12:14:47.915" v="436"/>
          <pc:sldLayoutMkLst>
            <pc:docMk/>
            <pc:sldMasterMk cId="2612597959" sldId="2147483648"/>
            <pc:sldLayoutMk cId="1923723548" sldId="2147483650"/>
          </pc:sldLayoutMkLst>
        </pc:sldLayoutChg>
        <pc:sldLayoutChg chg="modTransition">
          <pc:chgData name="Atom Levison" userId="8bf1595b2793620a" providerId="LiveId" clId="{CB13C005-513D-4F88-BBB0-50F70FAF0574}" dt="2024-06-18T12:14:47.915" v="436"/>
          <pc:sldLayoutMkLst>
            <pc:docMk/>
            <pc:sldMasterMk cId="2612597959" sldId="2147483648"/>
            <pc:sldLayoutMk cId="2970060262" sldId="2147483651"/>
          </pc:sldLayoutMkLst>
        </pc:sldLayoutChg>
        <pc:sldLayoutChg chg="modTransition">
          <pc:chgData name="Atom Levison" userId="8bf1595b2793620a" providerId="LiveId" clId="{CB13C005-513D-4F88-BBB0-50F70FAF0574}" dt="2024-06-18T12:14:47.915" v="436"/>
          <pc:sldLayoutMkLst>
            <pc:docMk/>
            <pc:sldMasterMk cId="2612597959" sldId="2147483648"/>
            <pc:sldLayoutMk cId="3930196633" sldId="2147483652"/>
          </pc:sldLayoutMkLst>
        </pc:sldLayoutChg>
        <pc:sldLayoutChg chg="modTransition">
          <pc:chgData name="Atom Levison" userId="8bf1595b2793620a" providerId="LiveId" clId="{CB13C005-513D-4F88-BBB0-50F70FAF0574}" dt="2024-06-18T12:14:47.915" v="436"/>
          <pc:sldLayoutMkLst>
            <pc:docMk/>
            <pc:sldMasterMk cId="2612597959" sldId="2147483648"/>
            <pc:sldLayoutMk cId="2750104958" sldId="2147483653"/>
          </pc:sldLayoutMkLst>
        </pc:sldLayoutChg>
        <pc:sldLayoutChg chg="modTransition">
          <pc:chgData name="Atom Levison" userId="8bf1595b2793620a" providerId="LiveId" clId="{CB13C005-513D-4F88-BBB0-50F70FAF0574}" dt="2024-06-18T12:14:47.915" v="436"/>
          <pc:sldLayoutMkLst>
            <pc:docMk/>
            <pc:sldMasterMk cId="2612597959" sldId="2147483648"/>
            <pc:sldLayoutMk cId="1852406704" sldId="2147483654"/>
          </pc:sldLayoutMkLst>
        </pc:sldLayoutChg>
        <pc:sldLayoutChg chg="modTransition">
          <pc:chgData name="Atom Levison" userId="8bf1595b2793620a" providerId="LiveId" clId="{CB13C005-513D-4F88-BBB0-50F70FAF0574}" dt="2024-06-18T12:14:47.915" v="436"/>
          <pc:sldLayoutMkLst>
            <pc:docMk/>
            <pc:sldMasterMk cId="2612597959" sldId="2147483648"/>
            <pc:sldLayoutMk cId="4212665100" sldId="2147483655"/>
          </pc:sldLayoutMkLst>
        </pc:sldLayoutChg>
        <pc:sldLayoutChg chg="modTransition">
          <pc:chgData name="Atom Levison" userId="8bf1595b2793620a" providerId="LiveId" clId="{CB13C005-513D-4F88-BBB0-50F70FAF0574}" dt="2024-06-18T12:14:47.915" v="436"/>
          <pc:sldLayoutMkLst>
            <pc:docMk/>
            <pc:sldMasterMk cId="2612597959" sldId="2147483648"/>
            <pc:sldLayoutMk cId="3813792464" sldId="2147483656"/>
          </pc:sldLayoutMkLst>
        </pc:sldLayoutChg>
        <pc:sldLayoutChg chg="modTransition">
          <pc:chgData name="Atom Levison" userId="8bf1595b2793620a" providerId="LiveId" clId="{CB13C005-513D-4F88-BBB0-50F70FAF0574}" dt="2024-06-18T12:14:47.915" v="436"/>
          <pc:sldLayoutMkLst>
            <pc:docMk/>
            <pc:sldMasterMk cId="2612597959" sldId="2147483648"/>
            <pc:sldLayoutMk cId="3341841708" sldId="2147483657"/>
          </pc:sldLayoutMkLst>
        </pc:sldLayoutChg>
        <pc:sldLayoutChg chg="modTransition">
          <pc:chgData name="Atom Levison" userId="8bf1595b2793620a" providerId="LiveId" clId="{CB13C005-513D-4F88-BBB0-50F70FAF0574}" dt="2024-06-18T12:14:47.915" v="436"/>
          <pc:sldLayoutMkLst>
            <pc:docMk/>
            <pc:sldMasterMk cId="2612597959" sldId="2147483648"/>
            <pc:sldLayoutMk cId="1607131220" sldId="2147483658"/>
          </pc:sldLayoutMkLst>
        </pc:sldLayoutChg>
        <pc:sldLayoutChg chg="modTransition">
          <pc:chgData name="Atom Levison" userId="8bf1595b2793620a" providerId="LiveId" clId="{CB13C005-513D-4F88-BBB0-50F70FAF0574}" dt="2024-06-18T12:14:47.915" v="436"/>
          <pc:sldLayoutMkLst>
            <pc:docMk/>
            <pc:sldMasterMk cId="2612597959" sldId="2147483648"/>
            <pc:sldLayoutMk cId="3860691289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83FFF-0B53-399F-A26A-C303FFD24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F1C0533-5DD8-6CC3-91E2-E8AC7AA8C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9A3154C-AF07-3B53-0410-4C017FD9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EA7A-6607-4E89-9883-BAF61B014FEE}" type="datetimeFigureOut">
              <a:rPr lang="nl-NL" smtClean="0"/>
              <a:t>19-6-2024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AE9ADD-6CFA-0DFE-E900-17A2C709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4E18C1-B15C-D54B-3C1F-3C6EAA46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EB0E-D89A-4C62-8E7F-146F7DF798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445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A2406-EDB4-2313-5B1D-9F7BE378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0C4AA38-B1FB-585F-0E56-778E057BF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DD5A09-BD7A-DAA4-32C0-907D6024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EA7A-6607-4E89-9883-BAF61B014FEE}" type="datetimeFigureOut">
              <a:rPr lang="nl-NL" smtClean="0"/>
              <a:t>19-6-2024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A5349D2-9590-A04F-026D-EF6A31BD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25626D4-BA83-E9DD-97C6-197F6D72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EB0E-D89A-4C62-8E7F-146F7DF798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713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C79999A-7C76-2408-15A3-28D21025D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D75EEDC-A518-17E2-4494-7CBDEB358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F3AEFFF-4327-83D0-89C3-E2652457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EA7A-6607-4E89-9883-BAF61B014FEE}" type="datetimeFigureOut">
              <a:rPr lang="nl-NL" smtClean="0"/>
              <a:t>19-6-2024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3183121-A696-D836-B010-E4328735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ECCD9E-6EEB-179E-33B0-35A469EF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EB0E-D89A-4C62-8E7F-146F7DF798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069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18625-B054-25FC-FA20-F47676F9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00DFA1-270E-CE6D-EECE-51AC89AD3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22BFDC7-6FD3-E221-0C7D-5798B124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EA7A-6607-4E89-9883-BAF61B014FEE}" type="datetimeFigureOut">
              <a:rPr lang="nl-NL" smtClean="0"/>
              <a:t>19-6-2024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2E7082-CAE1-6E4D-A8D9-E0573FFC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078DF20-499A-88EB-67B2-DDCDEB2A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EB0E-D89A-4C62-8E7F-146F7DF798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372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872C2-CF9D-8A68-8F6D-F24B50251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E9EA36F-C9D8-5D4E-483F-380ADF92B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4429BF4-B26D-12B4-3EF2-0BD12CD9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EA7A-6607-4E89-9883-BAF61B014FEE}" type="datetimeFigureOut">
              <a:rPr lang="nl-NL" smtClean="0"/>
              <a:t>19-6-2024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F5612F-CE1A-7979-C725-D189BC49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04E0739-D7D3-F8DF-6F63-744572CE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EB0E-D89A-4C62-8E7F-146F7DF798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006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408715-D166-6424-D44A-F519D32A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0771D2-83EA-CEC5-6B2F-9969B19A2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7E52AF6-8EE5-889D-12D9-3082552B5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9D08E99-B4B2-93AD-7AD8-1B149D74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EA7A-6607-4E89-9883-BAF61B014FEE}" type="datetimeFigureOut">
              <a:rPr lang="nl-NL" smtClean="0"/>
              <a:t>19-6-2024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D23C48A-6AC6-37AC-6691-485F45ED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8BD41A9-913E-B61E-4931-E8BC4EEA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EB0E-D89A-4C62-8E7F-146F7DF798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019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D3BBA-6BC0-0E6C-29F1-BAF2FBFBA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C01E2CE-8287-9467-B12B-6F7C2E3BC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AB8FBA6-A5A0-DD45-C549-35B2B9992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46B2D27-32DC-288B-ABC7-49CF25220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875C88D-27FF-037E-C8E9-37275DDED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07C1B06-DE98-3638-C378-D91A66D3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EA7A-6607-4E89-9883-BAF61B014FEE}" type="datetimeFigureOut">
              <a:rPr lang="nl-NL" smtClean="0"/>
              <a:t>19-6-2024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E8E9DD5-2403-F5CB-108C-9ACA25FE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CB9FCB2-DB9B-7950-22D8-374062E2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EB0E-D89A-4C62-8E7F-146F7DF798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010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E6E6CE-C2C0-985F-3EF2-12BE9B41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EF78E61-1F24-2D09-8B2A-5D4140C2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EA7A-6607-4E89-9883-BAF61B014FEE}" type="datetimeFigureOut">
              <a:rPr lang="nl-NL" smtClean="0"/>
              <a:t>19-6-2024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8C68A99-FF7C-C671-5865-B4850DA7A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23C05D3-4A87-9C8C-7253-817D75A3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EB0E-D89A-4C62-8E7F-146F7DF798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240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D42FC3B-7B8E-F9FB-B3F5-9A7C4061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EA7A-6607-4E89-9883-BAF61B014FEE}" type="datetimeFigureOut">
              <a:rPr lang="nl-NL" smtClean="0"/>
              <a:t>19-6-2024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5B6478B-49A9-67F7-9DB9-959664F8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FD8794B-A1DE-B18E-EB18-9D0C6103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EB0E-D89A-4C62-8E7F-146F7DF798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266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D2065-D2A0-498B-62F0-650F63A67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DAD9FC-4D31-A5AE-00D0-F0E121766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6C0F6AD-26CA-C36C-96F2-0AC10BA77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856C13F-D5A7-573C-8245-5AC99D25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EA7A-6607-4E89-9883-BAF61B014FEE}" type="datetimeFigureOut">
              <a:rPr lang="nl-NL" smtClean="0"/>
              <a:t>19-6-2024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9E1D528-D094-54F8-1F81-9A33277A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244DCBB-1981-5DBB-4871-249D4751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EB0E-D89A-4C62-8E7F-146F7DF798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379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F81D57-65DA-7490-A340-6EB89D661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7B4343A-8961-53B8-6E92-B3582855F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EE2BA52-FEA7-9E3B-0FD0-EAECA82EC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8AB0BA2-537E-5A3B-AEC7-1C58B645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EA7A-6607-4E89-9883-BAF61B014FEE}" type="datetimeFigureOut">
              <a:rPr lang="nl-NL" smtClean="0"/>
              <a:t>19-6-2024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C3342B4-9A32-0332-5530-C9CE05A5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C7F2E29-711E-2CAA-9E6A-D902A196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EB0E-D89A-4C62-8E7F-146F7DF798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184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C000C5F-72EB-FA4D-3384-933B82D75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492C0D1-69BA-6AC1-49E3-E09857252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D6F048B-3DA5-3767-084C-FA0EDEFD7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CFEA7A-6607-4E89-9883-BAF61B014FEE}" type="datetimeFigureOut">
              <a:rPr lang="nl-NL" smtClean="0"/>
              <a:t>19-6-2024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4FD79AB-E6F2-0F58-52E1-4DDCE2627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09F98D-218A-A296-7F1E-A3179C2F1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99EB0E-D89A-4C62-8E7F-146F7DF798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25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8075B-7390-2F77-1874-56D670D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FC001-1A6C-5F65-3524-25A7314A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980DE94E-42F8-C6F6-DC97-77094914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ep 11">
            <a:extLst>
              <a:ext uri="{FF2B5EF4-FFF2-40B4-BE49-F238E27FC236}">
                <a16:creationId xmlns:a16="http://schemas.microsoft.com/office/drawing/2014/main" id="{CBD8BDC9-AD3F-09C0-066E-057AD7BEE947}"/>
              </a:ext>
            </a:extLst>
          </p:cNvPr>
          <p:cNvGrpSpPr/>
          <p:nvPr/>
        </p:nvGrpSpPr>
        <p:grpSpPr>
          <a:xfrm>
            <a:off x="6096000" y="2176630"/>
            <a:ext cx="1401531" cy="2037427"/>
            <a:chOff x="6096000" y="2176630"/>
            <a:chExt cx="1401531" cy="2037427"/>
          </a:xfrm>
        </p:grpSpPr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5B8D591D-D7F5-C5CA-9AC4-95125C896E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1257"/>
            <a:stretch/>
          </p:blipFill>
          <p:spPr>
            <a:xfrm rot="20935616">
              <a:off x="6096000" y="3872205"/>
              <a:ext cx="1331387" cy="341852"/>
            </a:xfrm>
            <a:prstGeom prst="rect">
              <a:avLst/>
            </a:prstGeom>
          </p:spPr>
        </p:pic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CB026DC9-2BD4-BB25-F6B7-6317C382CF9D}"/>
                </a:ext>
              </a:extLst>
            </p:cNvPr>
            <p:cNvGrpSpPr/>
            <p:nvPr/>
          </p:nvGrpSpPr>
          <p:grpSpPr>
            <a:xfrm>
              <a:off x="6096000" y="2176630"/>
              <a:ext cx="1401531" cy="1695575"/>
              <a:chOff x="1052420" y="716494"/>
              <a:chExt cx="3419625" cy="5201494"/>
            </a:xfrm>
          </p:grpSpPr>
          <p:pic>
            <p:nvPicPr>
              <p:cNvPr id="5" name="Afbeelding 4">
                <a:extLst>
                  <a:ext uri="{FF2B5EF4-FFF2-40B4-BE49-F238E27FC236}">
                    <a16:creationId xmlns:a16="http://schemas.microsoft.com/office/drawing/2014/main" id="{C839AF17-C3F6-E584-9BE2-985BC91736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28742"/>
              <a:stretch/>
            </p:blipFill>
            <p:spPr>
              <a:xfrm>
                <a:off x="1052420" y="3318104"/>
                <a:ext cx="3248479" cy="2599884"/>
              </a:xfrm>
              <a:prstGeom prst="rect">
                <a:avLst/>
              </a:prstGeom>
            </p:spPr>
          </p:pic>
          <p:pic>
            <p:nvPicPr>
              <p:cNvPr id="6" name="ogen">
                <a:extLst>
                  <a:ext uri="{FF2B5EF4-FFF2-40B4-BE49-F238E27FC236}">
                    <a16:creationId xmlns:a16="http://schemas.microsoft.com/office/drawing/2014/main" id="{F0043DB5-ED91-4D1B-E011-03A3037E4C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20190"/>
              <a:stretch/>
            </p:blipFill>
            <p:spPr>
              <a:xfrm>
                <a:off x="2028481" y="1196935"/>
                <a:ext cx="1581493" cy="1788861"/>
              </a:xfrm>
              <a:prstGeom prst="rect">
                <a:avLst/>
              </a:prstGeom>
            </p:spPr>
          </p:pic>
          <p:pic>
            <p:nvPicPr>
              <p:cNvPr id="7" name="haar">
                <a:extLst>
                  <a:ext uri="{FF2B5EF4-FFF2-40B4-BE49-F238E27FC236}">
                    <a16:creationId xmlns:a16="http://schemas.microsoft.com/office/drawing/2014/main" id="{43C1B0D4-A635-719F-96C6-A7F2796989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1412739">
                <a:off x="1166408" y="716494"/>
                <a:ext cx="3305637" cy="4277320"/>
              </a:xfrm>
              <a:prstGeom prst="rect">
                <a:avLst/>
              </a:prstGeom>
            </p:spPr>
          </p:pic>
          <p:pic>
            <p:nvPicPr>
              <p:cNvPr id="8" name="mond">
                <a:extLst>
                  <a:ext uri="{FF2B5EF4-FFF2-40B4-BE49-F238E27FC236}">
                    <a16:creationId xmlns:a16="http://schemas.microsoft.com/office/drawing/2014/main" id="{8B5B2ECC-239D-E0DD-FF21-B35EACAD4A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79810"/>
              <a:stretch/>
            </p:blipFill>
            <p:spPr>
              <a:xfrm>
                <a:off x="2037812" y="2976464"/>
                <a:ext cx="1581493" cy="45253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3193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8075B-7390-2F77-1874-56D670D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FC001-1A6C-5F65-3524-25A7314A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980DE94E-42F8-C6F6-DC97-77094914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CB026DC9-2BD4-BB25-F6B7-6317C382CF9D}"/>
              </a:ext>
            </a:extLst>
          </p:cNvPr>
          <p:cNvGrpSpPr/>
          <p:nvPr/>
        </p:nvGrpSpPr>
        <p:grpSpPr>
          <a:xfrm>
            <a:off x="5769418" y="1987420"/>
            <a:ext cx="1891015" cy="2080727"/>
            <a:chOff x="1052420" y="823018"/>
            <a:chExt cx="3419625" cy="5138182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C839AF17-C3F6-E584-9BE2-985BC9173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7558"/>
            <a:stretch/>
          </p:blipFill>
          <p:spPr>
            <a:xfrm>
              <a:off x="1052420" y="3318102"/>
              <a:ext cx="3248479" cy="2643098"/>
            </a:xfrm>
            <a:prstGeom prst="rect">
              <a:avLst/>
            </a:prstGeom>
          </p:spPr>
        </p:pic>
        <p:pic>
          <p:nvPicPr>
            <p:cNvPr id="6" name="ogen">
              <a:extLst>
                <a:ext uri="{FF2B5EF4-FFF2-40B4-BE49-F238E27FC236}">
                  <a16:creationId xmlns:a16="http://schemas.microsoft.com/office/drawing/2014/main" id="{F0043DB5-ED91-4D1B-E011-03A3037E4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0190"/>
            <a:stretch/>
          </p:blipFill>
          <p:spPr>
            <a:xfrm>
              <a:off x="2028481" y="1196935"/>
              <a:ext cx="1581493" cy="1788861"/>
            </a:xfrm>
            <a:prstGeom prst="rect">
              <a:avLst/>
            </a:prstGeom>
          </p:spPr>
        </p:pic>
        <p:pic>
          <p:nvPicPr>
            <p:cNvPr id="7" name="haar">
              <a:extLst>
                <a:ext uri="{FF2B5EF4-FFF2-40B4-BE49-F238E27FC236}">
                  <a16:creationId xmlns:a16="http://schemas.microsoft.com/office/drawing/2014/main" id="{43C1B0D4-A635-719F-96C6-A7F279698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412739">
              <a:off x="1166409" y="823018"/>
              <a:ext cx="3305636" cy="4277322"/>
            </a:xfrm>
            <a:prstGeom prst="rect">
              <a:avLst/>
            </a:prstGeom>
          </p:spPr>
        </p:pic>
        <p:pic>
          <p:nvPicPr>
            <p:cNvPr id="8" name="mond">
              <a:extLst>
                <a:ext uri="{FF2B5EF4-FFF2-40B4-BE49-F238E27FC236}">
                  <a16:creationId xmlns:a16="http://schemas.microsoft.com/office/drawing/2014/main" id="{8B5B2ECC-239D-E0DD-FF21-B35EACAD4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9810"/>
            <a:stretch/>
          </p:blipFill>
          <p:spPr>
            <a:xfrm>
              <a:off x="2037812" y="2976464"/>
              <a:ext cx="1581493" cy="452535"/>
            </a:xfrm>
            <a:prstGeom prst="rect">
              <a:avLst/>
            </a:prstGeom>
          </p:spPr>
        </p:pic>
      </p:grp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8DDFB92B-EDFE-0F74-8D25-9E81D0BB39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57"/>
          <a:stretch/>
        </p:blipFill>
        <p:spPr>
          <a:xfrm>
            <a:off x="5893364" y="4042103"/>
            <a:ext cx="154227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4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37812" y="1187604"/>
            <a:ext cx="1581493" cy="1788861"/>
          </a:xfrm>
          <a:prstGeom prst="rect">
            <a:avLst/>
          </a:prstGeom>
        </p:spPr>
      </p:pic>
      <p:pic>
        <p:nvPicPr>
          <p:cNvPr id="4" name="lichaam">
            <a:extLst>
              <a:ext uri="{FF2B5EF4-FFF2-40B4-BE49-F238E27FC236}">
                <a16:creationId xmlns:a16="http://schemas.microsoft.com/office/drawing/2014/main" id="{6FF8D2CD-AED9-E6C3-7EF1-FB409C99B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19149" y="3096121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4002">
            <a:off x="1166409" y="841680"/>
            <a:ext cx="3305636" cy="4277322"/>
          </a:xfrm>
          <a:prstGeom prst="rect">
            <a:avLst/>
          </a:prstGeom>
        </p:spPr>
      </p:pic>
      <p:grpSp>
        <p:nvGrpSpPr>
          <p:cNvPr id="7" name="Groep 6">
            <a:extLst>
              <a:ext uri="{FF2B5EF4-FFF2-40B4-BE49-F238E27FC236}">
                <a16:creationId xmlns:a16="http://schemas.microsoft.com/office/drawing/2014/main" id="{3FFF830C-43A0-E767-ABFF-BC7F8B7ED2BF}"/>
              </a:ext>
            </a:extLst>
          </p:cNvPr>
          <p:cNvGrpSpPr/>
          <p:nvPr/>
        </p:nvGrpSpPr>
        <p:grpSpPr>
          <a:xfrm>
            <a:off x="4781114" y="1374220"/>
            <a:ext cx="3170693" cy="3768174"/>
            <a:chOff x="4781114" y="1374220"/>
            <a:chExt cx="3170693" cy="3768174"/>
          </a:xfrm>
        </p:grpSpPr>
        <p:sp>
          <p:nvSpPr>
            <p:cNvPr id="5" name="Tekstballon: ovaal 4">
              <a:extLst>
                <a:ext uri="{FF2B5EF4-FFF2-40B4-BE49-F238E27FC236}">
                  <a16:creationId xmlns:a16="http://schemas.microsoft.com/office/drawing/2014/main" id="{03793EF5-9CE9-6EA4-5C7C-7358B2D65D4A}"/>
                </a:ext>
              </a:extLst>
            </p:cNvPr>
            <p:cNvSpPr/>
            <p:nvPr/>
          </p:nvSpPr>
          <p:spPr>
            <a:xfrm rot="5400000">
              <a:off x="4482374" y="1672960"/>
              <a:ext cx="3768174" cy="3170693"/>
            </a:xfrm>
            <a:prstGeom prst="wedgeEllipseCallou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" name="Tekstvak 2">
              <a:extLst>
                <a:ext uri="{FF2B5EF4-FFF2-40B4-BE49-F238E27FC236}">
                  <a16:creationId xmlns:a16="http://schemas.microsoft.com/office/drawing/2014/main" id="{53332C6C-6B35-E40B-DDF4-ED2124E8D1D7}"/>
                </a:ext>
              </a:extLst>
            </p:cNvPr>
            <p:cNvSpPr txBox="1"/>
            <p:nvPr/>
          </p:nvSpPr>
          <p:spPr>
            <a:xfrm>
              <a:off x="5116011" y="2068214"/>
              <a:ext cx="2488557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latin typeface="Bodoni MT" panose="02070603080606020203" pitchFamily="18" charset="0"/>
                </a:rPr>
                <a:t>Hey </a:t>
              </a:r>
              <a:r>
                <a:rPr lang="nl-NL" dirty="0" err="1">
                  <a:latin typeface="Bodoni MT" panose="02070603080606020203" pitchFamily="18" charset="0"/>
                </a:rPr>
                <a:t>guys</a:t>
              </a:r>
              <a:r>
                <a:rPr lang="nl-NL" dirty="0">
                  <a:latin typeface="Bodoni MT" panose="02070603080606020203" pitchFamily="18" charset="0"/>
                </a:rPr>
                <a:t>, </a:t>
              </a:r>
              <a:r>
                <a:rPr lang="nl-NL" dirty="0" err="1">
                  <a:latin typeface="Bodoni MT" panose="02070603080606020203" pitchFamily="18" charset="0"/>
                </a:rPr>
                <a:t>I’m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mr.Boyle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and</a:t>
              </a:r>
              <a:r>
                <a:rPr lang="nl-NL" dirty="0">
                  <a:latin typeface="Bodoni MT" panose="02070603080606020203" pitchFamily="18" charset="0"/>
                </a:rPr>
                <a:t> I </a:t>
              </a:r>
              <a:r>
                <a:rPr lang="nl-NL" dirty="0" err="1">
                  <a:latin typeface="Bodoni MT" panose="02070603080606020203" pitchFamily="18" charset="0"/>
                </a:rPr>
                <a:t>discovered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that</a:t>
              </a:r>
              <a:r>
                <a:rPr lang="nl-NL" dirty="0">
                  <a:latin typeface="Bodoni MT" panose="02070603080606020203" pitchFamily="18" charset="0"/>
                </a:rPr>
                <a:t> sound </a:t>
              </a:r>
              <a:r>
                <a:rPr lang="nl-NL" dirty="0" err="1">
                  <a:latin typeface="Bodoni MT" panose="02070603080606020203" pitchFamily="18" charset="0"/>
                </a:rPr>
                <a:t>needs</a:t>
              </a:r>
              <a:r>
                <a:rPr lang="nl-NL" dirty="0">
                  <a:latin typeface="Bodoni MT" panose="02070603080606020203" pitchFamily="18" charset="0"/>
                </a:rPr>
                <a:t> a medium.</a:t>
              </a:r>
            </a:p>
            <a:p>
              <a:endParaRPr lang="nl-NL" dirty="0">
                <a:latin typeface="Bodoni MT" panose="02070603080606020203" pitchFamily="18" charset="0"/>
              </a:endParaRPr>
            </a:p>
            <a:p>
              <a:r>
                <a:rPr lang="nl-NL" dirty="0" err="1">
                  <a:latin typeface="Bodoni MT" panose="02070603080606020203" pitchFamily="18" charset="0"/>
                </a:rPr>
                <a:t>That’s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all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very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interesting</a:t>
              </a:r>
              <a:r>
                <a:rPr lang="nl-NL" dirty="0">
                  <a:latin typeface="Bodoni MT" panose="02070603080606020203" pitchFamily="18" charset="0"/>
                </a:rPr>
                <a:t>, but </a:t>
              </a:r>
              <a:r>
                <a:rPr lang="nl-NL" dirty="0" err="1">
                  <a:latin typeface="Bodoni MT" panose="02070603080606020203" pitchFamily="18" charset="0"/>
                </a:rPr>
                <a:t>today</a:t>
              </a:r>
              <a:r>
                <a:rPr lang="nl-NL" dirty="0">
                  <a:latin typeface="Bodoni MT" panose="02070603080606020203" pitchFamily="18" charset="0"/>
                </a:rPr>
                <a:t> I want </a:t>
              </a:r>
              <a:r>
                <a:rPr lang="nl-NL" dirty="0" err="1">
                  <a:latin typeface="Bodoni MT" panose="02070603080606020203" pitchFamily="18" charset="0"/>
                </a:rPr>
                <a:t>to</a:t>
              </a:r>
              <a:r>
                <a:rPr lang="nl-NL" dirty="0">
                  <a:latin typeface="Bodoni MT" panose="02070603080606020203" pitchFamily="18" charset="0"/>
                </a:rPr>
                <a:t> talk </a:t>
              </a:r>
              <a:r>
                <a:rPr lang="nl-NL" dirty="0" err="1">
                  <a:latin typeface="Bodoni MT" panose="02070603080606020203" pitchFamily="18" charset="0"/>
                </a:rPr>
                <a:t>about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the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physics</a:t>
              </a:r>
              <a:r>
                <a:rPr lang="nl-NL" dirty="0">
                  <a:latin typeface="Bodoni MT" panose="02070603080606020203" pitchFamily="18" charset="0"/>
                </a:rPr>
                <a:t> project of        </a:t>
              </a:r>
            </a:p>
            <a:p>
              <a:r>
                <a:rPr lang="nl-NL" dirty="0">
                  <a:latin typeface="Bodoni MT" panose="02070603080606020203" pitchFamily="18" charset="0"/>
                </a:rPr>
                <a:t>  </a:t>
              </a:r>
              <a:r>
                <a:rPr lang="nl-NL" dirty="0" err="1">
                  <a:latin typeface="Bodoni MT" panose="02070603080606020203" pitchFamily="18" charset="0"/>
                </a:rPr>
                <a:t>group</a:t>
              </a:r>
              <a:r>
                <a:rPr lang="nl-NL" dirty="0">
                  <a:latin typeface="Bodoni MT" panose="02070603080606020203" pitchFamily="18" charset="0"/>
                </a:rPr>
                <a:t> 24.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086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28481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6FE57953-B6F4-779C-F308-693A5D1AB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37811" y="3060441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409" y="804356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0AA54194-E3B2-647C-AFF6-C4C93641D2CF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AD2F0FC-EC71-CC96-2ECB-E5284E050030}"/>
              </a:ext>
            </a:extLst>
          </p:cNvPr>
          <p:cNvSpPr txBox="1"/>
          <p:nvPr/>
        </p:nvSpPr>
        <p:spPr>
          <a:xfrm>
            <a:off x="5116011" y="2068214"/>
            <a:ext cx="24885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  <a:p>
            <a:endParaRPr lang="nl-NL" dirty="0">
              <a:latin typeface="Bodoni MT" panose="02070603080606020203" pitchFamily="18" charset="0"/>
            </a:endParaRPr>
          </a:p>
          <a:p>
            <a:r>
              <a:rPr lang="nl-NL" dirty="0" err="1">
                <a:latin typeface="Bodoni MT" panose="02070603080606020203" pitchFamily="18" charset="0"/>
              </a:rPr>
              <a:t>That’s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all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very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interesting</a:t>
            </a:r>
            <a:r>
              <a:rPr lang="nl-NL" dirty="0">
                <a:latin typeface="Bodoni MT" panose="02070603080606020203" pitchFamily="18" charset="0"/>
              </a:rPr>
              <a:t>, but </a:t>
            </a:r>
            <a:r>
              <a:rPr lang="nl-NL" dirty="0" err="1">
                <a:latin typeface="Bodoni MT" panose="02070603080606020203" pitchFamily="18" charset="0"/>
              </a:rPr>
              <a:t>today</a:t>
            </a:r>
            <a:r>
              <a:rPr lang="nl-NL" dirty="0">
                <a:latin typeface="Bodoni MT" panose="02070603080606020203" pitchFamily="18" charset="0"/>
              </a:rPr>
              <a:t> I want </a:t>
            </a:r>
            <a:r>
              <a:rPr lang="nl-NL" dirty="0" err="1">
                <a:latin typeface="Bodoni MT" panose="02070603080606020203" pitchFamily="18" charset="0"/>
              </a:rPr>
              <a:t>to</a:t>
            </a:r>
            <a:r>
              <a:rPr lang="nl-NL" dirty="0">
                <a:latin typeface="Bodoni MT" panose="02070603080606020203" pitchFamily="18" charset="0"/>
              </a:rPr>
              <a:t> talk </a:t>
            </a:r>
            <a:r>
              <a:rPr lang="nl-NL" dirty="0" err="1">
                <a:latin typeface="Bodoni MT" panose="02070603080606020203" pitchFamily="18" charset="0"/>
              </a:rPr>
              <a:t>about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physics</a:t>
            </a:r>
            <a:r>
              <a:rPr lang="nl-NL" dirty="0">
                <a:latin typeface="Bodoni MT" panose="02070603080606020203" pitchFamily="18" charset="0"/>
              </a:rPr>
              <a:t> project of        </a:t>
            </a:r>
          </a:p>
          <a:p>
            <a:r>
              <a:rPr lang="nl-NL" dirty="0">
                <a:latin typeface="Bodoni MT" panose="02070603080606020203" pitchFamily="18" charset="0"/>
              </a:rPr>
              <a:t>  </a:t>
            </a:r>
            <a:r>
              <a:rPr lang="nl-NL" dirty="0" err="1">
                <a:latin typeface="Bodoni MT" panose="02070603080606020203" pitchFamily="18" charset="0"/>
              </a:rPr>
              <a:t>group</a:t>
            </a:r>
            <a:r>
              <a:rPr lang="nl-NL" dirty="0">
                <a:latin typeface="Bodoni MT" panose="02070603080606020203" pitchFamily="18" charset="0"/>
              </a:rPr>
              <a:t> 24.</a:t>
            </a:r>
          </a:p>
        </p:txBody>
      </p:sp>
    </p:spTree>
    <p:extLst>
      <p:ext uri="{BB962C8B-B14F-4D97-AF65-F5344CB8AC3E}">
        <p14:creationId xmlns:p14="http://schemas.microsoft.com/office/powerpoint/2010/main" val="31619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37812" y="1187604"/>
            <a:ext cx="1581493" cy="1788861"/>
          </a:xfrm>
          <a:prstGeom prst="rect">
            <a:avLst/>
          </a:prstGeom>
        </p:spPr>
      </p:pic>
      <p:pic>
        <p:nvPicPr>
          <p:cNvPr id="4" name="lichaam">
            <a:extLst>
              <a:ext uri="{FF2B5EF4-FFF2-40B4-BE49-F238E27FC236}">
                <a16:creationId xmlns:a16="http://schemas.microsoft.com/office/drawing/2014/main" id="{6FF8D2CD-AED9-E6C3-7EF1-FB409C99B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19149" y="3096121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4002">
            <a:off x="1166409" y="841680"/>
            <a:ext cx="3305636" cy="4277322"/>
          </a:xfrm>
          <a:prstGeom prst="rect">
            <a:avLst/>
          </a:prstGeom>
        </p:spPr>
      </p:pic>
      <p:grpSp>
        <p:nvGrpSpPr>
          <p:cNvPr id="7" name="Groep 6">
            <a:extLst>
              <a:ext uri="{FF2B5EF4-FFF2-40B4-BE49-F238E27FC236}">
                <a16:creationId xmlns:a16="http://schemas.microsoft.com/office/drawing/2014/main" id="{3FFF830C-43A0-E767-ABFF-BC7F8B7ED2BF}"/>
              </a:ext>
            </a:extLst>
          </p:cNvPr>
          <p:cNvGrpSpPr/>
          <p:nvPr/>
        </p:nvGrpSpPr>
        <p:grpSpPr>
          <a:xfrm>
            <a:off x="4781114" y="1374220"/>
            <a:ext cx="3170693" cy="3768174"/>
            <a:chOff x="4781114" y="1374220"/>
            <a:chExt cx="3170693" cy="3768174"/>
          </a:xfrm>
        </p:grpSpPr>
        <p:sp>
          <p:nvSpPr>
            <p:cNvPr id="5" name="Tekstballon: ovaal 4">
              <a:extLst>
                <a:ext uri="{FF2B5EF4-FFF2-40B4-BE49-F238E27FC236}">
                  <a16:creationId xmlns:a16="http://schemas.microsoft.com/office/drawing/2014/main" id="{03793EF5-9CE9-6EA4-5C7C-7358B2D65D4A}"/>
                </a:ext>
              </a:extLst>
            </p:cNvPr>
            <p:cNvSpPr/>
            <p:nvPr/>
          </p:nvSpPr>
          <p:spPr>
            <a:xfrm rot="5400000">
              <a:off x="4482374" y="1672960"/>
              <a:ext cx="3768174" cy="3170693"/>
            </a:xfrm>
            <a:prstGeom prst="wedgeEllipseCallou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" name="Tekstvak 2">
              <a:extLst>
                <a:ext uri="{FF2B5EF4-FFF2-40B4-BE49-F238E27FC236}">
                  <a16:creationId xmlns:a16="http://schemas.microsoft.com/office/drawing/2014/main" id="{53332C6C-6B35-E40B-DDF4-ED2124E8D1D7}"/>
                </a:ext>
              </a:extLst>
            </p:cNvPr>
            <p:cNvSpPr txBox="1"/>
            <p:nvPr/>
          </p:nvSpPr>
          <p:spPr>
            <a:xfrm>
              <a:off x="5116011" y="2068214"/>
              <a:ext cx="2488557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latin typeface="Bodoni MT" panose="02070603080606020203" pitchFamily="18" charset="0"/>
                </a:rPr>
                <a:t>Hey </a:t>
              </a:r>
              <a:r>
                <a:rPr lang="nl-NL" dirty="0" err="1">
                  <a:latin typeface="Bodoni MT" panose="02070603080606020203" pitchFamily="18" charset="0"/>
                </a:rPr>
                <a:t>guys</a:t>
              </a:r>
              <a:r>
                <a:rPr lang="nl-NL" dirty="0">
                  <a:latin typeface="Bodoni MT" panose="02070603080606020203" pitchFamily="18" charset="0"/>
                </a:rPr>
                <a:t>, </a:t>
              </a:r>
              <a:r>
                <a:rPr lang="nl-NL" dirty="0" err="1">
                  <a:latin typeface="Bodoni MT" panose="02070603080606020203" pitchFamily="18" charset="0"/>
                </a:rPr>
                <a:t>I’m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mr.Boyle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and</a:t>
              </a:r>
              <a:r>
                <a:rPr lang="nl-NL" dirty="0">
                  <a:latin typeface="Bodoni MT" panose="02070603080606020203" pitchFamily="18" charset="0"/>
                </a:rPr>
                <a:t> I </a:t>
              </a:r>
              <a:r>
                <a:rPr lang="nl-NL" dirty="0" err="1">
                  <a:latin typeface="Bodoni MT" panose="02070603080606020203" pitchFamily="18" charset="0"/>
                </a:rPr>
                <a:t>discovered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that</a:t>
              </a:r>
              <a:r>
                <a:rPr lang="nl-NL" dirty="0">
                  <a:latin typeface="Bodoni MT" panose="02070603080606020203" pitchFamily="18" charset="0"/>
                </a:rPr>
                <a:t> sound </a:t>
              </a:r>
              <a:r>
                <a:rPr lang="nl-NL" dirty="0" err="1">
                  <a:latin typeface="Bodoni MT" panose="02070603080606020203" pitchFamily="18" charset="0"/>
                </a:rPr>
                <a:t>needs</a:t>
              </a:r>
              <a:r>
                <a:rPr lang="nl-NL" dirty="0">
                  <a:latin typeface="Bodoni MT" panose="02070603080606020203" pitchFamily="18" charset="0"/>
                </a:rPr>
                <a:t> a medium.</a:t>
              </a:r>
            </a:p>
            <a:p>
              <a:endParaRPr lang="nl-NL" dirty="0">
                <a:latin typeface="Bodoni MT" panose="02070603080606020203" pitchFamily="18" charset="0"/>
              </a:endParaRPr>
            </a:p>
            <a:p>
              <a:r>
                <a:rPr lang="nl-NL" dirty="0" err="1">
                  <a:latin typeface="Bodoni MT" panose="02070603080606020203" pitchFamily="18" charset="0"/>
                </a:rPr>
                <a:t>That’s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all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very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interesting</a:t>
              </a:r>
              <a:r>
                <a:rPr lang="nl-NL" dirty="0">
                  <a:latin typeface="Bodoni MT" panose="02070603080606020203" pitchFamily="18" charset="0"/>
                </a:rPr>
                <a:t>, but </a:t>
              </a:r>
              <a:r>
                <a:rPr lang="nl-NL" dirty="0" err="1">
                  <a:latin typeface="Bodoni MT" panose="02070603080606020203" pitchFamily="18" charset="0"/>
                </a:rPr>
                <a:t>today</a:t>
              </a:r>
              <a:r>
                <a:rPr lang="nl-NL" dirty="0">
                  <a:latin typeface="Bodoni MT" panose="02070603080606020203" pitchFamily="18" charset="0"/>
                </a:rPr>
                <a:t> I want </a:t>
              </a:r>
              <a:r>
                <a:rPr lang="nl-NL" dirty="0" err="1">
                  <a:latin typeface="Bodoni MT" panose="02070603080606020203" pitchFamily="18" charset="0"/>
                </a:rPr>
                <a:t>to</a:t>
              </a:r>
              <a:r>
                <a:rPr lang="nl-NL" dirty="0">
                  <a:latin typeface="Bodoni MT" panose="02070603080606020203" pitchFamily="18" charset="0"/>
                </a:rPr>
                <a:t> talk </a:t>
              </a:r>
              <a:r>
                <a:rPr lang="nl-NL" dirty="0" err="1">
                  <a:latin typeface="Bodoni MT" panose="02070603080606020203" pitchFamily="18" charset="0"/>
                </a:rPr>
                <a:t>about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the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physics</a:t>
              </a:r>
              <a:r>
                <a:rPr lang="nl-NL" dirty="0">
                  <a:latin typeface="Bodoni MT" panose="02070603080606020203" pitchFamily="18" charset="0"/>
                </a:rPr>
                <a:t> project of        </a:t>
              </a:r>
            </a:p>
            <a:p>
              <a:r>
                <a:rPr lang="nl-NL" dirty="0">
                  <a:latin typeface="Bodoni MT" panose="02070603080606020203" pitchFamily="18" charset="0"/>
                </a:rPr>
                <a:t>  </a:t>
              </a:r>
              <a:r>
                <a:rPr lang="nl-NL" dirty="0" err="1">
                  <a:latin typeface="Bodoni MT" panose="02070603080606020203" pitchFamily="18" charset="0"/>
                </a:rPr>
                <a:t>group</a:t>
              </a:r>
              <a:r>
                <a:rPr lang="nl-NL" dirty="0">
                  <a:latin typeface="Bodoni MT" panose="02070603080606020203" pitchFamily="18" charset="0"/>
                </a:rPr>
                <a:t> 24.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321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28481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6FE57953-B6F4-779C-F308-693A5D1AB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37811" y="3060441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409" y="804356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0AA54194-E3B2-647C-AFF6-C4C93641D2CF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AD2F0FC-EC71-CC96-2ECB-E5284E050030}"/>
              </a:ext>
            </a:extLst>
          </p:cNvPr>
          <p:cNvSpPr txBox="1"/>
          <p:nvPr/>
        </p:nvSpPr>
        <p:spPr>
          <a:xfrm>
            <a:off x="5116011" y="2068214"/>
            <a:ext cx="24885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  <a:p>
            <a:endParaRPr lang="nl-NL" dirty="0">
              <a:latin typeface="Bodoni MT" panose="02070603080606020203" pitchFamily="18" charset="0"/>
            </a:endParaRPr>
          </a:p>
          <a:p>
            <a:r>
              <a:rPr lang="nl-NL" dirty="0" err="1">
                <a:latin typeface="Bodoni MT" panose="02070603080606020203" pitchFamily="18" charset="0"/>
              </a:rPr>
              <a:t>That’s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all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very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interesting</a:t>
            </a:r>
            <a:r>
              <a:rPr lang="nl-NL" dirty="0">
                <a:latin typeface="Bodoni MT" panose="02070603080606020203" pitchFamily="18" charset="0"/>
              </a:rPr>
              <a:t>, but </a:t>
            </a:r>
            <a:r>
              <a:rPr lang="nl-NL" dirty="0" err="1">
                <a:latin typeface="Bodoni MT" panose="02070603080606020203" pitchFamily="18" charset="0"/>
              </a:rPr>
              <a:t>today</a:t>
            </a:r>
            <a:r>
              <a:rPr lang="nl-NL" dirty="0">
                <a:latin typeface="Bodoni MT" panose="02070603080606020203" pitchFamily="18" charset="0"/>
              </a:rPr>
              <a:t> I want </a:t>
            </a:r>
            <a:r>
              <a:rPr lang="nl-NL" dirty="0" err="1">
                <a:latin typeface="Bodoni MT" panose="02070603080606020203" pitchFamily="18" charset="0"/>
              </a:rPr>
              <a:t>to</a:t>
            </a:r>
            <a:r>
              <a:rPr lang="nl-NL" dirty="0">
                <a:latin typeface="Bodoni MT" panose="02070603080606020203" pitchFamily="18" charset="0"/>
              </a:rPr>
              <a:t> talk </a:t>
            </a:r>
            <a:r>
              <a:rPr lang="nl-NL" dirty="0" err="1">
                <a:latin typeface="Bodoni MT" panose="02070603080606020203" pitchFamily="18" charset="0"/>
              </a:rPr>
              <a:t>about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physics</a:t>
            </a:r>
            <a:r>
              <a:rPr lang="nl-NL" dirty="0">
                <a:latin typeface="Bodoni MT" panose="02070603080606020203" pitchFamily="18" charset="0"/>
              </a:rPr>
              <a:t> project of        </a:t>
            </a:r>
          </a:p>
          <a:p>
            <a:r>
              <a:rPr lang="nl-NL" dirty="0">
                <a:latin typeface="Bodoni MT" panose="02070603080606020203" pitchFamily="18" charset="0"/>
              </a:rPr>
              <a:t>  </a:t>
            </a:r>
            <a:r>
              <a:rPr lang="nl-NL" dirty="0" err="1">
                <a:latin typeface="Bodoni MT" panose="02070603080606020203" pitchFamily="18" charset="0"/>
              </a:rPr>
              <a:t>group</a:t>
            </a:r>
            <a:r>
              <a:rPr lang="nl-NL" dirty="0">
                <a:latin typeface="Bodoni MT" panose="02070603080606020203" pitchFamily="18" charset="0"/>
              </a:rPr>
              <a:t> 24.</a:t>
            </a:r>
          </a:p>
        </p:txBody>
      </p:sp>
    </p:spTree>
    <p:extLst>
      <p:ext uri="{BB962C8B-B14F-4D97-AF65-F5344CB8AC3E}">
        <p14:creationId xmlns:p14="http://schemas.microsoft.com/office/powerpoint/2010/main" val="246582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37812" y="1187604"/>
            <a:ext cx="1581493" cy="1788861"/>
          </a:xfrm>
          <a:prstGeom prst="rect">
            <a:avLst/>
          </a:prstGeom>
        </p:spPr>
      </p:pic>
      <p:pic>
        <p:nvPicPr>
          <p:cNvPr id="4" name="lichaam">
            <a:extLst>
              <a:ext uri="{FF2B5EF4-FFF2-40B4-BE49-F238E27FC236}">
                <a16:creationId xmlns:a16="http://schemas.microsoft.com/office/drawing/2014/main" id="{6FF8D2CD-AED9-E6C3-7EF1-FB409C99B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19149" y="3096121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4002">
            <a:off x="1166409" y="841680"/>
            <a:ext cx="3305636" cy="4277322"/>
          </a:xfrm>
          <a:prstGeom prst="rect">
            <a:avLst/>
          </a:prstGeom>
        </p:spPr>
      </p:pic>
      <p:grpSp>
        <p:nvGrpSpPr>
          <p:cNvPr id="7" name="Groep 6">
            <a:extLst>
              <a:ext uri="{FF2B5EF4-FFF2-40B4-BE49-F238E27FC236}">
                <a16:creationId xmlns:a16="http://schemas.microsoft.com/office/drawing/2014/main" id="{3FFF830C-43A0-E767-ABFF-BC7F8B7ED2BF}"/>
              </a:ext>
            </a:extLst>
          </p:cNvPr>
          <p:cNvGrpSpPr/>
          <p:nvPr/>
        </p:nvGrpSpPr>
        <p:grpSpPr>
          <a:xfrm>
            <a:off x="4781114" y="1374220"/>
            <a:ext cx="3170693" cy="3768174"/>
            <a:chOff x="4781114" y="1374220"/>
            <a:chExt cx="3170693" cy="3768174"/>
          </a:xfrm>
        </p:grpSpPr>
        <p:sp>
          <p:nvSpPr>
            <p:cNvPr id="5" name="Tekstballon: ovaal 4">
              <a:extLst>
                <a:ext uri="{FF2B5EF4-FFF2-40B4-BE49-F238E27FC236}">
                  <a16:creationId xmlns:a16="http://schemas.microsoft.com/office/drawing/2014/main" id="{03793EF5-9CE9-6EA4-5C7C-7358B2D65D4A}"/>
                </a:ext>
              </a:extLst>
            </p:cNvPr>
            <p:cNvSpPr/>
            <p:nvPr/>
          </p:nvSpPr>
          <p:spPr>
            <a:xfrm rot="5400000">
              <a:off x="4482374" y="1672960"/>
              <a:ext cx="3768174" cy="3170693"/>
            </a:xfrm>
            <a:prstGeom prst="wedgeEllipseCallou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" name="Tekstvak 2">
              <a:extLst>
                <a:ext uri="{FF2B5EF4-FFF2-40B4-BE49-F238E27FC236}">
                  <a16:creationId xmlns:a16="http://schemas.microsoft.com/office/drawing/2014/main" id="{53332C6C-6B35-E40B-DDF4-ED2124E8D1D7}"/>
                </a:ext>
              </a:extLst>
            </p:cNvPr>
            <p:cNvSpPr txBox="1"/>
            <p:nvPr/>
          </p:nvSpPr>
          <p:spPr>
            <a:xfrm>
              <a:off x="5116011" y="2068214"/>
              <a:ext cx="2488557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latin typeface="Bodoni MT" panose="02070603080606020203" pitchFamily="18" charset="0"/>
                </a:rPr>
                <a:t>Hey </a:t>
              </a:r>
              <a:r>
                <a:rPr lang="nl-NL" dirty="0" err="1">
                  <a:latin typeface="Bodoni MT" panose="02070603080606020203" pitchFamily="18" charset="0"/>
                </a:rPr>
                <a:t>guys</a:t>
              </a:r>
              <a:r>
                <a:rPr lang="nl-NL" dirty="0">
                  <a:latin typeface="Bodoni MT" panose="02070603080606020203" pitchFamily="18" charset="0"/>
                </a:rPr>
                <a:t>, </a:t>
              </a:r>
              <a:r>
                <a:rPr lang="nl-NL" dirty="0" err="1">
                  <a:latin typeface="Bodoni MT" panose="02070603080606020203" pitchFamily="18" charset="0"/>
                </a:rPr>
                <a:t>I’m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mr.Boyle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and</a:t>
              </a:r>
              <a:r>
                <a:rPr lang="nl-NL" dirty="0">
                  <a:latin typeface="Bodoni MT" panose="02070603080606020203" pitchFamily="18" charset="0"/>
                </a:rPr>
                <a:t> I </a:t>
              </a:r>
              <a:r>
                <a:rPr lang="nl-NL" dirty="0" err="1">
                  <a:latin typeface="Bodoni MT" panose="02070603080606020203" pitchFamily="18" charset="0"/>
                </a:rPr>
                <a:t>discovered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that</a:t>
              </a:r>
              <a:r>
                <a:rPr lang="nl-NL" dirty="0">
                  <a:latin typeface="Bodoni MT" panose="02070603080606020203" pitchFamily="18" charset="0"/>
                </a:rPr>
                <a:t> sound </a:t>
              </a:r>
              <a:r>
                <a:rPr lang="nl-NL" dirty="0" err="1">
                  <a:latin typeface="Bodoni MT" panose="02070603080606020203" pitchFamily="18" charset="0"/>
                </a:rPr>
                <a:t>needs</a:t>
              </a:r>
              <a:r>
                <a:rPr lang="nl-NL" dirty="0">
                  <a:latin typeface="Bodoni MT" panose="02070603080606020203" pitchFamily="18" charset="0"/>
                </a:rPr>
                <a:t> a medium.</a:t>
              </a:r>
            </a:p>
            <a:p>
              <a:endParaRPr lang="nl-NL" dirty="0">
                <a:latin typeface="Bodoni MT" panose="02070603080606020203" pitchFamily="18" charset="0"/>
              </a:endParaRPr>
            </a:p>
            <a:p>
              <a:r>
                <a:rPr lang="nl-NL" dirty="0" err="1">
                  <a:latin typeface="Bodoni MT" panose="02070603080606020203" pitchFamily="18" charset="0"/>
                </a:rPr>
                <a:t>That’s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all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very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interesting</a:t>
              </a:r>
              <a:r>
                <a:rPr lang="nl-NL" dirty="0">
                  <a:latin typeface="Bodoni MT" panose="02070603080606020203" pitchFamily="18" charset="0"/>
                </a:rPr>
                <a:t>, but </a:t>
              </a:r>
              <a:r>
                <a:rPr lang="nl-NL" dirty="0" err="1">
                  <a:latin typeface="Bodoni MT" panose="02070603080606020203" pitchFamily="18" charset="0"/>
                </a:rPr>
                <a:t>today</a:t>
              </a:r>
              <a:r>
                <a:rPr lang="nl-NL" dirty="0">
                  <a:latin typeface="Bodoni MT" panose="02070603080606020203" pitchFamily="18" charset="0"/>
                </a:rPr>
                <a:t> I want </a:t>
              </a:r>
              <a:r>
                <a:rPr lang="nl-NL" dirty="0" err="1">
                  <a:latin typeface="Bodoni MT" panose="02070603080606020203" pitchFamily="18" charset="0"/>
                </a:rPr>
                <a:t>to</a:t>
              </a:r>
              <a:r>
                <a:rPr lang="nl-NL" dirty="0">
                  <a:latin typeface="Bodoni MT" panose="02070603080606020203" pitchFamily="18" charset="0"/>
                </a:rPr>
                <a:t> talk </a:t>
              </a:r>
              <a:r>
                <a:rPr lang="nl-NL" dirty="0" err="1">
                  <a:latin typeface="Bodoni MT" panose="02070603080606020203" pitchFamily="18" charset="0"/>
                </a:rPr>
                <a:t>about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the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physics</a:t>
              </a:r>
              <a:r>
                <a:rPr lang="nl-NL" dirty="0">
                  <a:latin typeface="Bodoni MT" panose="02070603080606020203" pitchFamily="18" charset="0"/>
                </a:rPr>
                <a:t> project of        </a:t>
              </a:r>
            </a:p>
            <a:p>
              <a:r>
                <a:rPr lang="nl-NL" dirty="0">
                  <a:latin typeface="Bodoni MT" panose="02070603080606020203" pitchFamily="18" charset="0"/>
                </a:rPr>
                <a:t>  </a:t>
              </a:r>
              <a:r>
                <a:rPr lang="nl-NL" dirty="0" err="1">
                  <a:latin typeface="Bodoni MT" panose="02070603080606020203" pitchFamily="18" charset="0"/>
                </a:rPr>
                <a:t>group</a:t>
              </a:r>
              <a:r>
                <a:rPr lang="nl-NL" dirty="0">
                  <a:latin typeface="Bodoni MT" panose="02070603080606020203" pitchFamily="18" charset="0"/>
                </a:rPr>
                <a:t> 24.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0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28481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6FE57953-B6F4-779C-F308-693A5D1AB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37811" y="3060441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409" y="804356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0AA54194-E3B2-647C-AFF6-C4C93641D2CF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AD2F0FC-EC71-CC96-2ECB-E5284E050030}"/>
              </a:ext>
            </a:extLst>
          </p:cNvPr>
          <p:cNvSpPr txBox="1"/>
          <p:nvPr/>
        </p:nvSpPr>
        <p:spPr>
          <a:xfrm>
            <a:off x="5116011" y="2068214"/>
            <a:ext cx="24885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  <a:p>
            <a:endParaRPr lang="nl-NL" dirty="0">
              <a:latin typeface="Bodoni MT" panose="02070603080606020203" pitchFamily="18" charset="0"/>
            </a:endParaRPr>
          </a:p>
          <a:p>
            <a:r>
              <a:rPr lang="nl-NL" dirty="0" err="1">
                <a:latin typeface="Bodoni MT" panose="02070603080606020203" pitchFamily="18" charset="0"/>
              </a:rPr>
              <a:t>That’s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all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very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interesting</a:t>
            </a:r>
            <a:r>
              <a:rPr lang="nl-NL" dirty="0">
                <a:latin typeface="Bodoni MT" panose="02070603080606020203" pitchFamily="18" charset="0"/>
              </a:rPr>
              <a:t>, but </a:t>
            </a:r>
            <a:r>
              <a:rPr lang="nl-NL" dirty="0" err="1">
                <a:latin typeface="Bodoni MT" panose="02070603080606020203" pitchFamily="18" charset="0"/>
              </a:rPr>
              <a:t>today</a:t>
            </a:r>
            <a:r>
              <a:rPr lang="nl-NL" dirty="0">
                <a:latin typeface="Bodoni MT" panose="02070603080606020203" pitchFamily="18" charset="0"/>
              </a:rPr>
              <a:t> I want </a:t>
            </a:r>
            <a:r>
              <a:rPr lang="nl-NL" dirty="0" err="1">
                <a:latin typeface="Bodoni MT" panose="02070603080606020203" pitchFamily="18" charset="0"/>
              </a:rPr>
              <a:t>to</a:t>
            </a:r>
            <a:r>
              <a:rPr lang="nl-NL" dirty="0">
                <a:latin typeface="Bodoni MT" panose="02070603080606020203" pitchFamily="18" charset="0"/>
              </a:rPr>
              <a:t> talk </a:t>
            </a:r>
            <a:r>
              <a:rPr lang="nl-NL" dirty="0" err="1">
                <a:latin typeface="Bodoni MT" panose="02070603080606020203" pitchFamily="18" charset="0"/>
              </a:rPr>
              <a:t>about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physics</a:t>
            </a:r>
            <a:r>
              <a:rPr lang="nl-NL" dirty="0">
                <a:latin typeface="Bodoni MT" panose="02070603080606020203" pitchFamily="18" charset="0"/>
              </a:rPr>
              <a:t> project of        </a:t>
            </a:r>
          </a:p>
          <a:p>
            <a:r>
              <a:rPr lang="nl-NL" dirty="0">
                <a:latin typeface="Bodoni MT" panose="02070603080606020203" pitchFamily="18" charset="0"/>
              </a:rPr>
              <a:t>  </a:t>
            </a:r>
            <a:r>
              <a:rPr lang="nl-NL" dirty="0" err="1">
                <a:latin typeface="Bodoni MT" panose="02070603080606020203" pitchFamily="18" charset="0"/>
              </a:rPr>
              <a:t>group</a:t>
            </a:r>
            <a:r>
              <a:rPr lang="nl-NL" dirty="0">
                <a:latin typeface="Bodoni MT" panose="02070603080606020203" pitchFamily="18" charset="0"/>
              </a:rPr>
              <a:t> 24.</a:t>
            </a:r>
          </a:p>
        </p:txBody>
      </p:sp>
    </p:spTree>
    <p:extLst>
      <p:ext uri="{BB962C8B-B14F-4D97-AF65-F5344CB8AC3E}">
        <p14:creationId xmlns:p14="http://schemas.microsoft.com/office/powerpoint/2010/main" val="42579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28481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6FE57953-B6F4-779C-F308-693A5D1AB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37811" y="3060441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409" y="804356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0AA54194-E3B2-647C-AFF6-C4C93641D2CF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AD2F0FC-EC71-CC96-2ECB-E5284E050030}"/>
              </a:ext>
            </a:extLst>
          </p:cNvPr>
          <p:cNvSpPr txBox="1"/>
          <p:nvPr/>
        </p:nvSpPr>
        <p:spPr>
          <a:xfrm>
            <a:off x="5116011" y="2068214"/>
            <a:ext cx="24885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  <a:p>
            <a:endParaRPr lang="nl-NL" dirty="0">
              <a:latin typeface="Bodoni MT" panose="02070603080606020203" pitchFamily="18" charset="0"/>
            </a:endParaRPr>
          </a:p>
          <a:p>
            <a:r>
              <a:rPr lang="nl-NL" dirty="0" err="1">
                <a:latin typeface="Bodoni MT" panose="02070603080606020203" pitchFamily="18" charset="0"/>
              </a:rPr>
              <a:t>That’s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all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very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interesting</a:t>
            </a:r>
            <a:r>
              <a:rPr lang="nl-NL" dirty="0">
                <a:latin typeface="Bodoni MT" panose="02070603080606020203" pitchFamily="18" charset="0"/>
              </a:rPr>
              <a:t>, but </a:t>
            </a:r>
            <a:r>
              <a:rPr lang="nl-NL" dirty="0" err="1">
                <a:latin typeface="Bodoni MT" panose="02070603080606020203" pitchFamily="18" charset="0"/>
              </a:rPr>
              <a:t>today</a:t>
            </a:r>
            <a:r>
              <a:rPr lang="nl-NL" dirty="0">
                <a:latin typeface="Bodoni MT" panose="02070603080606020203" pitchFamily="18" charset="0"/>
              </a:rPr>
              <a:t> I want </a:t>
            </a:r>
            <a:r>
              <a:rPr lang="nl-NL" dirty="0" err="1">
                <a:latin typeface="Bodoni MT" panose="02070603080606020203" pitchFamily="18" charset="0"/>
              </a:rPr>
              <a:t>to</a:t>
            </a:r>
            <a:r>
              <a:rPr lang="nl-NL" dirty="0">
                <a:latin typeface="Bodoni MT" panose="02070603080606020203" pitchFamily="18" charset="0"/>
              </a:rPr>
              <a:t> talk </a:t>
            </a:r>
            <a:r>
              <a:rPr lang="nl-NL" dirty="0" err="1">
                <a:latin typeface="Bodoni MT" panose="02070603080606020203" pitchFamily="18" charset="0"/>
              </a:rPr>
              <a:t>about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physics</a:t>
            </a:r>
            <a:r>
              <a:rPr lang="nl-NL" dirty="0">
                <a:latin typeface="Bodoni MT" panose="02070603080606020203" pitchFamily="18" charset="0"/>
              </a:rPr>
              <a:t> project of        </a:t>
            </a:r>
          </a:p>
          <a:p>
            <a:r>
              <a:rPr lang="nl-NL" dirty="0">
                <a:latin typeface="Bodoni MT" panose="02070603080606020203" pitchFamily="18" charset="0"/>
              </a:rPr>
              <a:t>  </a:t>
            </a:r>
            <a:r>
              <a:rPr lang="nl-NL" dirty="0" err="1">
                <a:latin typeface="Bodoni MT" panose="02070603080606020203" pitchFamily="18" charset="0"/>
              </a:rPr>
              <a:t>group</a:t>
            </a:r>
            <a:r>
              <a:rPr lang="nl-NL" dirty="0">
                <a:latin typeface="Bodoni MT" panose="02070603080606020203" pitchFamily="18" charset="0"/>
              </a:rPr>
              <a:t> 24.</a:t>
            </a:r>
          </a:p>
        </p:txBody>
      </p:sp>
    </p:spTree>
    <p:extLst>
      <p:ext uri="{BB962C8B-B14F-4D97-AF65-F5344CB8AC3E}">
        <p14:creationId xmlns:p14="http://schemas.microsoft.com/office/powerpoint/2010/main" val="514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28481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6FE57953-B6F4-779C-F308-693A5D1AB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37811" y="3060441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409" y="804356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0AA54194-E3B2-647C-AFF6-C4C93641D2CF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AD2F0FC-EC71-CC96-2ECB-E5284E050030}"/>
              </a:ext>
            </a:extLst>
          </p:cNvPr>
          <p:cNvSpPr txBox="1"/>
          <p:nvPr/>
        </p:nvSpPr>
        <p:spPr>
          <a:xfrm>
            <a:off x="5116011" y="2068214"/>
            <a:ext cx="24885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  <a:p>
            <a:endParaRPr lang="nl-NL" dirty="0">
              <a:latin typeface="Bodoni MT" panose="02070603080606020203" pitchFamily="18" charset="0"/>
            </a:endParaRPr>
          </a:p>
          <a:p>
            <a:r>
              <a:rPr lang="nl-NL" dirty="0" err="1">
                <a:latin typeface="Bodoni MT" panose="02070603080606020203" pitchFamily="18" charset="0"/>
              </a:rPr>
              <a:t>That’s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all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very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interesting</a:t>
            </a:r>
            <a:r>
              <a:rPr lang="nl-NL" dirty="0">
                <a:latin typeface="Bodoni MT" panose="02070603080606020203" pitchFamily="18" charset="0"/>
              </a:rPr>
              <a:t>, but </a:t>
            </a:r>
            <a:r>
              <a:rPr lang="nl-NL" dirty="0" err="1">
                <a:latin typeface="Bodoni MT" panose="02070603080606020203" pitchFamily="18" charset="0"/>
              </a:rPr>
              <a:t>today</a:t>
            </a:r>
            <a:r>
              <a:rPr lang="nl-NL" dirty="0">
                <a:latin typeface="Bodoni MT" panose="02070603080606020203" pitchFamily="18" charset="0"/>
              </a:rPr>
              <a:t> I want </a:t>
            </a:r>
            <a:r>
              <a:rPr lang="nl-NL" dirty="0" err="1">
                <a:latin typeface="Bodoni MT" panose="02070603080606020203" pitchFamily="18" charset="0"/>
              </a:rPr>
              <a:t>to</a:t>
            </a:r>
            <a:r>
              <a:rPr lang="nl-NL" dirty="0">
                <a:latin typeface="Bodoni MT" panose="02070603080606020203" pitchFamily="18" charset="0"/>
              </a:rPr>
              <a:t> talk </a:t>
            </a:r>
            <a:r>
              <a:rPr lang="nl-NL" dirty="0" err="1">
                <a:latin typeface="Bodoni MT" panose="02070603080606020203" pitchFamily="18" charset="0"/>
              </a:rPr>
              <a:t>about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physics</a:t>
            </a:r>
            <a:r>
              <a:rPr lang="nl-NL" dirty="0">
                <a:latin typeface="Bodoni MT" panose="02070603080606020203" pitchFamily="18" charset="0"/>
              </a:rPr>
              <a:t> project of        </a:t>
            </a:r>
          </a:p>
          <a:p>
            <a:r>
              <a:rPr lang="nl-NL" dirty="0">
                <a:latin typeface="Bodoni MT" panose="02070603080606020203" pitchFamily="18" charset="0"/>
              </a:rPr>
              <a:t>  </a:t>
            </a:r>
            <a:r>
              <a:rPr lang="nl-NL" dirty="0" err="1">
                <a:latin typeface="Bodoni MT" panose="02070603080606020203" pitchFamily="18" charset="0"/>
              </a:rPr>
              <a:t>group</a:t>
            </a:r>
            <a:r>
              <a:rPr lang="nl-NL" dirty="0">
                <a:latin typeface="Bodoni MT" panose="02070603080606020203" pitchFamily="18" charset="0"/>
              </a:rPr>
              <a:t> 24.</a:t>
            </a:r>
          </a:p>
        </p:txBody>
      </p:sp>
    </p:spTree>
    <p:extLst>
      <p:ext uri="{BB962C8B-B14F-4D97-AF65-F5344CB8AC3E}">
        <p14:creationId xmlns:p14="http://schemas.microsoft.com/office/powerpoint/2010/main" val="217940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28481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6FE57953-B6F4-779C-F308-693A5D1AB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37811" y="3060441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409" y="804356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0AA54194-E3B2-647C-AFF6-C4C93641D2CF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AD2F0FC-EC71-CC96-2ECB-E5284E050030}"/>
              </a:ext>
            </a:extLst>
          </p:cNvPr>
          <p:cNvSpPr txBox="1"/>
          <p:nvPr/>
        </p:nvSpPr>
        <p:spPr>
          <a:xfrm>
            <a:off x="5116011" y="2068214"/>
            <a:ext cx="24885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  <a:p>
            <a:endParaRPr lang="nl-NL" dirty="0">
              <a:latin typeface="Bodoni MT" panose="02070603080606020203" pitchFamily="18" charset="0"/>
            </a:endParaRPr>
          </a:p>
          <a:p>
            <a:r>
              <a:rPr lang="nl-NL" dirty="0" err="1">
                <a:latin typeface="Bodoni MT" panose="02070603080606020203" pitchFamily="18" charset="0"/>
              </a:rPr>
              <a:t>That’s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all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very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interesting</a:t>
            </a:r>
            <a:r>
              <a:rPr lang="nl-NL" dirty="0">
                <a:latin typeface="Bodoni MT" panose="02070603080606020203" pitchFamily="18" charset="0"/>
              </a:rPr>
              <a:t>, but </a:t>
            </a:r>
            <a:r>
              <a:rPr lang="nl-NL" dirty="0" err="1">
                <a:latin typeface="Bodoni MT" panose="02070603080606020203" pitchFamily="18" charset="0"/>
              </a:rPr>
              <a:t>today</a:t>
            </a:r>
            <a:r>
              <a:rPr lang="nl-NL" dirty="0">
                <a:latin typeface="Bodoni MT" panose="02070603080606020203" pitchFamily="18" charset="0"/>
              </a:rPr>
              <a:t> I want </a:t>
            </a:r>
            <a:r>
              <a:rPr lang="nl-NL" dirty="0" err="1">
                <a:latin typeface="Bodoni MT" panose="02070603080606020203" pitchFamily="18" charset="0"/>
              </a:rPr>
              <a:t>to</a:t>
            </a:r>
            <a:r>
              <a:rPr lang="nl-NL" dirty="0">
                <a:latin typeface="Bodoni MT" panose="02070603080606020203" pitchFamily="18" charset="0"/>
              </a:rPr>
              <a:t> talk </a:t>
            </a:r>
            <a:r>
              <a:rPr lang="nl-NL" dirty="0" err="1">
                <a:latin typeface="Bodoni MT" panose="02070603080606020203" pitchFamily="18" charset="0"/>
              </a:rPr>
              <a:t>about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physics</a:t>
            </a:r>
            <a:r>
              <a:rPr lang="nl-NL" dirty="0">
                <a:latin typeface="Bodoni MT" panose="02070603080606020203" pitchFamily="18" charset="0"/>
              </a:rPr>
              <a:t> project of        </a:t>
            </a:r>
          </a:p>
          <a:p>
            <a:r>
              <a:rPr lang="nl-NL" dirty="0">
                <a:latin typeface="Bodoni MT" panose="02070603080606020203" pitchFamily="18" charset="0"/>
              </a:rPr>
              <a:t>  </a:t>
            </a:r>
            <a:r>
              <a:rPr lang="nl-NL" dirty="0" err="1">
                <a:latin typeface="Bodoni MT" panose="02070603080606020203" pitchFamily="18" charset="0"/>
              </a:rPr>
              <a:t>group</a:t>
            </a:r>
            <a:r>
              <a:rPr lang="nl-NL" dirty="0">
                <a:latin typeface="Bodoni MT" panose="02070603080606020203" pitchFamily="18" charset="0"/>
              </a:rPr>
              <a:t> 24.</a:t>
            </a:r>
          </a:p>
        </p:txBody>
      </p:sp>
    </p:spTree>
    <p:extLst>
      <p:ext uri="{BB962C8B-B14F-4D97-AF65-F5344CB8AC3E}">
        <p14:creationId xmlns:p14="http://schemas.microsoft.com/office/powerpoint/2010/main" val="30265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37812" y="1187604"/>
            <a:ext cx="1581493" cy="1788861"/>
          </a:xfrm>
          <a:prstGeom prst="rect">
            <a:avLst/>
          </a:prstGeom>
        </p:spPr>
      </p:pic>
      <p:pic>
        <p:nvPicPr>
          <p:cNvPr id="4" name="lichaam">
            <a:extLst>
              <a:ext uri="{FF2B5EF4-FFF2-40B4-BE49-F238E27FC236}">
                <a16:creationId xmlns:a16="http://schemas.microsoft.com/office/drawing/2014/main" id="{6FF8D2CD-AED9-E6C3-7EF1-FB409C99B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19149" y="3096121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4002">
            <a:off x="1166409" y="841680"/>
            <a:ext cx="3305636" cy="4277322"/>
          </a:xfrm>
          <a:prstGeom prst="rect">
            <a:avLst/>
          </a:prstGeom>
        </p:spPr>
      </p:pic>
      <p:grpSp>
        <p:nvGrpSpPr>
          <p:cNvPr id="7" name="Groep 6">
            <a:extLst>
              <a:ext uri="{FF2B5EF4-FFF2-40B4-BE49-F238E27FC236}">
                <a16:creationId xmlns:a16="http://schemas.microsoft.com/office/drawing/2014/main" id="{3FFF830C-43A0-E767-ABFF-BC7F8B7ED2BF}"/>
              </a:ext>
            </a:extLst>
          </p:cNvPr>
          <p:cNvGrpSpPr/>
          <p:nvPr/>
        </p:nvGrpSpPr>
        <p:grpSpPr>
          <a:xfrm>
            <a:off x="4781114" y="1374220"/>
            <a:ext cx="3170693" cy="3768174"/>
            <a:chOff x="4781114" y="1374220"/>
            <a:chExt cx="3170693" cy="3768174"/>
          </a:xfrm>
        </p:grpSpPr>
        <p:sp>
          <p:nvSpPr>
            <p:cNvPr id="5" name="Tekstballon: ovaal 4">
              <a:extLst>
                <a:ext uri="{FF2B5EF4-FFF2-40B4-BE49-F238E27FC236}">
                  <a16:creationId xmlns:a16="http://schemas.microsoft.com/office/drawing/2014/main" id="{03793EF5-9CE9-6EA4-5C7C-7358B2D65D4A}"/>
                </a:ext>
              </a:extLst>
            </p:cNvPr>
            <p:cNvSpPr/>
            <p:nvPr/>
          </p:nvSpPr>
          <p:spPr>
            <a:xfrm rot="5400000">
              <a:off x="4482374" y="1672960"/>
              <a:ext cx="3768174" cy="3170693"/>
            </a:xfrm>
            <a:prstGeom prst="wedgeEllipseCallou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" name="Tekstvak 2">
              <a:extLst>
                <a:ext uri="{FF2B5EF4-FFF2-40B4-BE49-F238E27FC236}">
                  <a16:creationId xmlns:a16="http://schemas.microsoft.com/office/drawing/2014/main" id="{53332C6C-6B35-E40B-DDF4-ED2124E8D1D7}"/>
                </a:ext>
              </a:extLst>
            </p:cNvPr>
            <p:cNvSpPr txBox="1"/>
            <p:nvPr/>
          </p:nvSpPr>
          <p:spPr>
            <a:xfrm>
              <a:off x="5116011" y="2068214"/>
              <a:ext cx="2488557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latin typeface="Bodoni MT" panose="02070603080606020203" pitchFamily="18" charset="0"/>
                </a:rPr>
                <a:t>Hey </a:t>
              </a:r>
              <a:r>
                <a:rPr lang="nl-NL" dirty="0" err="1">
                  <a:latin typeface="Bodoni MT" panose="02070603080606020203" pitchFamily="18" charset="0"/>
                </a:rPr>
                <a:t>guys</a:t>
              </a:r>
              <a:r>
                <a:rPr lang="nl-NL" dirty="0">
                  <a:latin typeface="Bodoni MT" panose="02070603080606020203" pitchFamily="18" charset="0"/>
                </a:rPr>
                <a:t>, </a:t>
              </a:r>
              <a:r>
                <a:rPr lang="nl-NL" dirty="0" err="1">
                  <a:latin typeface="Bodoni MT" panose="02070603080606020203" pitchFamily="18" charset="0"/>
                </a:rPr>
                <a:t>I’m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mr.Boyle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and</a:t>
              </a:r>
              <a:r>
                <a:rPr lang="nl-NL" dirty="0">
                  <a:latin typeface="Bodoni MT" panose="02070603080606020203" pitchFamily="18" charset="0"/>
                </a:rPr>
                <a:t> I </a:t>
              </a:r>
              <a:r>
                <a:rPr lang="nl-NL" dirty="0" err="1">
                  <a:latin typeface="Bodoni MT" panose="02070603080606020203" pitchFamily="18" charset="0"/>
                </a:rPr>
                <a:t>discovered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that</a:t>
              </a:r>
              <a:r>
                <a:rPr lang="nl-NL" dirty="0">
                  <a:latin typeface="Bodoni MT" panose="02070603080606020203" pitchFamily="18" charset="0"/>
                </a:rPr>
                <a:t> sound </a:t>
              </a:r>
              <a:r>
                <a:rPr lang="nl-NL" dirty="0" err="1">
                  <a:latin typeface="Bodoni MT" panose="02070603080606020203" pitchFamily="18" charset="0"/>
                </a:rPr>
                <a:t>needs</a:t>
              </a:r>
              <a:r>
                <a:rPr lang="nl-NL" dirty="0">
                  <a:latin typeface="Bodoni MT" panose="02070603080606020203" pitchFamily="18" charset="0"/>
                </a:rPr>
                <a:t> a medium.</a:t>
              </a:r>
            </a:p>
            <a:p>
              <a:endParaRPr lang="nl-NL" dirty="0">
                <a:latin typeface="Bodoni MT" panose="02070603080606020203" pitchFamily="18" charset="0"/>
              </a:endParaRPr>
            </a:p>
            <a:p>
              <a:r>
                <a:rPr lang="nl-NL" dirty="0" err="1">
                  <a:latin typeface="Bodoni MT" panose="02070603080606020203" pitchFamily="18" charset="0"/>
                </a:rPr>
                <a:t>That’s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all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very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interesting</a:t>
              </a:r>
              <a:r>
                <a:rPr lang="nl-NL" dirty="0">
                  <a:latin typeface="Bodoni MT" panose="02070603080606020203" pitchFamily="18" charset="0"/>
                </a:rPr>
                <a:t>, but </a:t>
              </a:r>
              <a:r>
                <a:rPr lang="nl-NL" dirty="0" err="1">
                  <a:latin typeface="Bodoni MT" panose="02070603080606020203" pitchFamily="18" charset="0"/>
                </a:rPr>
                <a:t>today</a:t>
              </a:r>
              <a:r>
                <a:rPr lang="nl-NL" dirty="0">
                  <a:latin typeface="Bodoni MT" panose="02070603080606020203" pitchFamily="18" charset="0"/>
                </a:rPr>
                <a:t> I want </a:t>
              </a:r>
              <a:r>
                <a:rPr lang="nl-NL" dirty="0" err="1">
                  <a:latin typeface="Bodoni MT" panose="02070603080606020203" pitchFamily="18" charset="0"/>
                </a:rPr>
                <a:t>to</a:t>
              </a:r>
              <a:r>
                <a:rPr lang="nl-NL" dirty="0">
                  <a:latin typeface="Bodoni MT" panose="02070603080606020203" pitchFamily="18" charset="0"/>
                </a:rPr>
                <a:t> talk </a:t>
              </a:r>
              <a:r>
                <a:rPr lang="nl-NL" dirty="0" err="1">
                  <a:latin typeface="Bodoni MT" panose="02070603080606020203" pitchFamily="18" charset="0"/>
                </a:rPr>
                <a:t>about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the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physics</a:t>
              </a:r>
              <a:r>
                <a:rPr lang="nl-NL" dirty="0">
                  <a:latin typeface="Bodoni MT" panose="02070603080606020203" pitchFamily="18" charset="0"/>
                </a:rPr>
                <a:t> project of        </a:t>
              </a:r>
            </a:p>
            <a:p>
              <a:r>
                <a:rPr lang="nl-NL" dirty="0">
                  <a:latin typeface="Bodoni MT" panose="02070603080606020203" pitchFamily="18" charset="0"/>
                </a:rPr>
                <a:t>  </a:t>
              </a:r>
              <a:r>
                <a:rPr lang="nl-NL" dirty="0" err="1">
                  <a:latin typeface="Bodoni MT" panose="02070603080606020203" pitchFamily="18" charset="0"/>
                </a:rPr>
                <a:t>group</a:t>
              </a:r>
              <a:r>
                <a:rPr lang="nl-NL" dirty="0">
                  <a:latin typeface="Bodoni MT" panose="02070603080606020203" pitchFamily="18" charset="0"/>
                </a:rPr>
                <a:t> 24.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469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8075B-7390-2F77-1874-56D670D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FC001-1A6C-5F65-3524-25A7314A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980DE94E-42F8-C6F6-DC97-77094914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CB026DC9-2BD4-BB25-F6B7-6317C382CF9D}"/>
              </a:ext>
            </a:extLst>
          </p:cNvPr>
          <p:cNvGrpSpPr/>
          <p:nvPr/>
        </p:nvGrpSpPr>
        <p:grpSpPr>
          <a:xfrm>
            <a:off x="5638785" y="1667538"/>
            <a:ext cx="1891020" cy="2652535"/>
            <a:chOff x="1052420" y="777140"/>
            <a:chExt cx="3419625" cy="5256813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C839AF17-C3F6-E584-9BE2-985BC9173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5564"/>
            <a:stretch/>
          </p:blipFill>
          <p:spPr>
            <a:xfrm>
              <a:off x="1052420" y="3318102"/>
              <a:ext cx="3248477" cy="2715851"/>
            </a:xfrm>
            <a:prstGeom prst="rect">
              <a:avLst/>
            </a:prstGeom>
          </p:spPr>
        </p:pic>
        <p:pic>
          <p:nvPicPr>
            <p:cNvPr id="6" name="ogen">
              <a:extLst>
                <a:ext uri="{FF2B5EF4-FFF2-40B4-BE49-F238E27FC236}">
                  <a16:creationId xmlns:a16="http://schemas.microsoft.com/office/drawing/2014/main" id="{F0043DB5-ED91-4D1B-E011-03A3037E4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0190"/>
            <a:stretch/>
          </p:blipFill>
          <p:spPr>
            <a:xfrm>
              <a:off x="2028481" y="1196935"/>
              <a:ext cx="1581493" cy="1788861"/>
            </a:xfrm>
            <a:prstGeom prst="rect">
              <a:avLst/>
            </a:prstGeom>
          </p:spPr>
        </p:pic>
        <p:pic>
          <p:nvPicPr>
            <p:cNvPr id="7" name="haar">
              <a:extLst>
                <a:ext uri="{FF2B5EF4-FFF2-40B4-BE49-F238E27FC236}">
                  <a16:creationId xmlns:a16="http://schemas.microsoft.com/office/drawing/2014/main" id="{43C1B0D4-A635-719F-96C6-A7F279698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412739">
              <a:off x="1166409" y="777140"/>
              <a:ext cx="3305636" cy="4277321"/>
            </a:xfrm>
            <a:prstGeom prst="rect">
              <a:avLst/>
            </a:prstGeom>
          </p:spPr>
        </p:pic>
        <p:pic>
          <p:nvPicPr>
            <p:cNvPr id="8" name="mond">
              <a:extLst>
                <a:ext uri="{FF2B5EF4-FFF2-40B4-BE49-F238E27FC236}">
                  <a16:creationId xmlns:a16="http://schemas.microsoft.com/office/drawing/2014/main" id="{8B5B2ECC-239D-E0DD-FF21-B35EACAD4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9810"/>
            <a:stretch/>
          </p:blipFill>
          <p:spPr>
            <a:xfrm>
              <a:off x="2037812" y="2976464"/>
              <a:ext cx="1581493" cy="452535"/>
            </a:xfrm>
            <a:prstGeom prst="rect">
              <a:avLst/>
            </a:prstGeom>
          </p:spPr>
        </p:pic>
      </p:grp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3C3F79D2-62B7-C95B-B136-03E58E7421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57"/>
          <a:stretch/>
        </p:blipFill>
        <p:spPr>
          <a:xfrm>
            <a:off x="5734454" y="4266959"/>
            <a:ext cx="1636957" cy="42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9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28481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6FE57953-B6F4-779C-F308-693A5D1AB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37811" y="3060441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409" y="804356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0AA54194-E3B2-647C-AFF6-C4C93641D2CF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AD2F0FC-EC71-CC96-2ECB-E5284E050030}"/>
              </a:ext>
            </a:extLst>
          </p:cNvPr>
          <p:cNvSpPr txBox="1"/>
          <p:nvPr/>
        </p:nvSpPr>
        <p:spPr>
          <a:xfrm>
            <a:off x="5116011" y="2068214"/>
            <a:ext cx="24885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  <a:p>
            <a:endParaRPr lang="nl-NL" dirty="0">
              <a:latin typeface="Bodoni MT" panose="02070603080606020203" pitchFamily="18" charset="0"/>
            </a:endParaRPr>
          </a:p>
          <a:p>
            <a:r>
              <a:rPr lang="nl-NL" dirty="0" err="1">
                <a:latin typeface="Bodoni MT" panose="02070603080606020203" pitchFamily="18" charset="0"/>
              </a:rPr>
              <a:t>That’s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all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very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interesting</a:t>
            </a:r>
            <a:r>
              <a:rPr lang="nl-NL" dirty="0">
                <a:latin typeface="Bodoni MT" panose="02070603080606020203" pitchFamily="18" charset="0"/>
              </a:rPr>
              <a:t>, but </a:t>
            </a:r>
            <a:r>
              <a:rPr lang="nl-NL" dirty="0" err="1">
                <a:latin typeface="Bodoni MT" panose="02070603080606020203" pitchFamily="18" charset="0"/>
              </a:rPr>
              <a:t>today</a:t>
            </a:r>
            <a:r>
              <a:rPr lang="nl-NL" dirty="0">
                <a:latin typeface="Bodoni MT" panose="02070603080606020203" pitchFamily="18" charset="0"/>
              </a:rPr>
              <a:t> I want </a:t>
            </a:r>
            <a:r>
              <a:rPr lang="nl-NL" dirty="0" err="1">
                <a:latin typeface="Bodoni MT" panose="02070603080606020203" pitchFamily="18" charset="0"/>
              </a:rPr>
              <a:t>to</a:t>
            </a:r>
            <a:r>
              <a:rPr lang="nl-NL" dirty="0">
                <a:latin typeface="Bodoni MT" panose="02070603080606020203" pitchFamily="18" charset="0"/>
              </a:rPr>
              <a:t> talk </a:t>
            </a:r>
            <a:r>
              <a:rPr lang="nl-NL" dirty="0" err="1">
                <a:latin typeface="Bodoni MT" panose="02070603080606020203" pitchFamily="18" charset="0"/>
              </a:rPr>
              <a:t>about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physics</a:t>
            </a:r>
            <a:r>
              <a:rPr lang="nl-NL" dirty="0">
                <a:latin typeface="Bodoni MT" panose="02070603080606020203" pitchFamily="18" charset="0"/>
              </a:rPr>
              <a:t> project of        </a:t>
            </a:r>
          </a:p>
          <a:p>
            <a:r>
              <a:rPr lang="nl-NL" dirty="0">
                <a:latin typeface="Bodoni MT" panose="02070603080606020203" pitchFamily="18" charset="0"/>
              </a:rPr>
              <a:t>  </a:t>
            </a:r>
            <a:r>
              <a:rPr lang="nl-NL" dirty="0" err="1">
                <a:latin typeface="Bodoni MT" panose="02070603080606020203" pitchFamily="18" charset="0"/>
              </a:rPr>
              <a:t>group</a:t>
            </a:r>
            <a:r>
              <a:rPr lang="nl-NL" dirty="0">
                <a:latin typeface="Bodoni MT" panose="02070603080606020203" pitchFamily="18" charset="0"/>
              </a:rPr>
              <a:t> 24.</a:t>
            </a:r>
          </a:p>
        </p:txBody>
      </p:sp>
    </p:spTree>
    <p:extLst>
      <p:ext uri="{BB962C8B-B14F-4D97-AF65-F5344CB8AC3E}">
        <p14:creationId xmlns:p14="http://schemas.microsoft.com/office/powerpoint/2010/main" val="3970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37812" y="1187604"/>
            <a:ext cx="1581493" cy="1788861"/>
          </a:xfrm>
          <a:prstGeom prst="rect">
            <a:avLst/>
          </a:prstGeom>
        </p:spPr>
      </p:pic>
      <p:pic>
        <p:nvPicPr>
          <p:cNvPr id="4" name="lichaam">
            <a:extLst>
              <a:ext uri="{FF2B5EF4-FFF2-40B4-BE49-F238E27FC236}">
                <a16:creationId xmlns:a16="http://schemas.microsoft.com/office/drawing/2014/main" id="{6FF8D2CD-AED9-E6C3-7EF1-FB409C99B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19149" y="3096121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4002">
            <a:off x="1166409" y="841680"/>
            <a:ext cx="3305636" cy="4277322"/>
          </a:xfrm>
          <a:prstGeom prst="rect">
            <a:avLst/>
          </a:prstGeom>
        </p:spPr>
      </p:pic>
      <p:grpSp>
        <p:nvGrpSpPr>
          <p:cNvPr id="7" name="Groep 6">
            <a:extLst>
              <a:ext uri="{FF2B5EF4-FFF2-40B4-BE49-F238E27FC236}">
                <a16:creationId xmlns:a16="http://schemas.microsoft.com/office/drawing/2014/main" id="{3FFF830C-43A0-E767-ABFF-BC7F8B7ED2BF}"/>
              </a:ext>
            </a:extLst>
          </p:cNvPr>
          <p:cNvGrpSpPr/>
          <p:nvPr/>
        </p:nvGrpSpPr>
        <p:grpSpPr>
          <a:xfrm>
            <a:off x="4781114" y="1374220"/>
            <a:ext cx="3170693" cy="3768174"/>
            <a:chOff x="4781114" y="1374220"/>
            <a:chExt cx="3170693" cy="3768174"/>
          </a:xfrm>
        </p:grpSpPr>
        <p:sp>
          <p:nvSpPr>
            <p:cNvPr id="5" name="Tekstballon: ovaal 4">
              <a:extLst>
                <a:ext uri="{FF2B5EF4-FFF2-40B4-BE49-F238E27FC236}">
                  <a16:creationId xmlns:a16="http://schemas.microsoft.com/office/drawing/2014/main" id="{03793EF5-9CE9-6EA4-5C7C-7358B2D65D4A}"/>
                </a:ext>
              </a:extLst>
            </p:cNvPr>
            <p:cNvSpPr/>
            <p:nvPr/>
          </p:nvSpPr>
          <p:spPr>
            <a:xfrm rot="5400000">
              <a:off x="4482374" y="1672960"/>
              <a:ext cx="3768174" cy="3170693"/>
            </a:xfrm>
            <a:prstGeom prst="wedgeEllipseCallou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" name="Tekstvak 2">
              <a:extLst>
                <a:ext uri="{FF2B5EF4-FFF2-40B4-BE49-F238E27FC236}">
                  <a16:creationId xmlns:a16="http://schemas.microsoft.com/office/drawing/2014/main" id="{53332C6C-6B35-E40B-DDF4-ED2124E8D1D7}"/>
                </a:ext>
              </a:extLst>
            </p:cNvPr>
            <p:cNvSpPr txBox="1"/>
            <p:nvPr/>
          </p:nvSpPr>
          <p:spPr>
            <a:xfrm>
              <a:off x="5116011" y="2068214"/>
              <a:ext cx="2488557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latin typeface="Bodoni MT" panose="02070603080606020203" pitchFamily="18" charset="0"/>
                </a:rPr>
                <a:t>Hey </a:t>
              </a:r>
              <a:r>
                <a:rPr lang="nl-NL" dirty="0" err="1">
                  <a:latin typeface="Bodoni MT" panose="02070603080606020203" pitchFamily="18" charset="0"/>
                </a:rPr>
                <a:t>guys</a:t>
              </a:r>
              <a:r>
                <a:rPr lang="nl-NL" dirty="0">
                  <a:latin typeface="Bodoni MT" panose="02070603080606020203" pitchFamily="18" charset="0"/>
                </a:rPr>
                <a:t>, </a:t>
              </a:r>
              <a:r>
                <a:rPr lang="nl-NL" dirty="0" err="1">
                  <a:latin typeface="Bodoni MT" panose="02070603080606020203" pitchFamily="18" charset="0"/>
                </a:rPr>
                <a:t>I’m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mr.Boyle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and</a:t>
              </a:r>
              <a:r>
                <a:rPr lang="nl-NL" dirty="0">
                  <a:latin typeface="Bodoni MT" panose="02070603080606020203" pitchFamily="18" charset="0"/>
                </a:rPr>
                <a:t> I </a:t>
              </a:r>
              <a:r>
                <a:rPr lang="nl-NL" dirty="0" err="1">
                  <a:latin typeface="Bodoni MT" panose="02070603080606020203" pitchFamily="18" charset="0"/>
                </a:rPr>
                <a:t>discovered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that</a:t>
              </a:r>
              <a:r>
                <a:rPr lang="nl-NL" dirty="0">
                  <a:latin typeface="Bodoni MT" panose="02070603080606020203" pitchFamily="18" charset="0"/>
                </a:rPr>
                <a:t> sound </a:t>
              </a:r>
              <a:r>
                <a:rPr lang="nl-NL" dirty="0" err="1">
                  <a:latin typeface="Bodoni MT" panose="02070603080606020203" pitchFamily="18" charset="0"/>
                </a:rPr>
                <a:t>needs</a:t>
              </a:r>
              <a:r>
                <a:rPr lang="nl-NL" dirty="0">
                  <a:latin typeface="Bodoni MT" panose="02070603080606020203" pitchFamily="18" charset="0"/>
                </a:rPr>
                <a:t> a medium.</a:t>
              </a:r>
            </a:p>
            <a:p>
              <a:endParaRPr lang="nl-NL" dirty="0">
                <a:latin typeface="Bodoni MT" panose="02070603080606020203" pitchFamily="18" charset="0"/>
              </a:endParaRPr>
            </a:p>
            <a:p>
              <a:r>
                <a:rPr lang="nl-NL" dirty="0" err="1">
                  <a:latin typeface="Bodoni MT" panose="02070603080606020203" pitchFamily="18" charset="0"/>
                </a:rPr>
                <a:t>That’s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all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very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interesting</a:t>
              </a:r>
              <a:r>
                <a:rPr lang="nl-NL" dirty="0">
                  <a:latin typeface="Bodoni MT" panose="02070603080606020203" pitchFamily="18" charset="0"/>
                </a:rPr>
                <a:t>, but </a:t>
              </a:r>
              <a:r>
                <a:rPr lang="nl-NL" dirty="0" err="1">
                  <a:latin typeface="Bodoni MT" panose="02070603080606020203" pitchFamily="18" charset="0"/>
                </a:rPr>
                <a:t>today</a:t>
              </a:r>
              <a:r>
                <a:rPr lang="nl-NL" dirty="0">
                  <a:latin typeface="Bodoni MT" panose="02070603080606020203" pitchFamily="18" charset="0"/>
                </a:rPr>
                <a:t> I want </a:t>
              </a:r>
              <a:r>
                <a:rPr lang="nl-NL" dirty="0" err="1">
                  <a:latin typeface="Bodoni MT" panose="02070603080606020203" pitchFamily="18" charset="0"/>
                </a:rPr>
                <a:t>to</a:t>
              </a:r>
              <a:r>
                <a:rPr lang="nl-NL" dirty="0">
                  <a:latin typeface="Bodoni MT" panose="02070603080606020203" pitchFamily="18" charset="0"/>
                </a:rPr>
                <a:t> talk </a:t>
              </a:r>
              <a:r>
                <a:rPr lang="nl-NL" dirty="0" err="1">
                  <a:latin typeface="Bodoni MT" panose="02070603080606020203" pitchFamily="18" charset="0"/>
                </a:rPr>
                <a:t>about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the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physics</a:t>
              </a:r>
              <a:r>
                <a:rPr lang="nl-NL" dirty="0">
                  <a:latin typeface="Bodoni MT" panose="02070603080606020203" pitchFamily="18" charset="0"/>
                </a:rPr>
                <a:t> project of        </a:t>
              </a:r>
            </a:p>
            <a:p>
              <a:r>
                <a:rPr lang="nl-NL" dirty="0">
                  <a:latin typeface="Bodoni MT" panose="02070603080606020203" pitchFamily="18" charset="0"/>
                </a:rPr>
                <a:t>  </a:t>
              </a:r>
              <a:r>
                <a:rPr lang="nl-NL" dirty="0" err="1">
                  <a:latin typeface="Bodoni MT" panose="02070603080606020203" pitchFamily="18" charset="0"/>
                </a:rPr>
                <a:t>group</a:t>
              </a:r>
              <a:r>
                <a:rPr lang="nl-NL" dirty="0">
                  <a:latin typeface="Bodoni MT" panose="02070603080606020203" pitchFamily="18" charset="0"/>
                </a:rPr>
                <a:t> 24.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364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28481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6FE57953-B6F4-779C-F308-693A5D1AB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37811" y="3060441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409" y="804356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0AA54194-E3B2-647C-AFF6-C4C93641D2CF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AD2F0FC-EC71-CC96-2ECB-E5284E050030}"/>
              </a:ext>
            </a:extLst>
          </p:cNvPr>
          <p:cNvSpPr txBox="1"/>
          <p:nvPr/>
        </p:nvSpPr>
        <p:spPr>
          <a:xfrm>
            <a:off x="5116011" y="2068214"/>
            <a:ext cx="24885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  <a:p>
            <a:endParaRPr lang="nl-NL" dirty="0">
              <a:latin typeface="Bodoni MT" panose="02070603080606020203" pitchFamily="18" charset="0"/>
            </a:endParaRPr>
          </a:p>
          <a:p>
            <a:r>
              <a:rPr lang="nl-NL" dirty="0" err="1">
                <a:latin typeface="Bodoni MT" panose="02070603080606020203" pitchFamily="18" charset="0"/>
              </a:rPr>
              <a:t>That’s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all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very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interesting</a:t>
            </a:r>
            <a:r>
              <a:rPr lang="nl-NL" dirty="0">
                <a:latin typeface="Bodoni MT" panose="02070603080606020203" pitchFamily="18" charset="0"/>
              </a:rPr>
              <a:t>, but </a:t>
            </a:r>
            <a:r>
              <a:rPr lang="nl-NL" dirty="0" err="1">
                <a:latin typeface="Bodoni MT" panose="02070603080606020203" pitchFamily="18" charset="0"/>
              </a:rPr>
              <a:t>today</a:t>
            </a:r>
            <a:r>
              <a:rPr lang="nl-NL" dirty="0">
                <a:latin typeface="Bodoni MT" panose="02070603080606020203" pitchFamily="18" charset="0"/>
              </a:rPr>
              <a:t> I want </a:t>
            </a:r>
            <a:r>
              <a:rPr lang="nl-NL" dirty="0" err="1">
                <a:latin typeface="Bodoni MT" panose="02070603080606020203" pitchFamily="18" charset="0"/>
              </a:rPr>
              <a:t>to</a:t>
            </a:r>
            <a:r>
              <a:rPr lang="nl-NL" dirty="0">
                <a:latin typeface="Bodoni MT" panose="02070603080606020203" pitchFamily="18" charset="0"/>
              </a:rPr>
              <a:t> talk </a:t>
            </a:r>
            <a:r>
              <a:rPr lang="nl-NL" dirty="0" err="1">
                <a:latin typeface="Bodoni MT" panose="02070603080606020203" pitchFamily="18" charset="0"/>
              </a:rPr>
              <a:t>about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physics</a:t>
            </a:r>
            <a:r>
              <a:rPr lang="nl-NL" dirty="0">
                <a:latin typeface="Bodoni MT" panose="02070603080606020203" pitchFamily="18" charset="0"/>
              </a:rPr>
              <a:t> project of        </a:t>
            </a:r>
          </a:p>
          <a:p>
            <a:r>
              <a:rPr lang="nl-NL" dirty="0">
                <a:latin typeface="Bodoni MT" panose="02070603080606020203" pitchFamily="18" charset="0"/>
              </a:rPr>
              <a:t>  </a:t>
            </a:r>
            <a:r>
              <a:rPr lang="nl-NL" dirty="0" err="1">
                <a:latin typeface="Bodoni MT" panose="02070603080606020203" pitchFamily="18" charset="0"/>
              </a:rPr>
              <a:t>group</a:t>
            </a:r>
            <a:r>
              <a:rPr lang="nl-NL" dirty="0">
                <a:latin typeface="Bodoni MT" panose="02070603080606020203" pitchFamily="18" charset="0"/>
              </a:rPr>
              <a:t> 24.</a:t>
            </a:r>
          </a:p>
        </p:txBody>
      </p:sp>
    </p:spTree>
    <p:extLst>
      <p:ext uri="{BB962C8B-B14F-4D97-AF65-F5344CB8AC3E}">
        <p14:creationId xmlns:p14="http://schemas.microsoft.com/office/powerpoint/2010/main" val="190277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37812" y="1187604"/>
            <a:ext cx="1581493" cy="1788861"/>
          </a:xfrm>
          <a:prstGeom prst="rect">
            <a:avLst/>
          </a:prstGeom>
        </p:spPr>
      </p:pic>
      <p:pic>
        <p:nvPicPr>
          <p:cNvPr id="4" name="lichaam">
            <a:extLst>
              <a:ext uri="{FF2B5EF4-FFF2-40B4-BE49-F238E27FC236}">
                <a16:creationId xmlns:a16="http://schemas.microsoft.com/office/drawing/2014/main" id="{6FF8D2CD-AED9-E6C3-7EF1-FB409C99B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19149" y="3096121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4002">
            <a:off x="1166409" y="841680"/>
            <a:ext cx="3305636" cy="4277322"/>
          </a:xfrm>
          <a:prstGeom prst="rect">
            <a:avLst/>
          </a:prstGeom>
        </p:spPr>
      </p:pic>
      <p:grpSp>
        <p:nvGrpSpPr>
          <p:cNvPr id="7" name="Groep 6">
            <a:extLst>
              <a:ext uri="{FF2B5EF4-FFF2-40B4-BE49-F238E27FC236}">
                <a16:creationId xmlns:a16="http://schemas.microsoft.com/office/drawing/2014/main" id="{3FFF830C-43A0-E767-ABFF-BC7F8B7ED2BF}"/>
              </a:ext>
            </a:extLst>
          </p:cNvPr>
          <p:cNvGrpSpPr/>
          <p:nvPr/>
        </p:nvGrpSpPr>
        <p:grpSpPr>
          <a:xfrm>
            <a:off x="4781114" y="1374220"/>
            <a:ext cx="3170693" cy="3768174"/>
            <a:chOff x="4781114" y="1374220"/>
            <a:chExt cx="3170693" cy="3768174"/>
          </a:xfrm>
        </p:grpSpPr>
        <p:sp>
          <p:nvSpPr>
            <p:cNvPr id="5" name="Tekstballon: ovaal 4">
              <a:extLst>
                <a:ext uri="{FF2B5EF4-FFF2-40B4-BE49-F238E27FC236}">
                  <a16:creationId xmlns:a16="http://schemas.microsoft.com/office/drawing/2014/main" id="{03793EF5-9CE9-6EA4-5C7C-7358B2D65D4A}"/>
                </a:ext>
              </a:extLst>
            </p:cNvPr>
            <p:cNvSpPr/>
            <p:nvPr/>
          </p:nvSpPr>
          <p:spPr>
            <a:xfrm rot="5400000">
              <a:off x="4482374" y="1672960"/>
              <a:ext cx="3768174" cy="3170693"/>
            </a:xfrm>
            <a:prstGeom prst="wedgeEllipseCallou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" name="Tekstvak 2">
              <a:extLst>
                <a:ext uri="{FF2B5EF4-FFF2-40B4-BE49-F238E27FC236}">
                  <a16:creationId xmlns:a16="http://schemas.microsoft.com/office/drawing/2014/main" id="{53332C6C-6B35-E40B-DDF4-ED2124E8D1D7}"/>
                </a:ext>
              </a:extLst>
            </p:cNvPr>
            <p:cNvSpPr txBox="1"/>
            <p:nvPr/>
          </p:nvSpPr>
          <p:spPr>
            <a:xfrm>
              <a:off x="5116011" y="2068214"/>
              <a:ext cx="2488557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latin typeface="Bodoni MT" panose="02070603080606020203" pitchFamily="18" charset="0"/>
                </a:rPr>
                <a:t>Hey </a:t>
              </a:r>
              <a:r>
                <a:rPr lang="nl-NL" dirty="0" err="1">
                  <a:latin typeface="Bodoni MT" panose="02070603080606020203" pitchFamily="18" charset="0"/>
                </a:rPr>
                <a:t>guys</a:t>
              </a:r>
              <a:r>
                <a:rPr lang="nl-NL" dirty="0">
                  <a:latin typeface="Bodoni MT" panose="02070603080606020203" pitchFamily="18" charset="0"/>
                </a:rPr>
                <a:t>, </a:t>
              </a:r>
              <a:r>
                <a:rPr lang="nl-NL" dirty="0" err="1">
                  <a:latin typeface="Bodoni MT" panose="02070603080606020203" pitchFamily="18" charset="0"/>
                </a:rPr>
                <a:t>I’m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mr.Boyle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and</a:t>
              </a:r>
              <a:r>
                <a:rPr lang="nl-NL" dirty="0">
                  <a:latin typeface="Bodoni MT" panose="02070603080606020203" pitchFamily="18" charset="0"/>
                </a:rPr>
                <a:t> I </a:t>
              </a:r>
              <a:r>
                <a:rPr lang="nl-NL" dirty="0" err="1">
                  <a:latin typeface="Bodoni MT" panose="02070603080606020203" pitchFamily="18" charset="0"/>
                </a:rPr>
                <a:t>discovered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that</a:t>
              </a:r>
              <a:r>
                <a:rPr lang="nl-NL" dirty="0">
                  <a:latin typeface="Bodoni MT" panose="02070603080606020203" pitchFamily="18" charset="0"/>
                </a:rPr>
                <a:t> sound </a:t>
              </a:r>
              <a:r>
                <a:rPr lang="nl-NL" dirty="0" err="1">
                  <a:latin typeface="Bodoni MT" panose="02070603080606020203" pitchFamily="18" charset="0"/>
                </a:rPr>
                <a:t>needs</a:t>
              </a:r>
              <a:r>
                <a:rPr lang="nl-NL" dirty="0">
                  <a:latin typeface="Bodoni MT" panose="02070603080606020203" pitchFamily="18" charset="0"/>
                </a:rPr>
                <a:t> a medium.</a:t>
              </a:r>
            </a:p>
            <a:p>
              <a:endParaRPr lang="nl-NL" dirty="0">
                <a:latin typeface="Bodoni MT" panose="02070603080606020203" pitchFamily="18" charset="0"/>
              </a:endParaRPr>
            </a:p>
            <a:p>
              <a:r>
                <a:rPr lang="nl-NL" dirty="0" err="1">
                  <a:latin typeface="Bodoni MT" panose="02070603080606020203" pitchFamily="18" charset="0"/>
                </a:rPr>
                <a:t>That’s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all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very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interesting</a:t>
              </a:r>
              <a:r>
                <a:rPr lang="nl-NL" dirty="0">
                  <a:latin typeface="Bodoni MT" panose="02070603080606020203" pitchFamily="18" charset="0"/>
                </a:rPr>
                <a:t>, but </a:t>
              </a:r>
              <a:r>
                <a:rPr lang="nl-NL" dirty="0" err="1">
                  <a:latin typeface="Bodoni MT" panose="02070603080606020203" pitchFamily="18" charset="0"/>
                </a:rPr>
                <a:t>today</a:t>
              </a:r>
              <a:r>
                <a:rPr lang="nl-NL" dirty="0">
                  <a:latin typeface="Bodoni MT" panose="02070603080606020203" pitchFamily="18" charset="0"/>
                </a:rPr>
                <a:t> I want </a:t>
              </a:r>
              <a:r>
                <a:rPr lang="nl-NL" dirty="0" err="1">
                  <a:latin typeface="Bodoni MT" panose="02070603080606020203" pitchFamily="18" charset="0"/>
                </a:rPr>
                <a:t>to</a:t>
              </a:r>
              <a:r>
                <a:rPr lang="nl-NL" dirty="0">
                  <a:latin typeface="Bodoni MT" panose="02070603080606020203" pitchFamily="18" charset="0"/>
                </a:rPr>
                <a:t> talk </a:t>
              </a:r>
              <a:r>
                <a:rPr lang="nl-NL" dirty="0" err="1">
                  <a:latin typeface="Bodoni MT" panose="02070603080606020203" pitchFamily="18" charset="0"/>
                </a:rPr>
                <a:t>about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the</a:t>
              </a:r>
              <a:r>
                <a:rPr lang="nl-NL" dirty="0">
                  <a:latin typeface="Bodoni MT" panose="02070603080606020203" pitchFamily="18" charset="0"/>
                </a:rPr>
                <a:t> </a:t>
              </a:r>
              <a:r>
                <a:rPr lang="nl-NL" dirty="0" err="1">
                  <a:latin typeface="Bodoni MT" panose="02070603080606020203" pitchFamily="18" charset="0"/>
                </a:rPr>
                <a:t>physics</a:t>
              </a:r>
              <a:r>
                <a:rPr lang="nl-NL" dirty="0">
                  <a:latin typeface="Bodoni MT" panose="02070603080606020203" pitchFamily="18" charset="0"/>
                </a:rPr>
                <a:t> project of        </a:t>
              </a:r>
            </a:p>
            <a:p>
              <a:r>
                <a:rPr lang="nl-NL" dirty="0">
                  <a:latin typeface="Bodoni MT" panose="02070603080606020203" pitchFamily="18" charset="0"/>
                </a:rPr>
                <a:t>  </a:t>
              </a:r>
              <a:r>
                <a:rPr lang="nl-NL" dirty="0" err="1">
                  <a:latin typeface="Bodoni MT" panose="02070603080606020203" pitchFamily="18" charset="0"/>
                </a:rPr>
                <a:t>group</a:t>
              </a:r>
              <a:r>
                <a:rPr lang="nl-NL" dirty="0">
                  <a:latin typeface="Bodoni MT" panose="02070603080606020203" pitchFamily="18" charset="0"/>
                </a:rPr>
                <a:t> 24.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594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28481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6FE57953-B6F4-779C-F308-693A5D1AB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37811" y="3060441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409" y="804356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0AA54194-E3B2-647C-AFF6-C4C93641D2CF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AD2F0FC-EC71-CC96-2ECB-E5284E050030}"/>
              </a:ext>
            </a:extLst>
          </p:cNvPr>
          <p:cNvSpPr txBox="1"/>
          <p:nvPr/>
        </p:nvSpPr>
        <p:spPr>
          <a:xfrm>
            <a:off x="5116011" y="2068214"/>
            <a:ext cx="24885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  <a:p>
            <a:endParaRPr lang="nl-NL" dirty="0">
              <a:latin typeface="Bodoni MT" panose="02070603080606020203" pitchFamily="18" charset="0"/>
            </a:endParaRPr>
          </a:p>
          <a:p>
            <a:r>
              <a:rPr lang="nl-NL" dirty="0" err="1">
                <a:latin typeface="Bodoni MT" panose="02070603080606020203" pitchFamily="18" charset="0"/>
              </a:rPr>
              <a:t>That’s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all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very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interesting</a:t>
            </a:r>
            <a:r>
              <a:rPr lang="nl-NL" dirty="0">
                <a:latin typeface="Bodoni MT" panose="02070603080606020203" pitchFamily="18" charset="0"/>
              </a:rPr>
              <a:t>, but </a:t>
            </a:r>
            <a:r>
              <a:rPr lang="nl-NL" dirty="0" err="1">
                <a:latin typeface="Bodoni MT" panose="02070603080606020203" pitchFamily="18" charset="0"/>
              </a:rPr>
              <a:t>today</a:t>
            </a:r>
            <a:r>
              <a:rPr lang="nl-NL" dirty="0">
                <a:latin typeface="Bodoni MT" panose="02070603080606020203" pitchFamily="18" charset="0"/>
              </a:rPr>
              <a:t> I want </a:t>
            </a:r>
            <a:r>
              <a:rPr lang="nl-NL" dirty="0" err="1">
                <a:latin typeface="Bodoni MT" panose="02070603080606020203" pitchFamily="18" charset="0"/>
              </a:rPr>
              <a:t>to</a:t>
            </a:r>
            <a:r>
              <a:rPr lang="nl-NL" dirty="0">
                <a:latin typeface="Bodoni MT" panose="02070603080606020203" pitchFamily="18" charset="0"/>
              </a:rPr>
              <a:t> talk </a:t>
            </a:r>
            <a:r>
              <a:rPr lang="nl-NL" dirty="0" err="1">
                <a:latin typeface="Bodoni MT" panose="02070603080606020203" pitchFamily="18" charset="0"/>
              </a:rPr>
              <a:t>about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physics</a:t>
            </a:r>
            <a:r>
              <a:rPr lang="nl-NL" dirty="0">
                <a:latin typeface="Bodoni MT" panose="02070603080606020203" pitchFamily="18" charset="0"/>
              </a:rPr>
              <a:t> project of        </a:t>
            </a:r>
          </a:p>
          <a:p>
            <a:r>
              <a:rPr lang="nl-NL" dirty="0">
                <a:latin typeface="Bodoni MT" panose="02070603080606020203" pitchFamily="18" charset="0"/>
              </a:rPr>
              <a:t>  </a:t>
            </a:r>
            <a:r>
              <a:rPr lang="nl-NL" dirty="0" err="1">
                <a:latin typeface="Bodoni MT" panose="02070603080606020203" pitchFamily="18" charset="0"/>
              </a:rPr>
              <a:t>group</a:t>
            </a:r>
            <a:r>
              <a:rPr lang="nl-NL" dirty="0">
                <a:latin typeface="Bodoni MT" panose="02070603080606020203" pitchFamily="18" charset="0"/>
              </a:rPr>
              <a:t> 24.</a:t>
            </a:r>
          </a:p>
        </p:txBody>
      </p:sp>
    </p:spTree>
    <p:extLst>
      <p:ext uri="{BB962C8B-B14F-4D97-AF65-F5344CB8AC3E}">
        <p14:creationId xmlns:p14="http://schemas.microsoft.com/office/powerpoint/2010/main" val="406896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09819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2D511CD5-7AE8-E5FD-1A6E-3950ED3D0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12739">
            <a:off x="1166409" y="804356"/>
            <a:ext cx="3305636" cy="4277322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19150" y="2976464"/>
            <a:ext cx="1581493" cy="452535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8032DECD-75F9-0F5B-30CE-BB7A97FC9D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2131" y="3209894"/>
            <a:ext cx="447737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8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09819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2D511CD5-7AE8-E5FD-1A6E-3950ED3D0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12739">
            <a:off x="1166409" y="804356"/>
            <a:ext cx="3305636" cy="4277322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19150" y="2976464"/>
            <a:ext cx="1581493" cy="452535"/>
          </a:xfrm>
          <a:prstGeom prst="rect">
            <a:avLst/>
          </a:prstGeom>
        </p:spPr>
      </p:pic>
      <p:sp>
        <p:nvSpPr>
          <p:cNvPr id="5" name="Explosie: 8 punten 4">
            <a:extLst>
              <a:ext uri="{FF2B5EF4-FFF2-40B4-BE49-F238E27FC236}">
                <a16:creationId xmlns:a16="http://schemas.microsoft.com/office/drawing/2014/main" id="{42B6BBE4-6D58-B6A3-0445-F37C39CDFED4}"/>
              </a:ext>
            </a:extLst>
          </p:cNvPr>
          <p:cNvSpPr/>
          <p:nvPr/>
        </p:nvSpPr>
        <p:spPr>
          <a:xfrm>
            <a:off x="5689254" y="3007359"/>
            <a:ext cx="823306" cy="870377"/>
          </a:xfrm>
          <a:prstGeom prst="irregularSeal1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D632D80-9A2D-35EE-A312-D4EB1D21F3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2131" y="3209894"/>
            <a:ext cx="447737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09819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2D511CD5-7AE8-E5FD-1A6E-3950ED3D0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12739">
            <a:off x="1166409" y="804356"/>
            <a:ext cx="3305636" cy="4277322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19150" y="2976464"/>
            <a:ext cx="1581493" cy="452535"/>
          </a:xfrm>
          <a:prstGeom prst="rect">
            <a:avLst/>
          </a:prstGeom>
        </p:spPr>
      </p:pic>
      <p:sp>
        <p:nvSpPr>
          <p:cNvPr id="6" name="Explosie: 14 punten 5">
            <a:extLst>
              <a:ext uri="{FF2B5EF4-FFF2-40B4-BE49-F238E27FC236}">
                <a16:creationId xmlns:a16="http://schemas.microsoft.com/office/drawing/2014/main" id="{97EFCA5B-3638-2E1E-E236-C743EDB29984}"/>
              </a:ext>
            </a:extLst>
          </p:cNvPr>
          <p:cNvSpPr/>
          <p:nvPr/>
        </p:nvSpPr>
        <p:spPr>
          <a:xfrm rot="1608346">
            <a:off x="5405120" y="2682240"/>
            <a:ext cx="1493520" cy="1463040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Explosie: 8 punten 4">
            <a:extLst>
              <a:ext uri="{FF2B5EF4-FFF2-40B4-BE49-F238E27FC236}">
                <a16:creationId xmlns:a16="http://schemas.microsoft.com/office/drawing/2014/main" id="{42B6BBE4-6D58-B6A3-0445-F37C39CDFED4}"/>
              </a:ext>
            </a:extLst>
          </p:cNvPr>
          <p:cNvSpPr/>
          <p:nvPr/>
        </p:nvSpPr>
        <p:spPr>
          <a:xfrm>
            <a:off x="5689254" y="3007359"/>
            <a:ext cx="823306" cy="870377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D632D80-9A2D-35EE-A312-D4EB1D21F3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2131" y="3209894"/>
            <a:ext cx="447737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3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09819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2D511CD5-7AE8-E5FD-1A6E-3950ED3D0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12739">
            <a:off x="1166409" y="804356"/>
            <a:ext cx="3305636" cy="4277322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19150" y="2976464"/>
            <a:ext cx="1581493" cy="452535"/>
          </a:xfrm>
          <a:prstGeom prst="rect">
            <a:avLst/>
          </a:prstGeom>
        </p:spPr>
      </p:pic>
      <p:sp>
        <p:nvSpPr>
          <p:cNvPr id="7" name="Explosie: 8 punten 6">
            <a:extLst>
              <a:ext uri="{FF2B5EF4-FFF2-40B4-BE49-F238E27FC236}">
                <a16:creationId xmlns:a16="http://schemas.microsoft.com/office/drawing/2014/main" id="{BBCAF02A-4F58-50C6-30AC-A57DF1B47E0C}"/>
              </a:ext>
            </a:extLst>
          </p:cNvPr>
          <p:cNvSpPr/>
          <p:nvPr/>
        </p:nvSpPr>
        <p:spPr>
          <a:xfrm>
            <a:off x="4741151" y="2210723"/>
            <a:ext cx="2762735" cy="2520833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Explosie: 14 punten 5">
            <a:extLst>
              <a:ext uri="{FF2B5EF4-FFF2-40B4-BE49-F238E27FC236}">
                <a16:creationId xmlns:a16="http://schemas.microsoft.com/office/drawing/2014/main" id="{97EFCA5B-3638-2E1E-E236-C743EDB29984}"/>
              </a:ext>
            </a:extLst>
          </p:cNvPr>
          <p:cNvSpPr/>
          <p:nvPr/>
        </p:nvSpPr>
        <p:spPr>
          <a:xfrm rot="1608346">
            <a:off x="5405120" y="2682240"/>
            <a:ext cx="1493520" cy="1463040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Explosie: 8 punten 4">
            <a:extLst>
              <a:ext uri="{FF2B5EF4-FFF2-40B4-BE49-F238E27FC236}">
                <a16:creationId xmlns:a16="http://schemas.microsoft.com/office/drawing/2014/main" id="{42B6BBE4-6D58-B6A3-0445-F37C39CDFED4}"/>
              </a:ext>
            </a:extLst>
          </p:cNvPr>
          <p:cNvSpPr/>
          <p:nvPr/>
        </p:nvSpPr>
        <p:spPr>
          <a:xfrm>
            <a:off x="5689254" y="3007359"/>
            <a:ext cx="823306" cy="870377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D632D80-9A2D-35EE-A312-D4EB1D21F3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2131" y="3209894"/>
            <a:ext cx="447737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09819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2D511CD5-7AE8-E5FD-1A6E-3950ED3D0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12739">
            <a:off x="1166409" y="804356"/>
            <a:ext cx="3305636" cy="4277322"/>
          </a:xfrm>
          <a:prstGeom prst="rect">
            <a:avLst/>
          </a:prstGeom>
        </p:spPr>
      </p:pic>
      <p:sp>
        <p:nvSpPr>
          <p:cNvPr id="8" name="Explosie: 14 punten 7">
            <a:extLst>
              <a:ext uri="{FF2B5EF4-FFF2-40B4-BE49-F238E27FC236}">
                <a16:creationId xmlns:a16="http://schemas.microsoft.com/office/drawing/2014/main" id="{438BFBED-1BBF-F1AA-6309-461BC9DC9BAC}"/>
              </a:ext>
            </a:extLst>
          </p:cNvPr>
          <p:cNvSpPr/>
          <p:nvPr/>
        </p:nvSpPr>
        <p:spPr>
          <a:xfrm rot="20497185">
            <a:off x="3802627" y="1089796"/>
            <a:ext cx="5085330" cy="4347734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19150" y="2976464"/>
            <a:ext cx="1581493" cy="452535"/>
          </a:xfrm>
          <a:prstGeom prst="rect">
            <a:avLst/>
          </a:prstGeom>
        </p:spPr>
      </p:pic>
      <p:sp>
        <p:nvSpPr>
          <p:cNvPr id="7" name="Explosie: 8 punten 6">
            <a:extLst>
              <a:ext uri="{FF2B5EF4-FFF2-40B4-BE49-F238E27FC236}">
                <a16:creationId xmlns:a16="http://schemas.microsoft.com/office/drawing/2014/main" id="{BBCAF02A-4F58-50C6-30AC-A57DF1B47E0C}"/>
              </a:ext>
            </a:extLst>
          </p:cNvPr>
          <p:cNvSpPr/>
          <p:nvPr/>
        </p:nvSpPr>
        <p:spPr>
          <a:xfrm>
            <a:off x="4741151" y="2210723"/>
            <a:ext cx="2762735" cy="2520833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Explosie: 14 punten 5">
            <a:extLst>
              <a:ext uri="{FF2B5EF4-FFF2-40B4-BE49-F238E27FC236}">
                <a16:creationId xmlns:a16="http://schemas.microsoft.com/office/drawing/2014/main" id="{97EFCA5B-3638-2E1E-E236-C743EDB29984}"/>
              </a:ext>
            </a:extLst>
          </p:cNvPr>
          <p:cNvSpPr/>
          <p:nvPr/>
        </p:nvSpPr>
        <p:spPr>
          <a:xfrm rot="1608346">
            <a:off x="5405120" y="2682240"/>
            <a:ext cx="1493520" cy="1463040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Explosie: 8 punten 4">
            <a:extLst>
              <a:ext uri="{FF2B5EF4-FFF2-40B4-BE49-F238E27FC236}">
                <a16:creationId xmlns:a16="http://schemas.microsoft.com/office/drawing/2014/main" id="{42B6BBE4-6D58-B6A3-0445-F37C39CDFED4}"/>
              </a:ext>
            </a:extLst>
          </p:cNvPr>
          <p:cNvSpPr/>
          <p:nvPr/>
        </p:nvSpPr>
        <p:spPr>
          <a:xfrm>
            <a:off x="5689254" y="3007359"/>
            <a:ext cx="823306" cy="870377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D632D80-9A2D-35EE-A312-D4EB1D21F3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2131" y="3209894"/>
            <a:ext cx="447737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6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8075B-7390-2F77-1874-56D670D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FC001-1A6C-5F65-3524-25A7314A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980DE94E-42F8-C6F6-DC97-77094914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CB026DC9-2BD4-BB25-F6B7-6317C382CF9D}"/>
              </a:ext>
            </a:extLst>
          </p:cNvPr>
          <p:cNvGrpSpPr/>
          <p:nvPr/>
        </p:nvGrpSpPr>
        <p:grpSpPr>
          <a:xfrm>
            <a:off x="5638785" y="1679113"/>
            <a:ext cx="1914170" cy="2640960"/>
            <a:chOff x="1052420" y="800079"/>
            <a:chExt cx="3461489" cy="5233874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C839AF17-C3F6-E584-9BE2-985BC9173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5564"/>
            <a:stretch/>
          </p:blipFill>
          <p:spPr>
            <a:xfrm>
              <a:off x="1052420" y="3318102"/>
              <a:ext cx="3248477" cy="2715851"/>
            </a:xfrm>
            <a:prstGeom prst="rect">
              <a:avLst/>
            </a:prstGeom>
          </p:spPr>
        </p:pic>
        <p:pic>
          <p:nvPicPr>
            <p:cNvPr id="6" name="ogen">
              <a:extLst>
                <a:ext uri="{FF2B5EF4-FFF2-40B4-BE49-F238E27FC236}">
                  <a16:creationId xmlns:a16="http://schemas.microsoft.com/office/drawing/2014/main" id="{F0043DB5-ED91-4D1B-E011-03A3037E4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0190"/>
            <a:stretch/>
          </p:blipFill>
          <p:spPr>
            <a:xfrm>
              <a:off x="2028481" y="1196935"/>
              <a:ext cx="1581493" cy="1788861"/>
            </a:xfrm>
            <a:prstGeom prst="rect">
              <a:avLst/>
            </a:prstGeom>
          </p:spPr>
        </p:pic>
        <p:pic>
          <p:nvPicPr>
            <p:cNvPr id="7" name="haar">
              <a:extLst>
                <a:ext uri="{FF2B5EF4-FFF2-40B4-BE49-F238E27FC236}">
                  <a16:creationId xmlns:a16="http://schemas.microsoft.com/office/drawing/2014/main" id="{43C1B0D4-A635-719F-96C6-A7F279698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412739">
              <a:off x="1208273" y="800079"/>
              <a:ext cx="3305636" cy="4277321"/>
            </a:xfrm>
            <a:prstGeom prst="rect">
              <a:avLst/>
            </a:prstGeom>
          </p:spPr>
        </p:pic>
        <p:pic>
          <p:nvPicPr>
            <p:cNvPr id="8" name="mond">
              <a:extLst>
                <a:ext uri="{FF2B5EF4-FFF2-40B4-BE49-F238E27FC236}">
                  <a16:creationId xmlns:a16="http://schemas.microsoft.com/office/drawing/2014/main" id="{8B5B2ECC-239D-E0DD-FF21-B35EACAD4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9810"/>
            <a:stretch/>
          </p:blipFill>
          <p:spPr>
            <a:xfrm>
              <a:off x="2037812" y="2976464"/>
              <a:ext cx="1581493" cy="452535"/>
            </a:xfrm>
            <a:prstGeom prst="rect">
              <a:avLst/>
            </a:prstGeom>
          </p:spPr>
        </p:pic>
      </p:grp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3C3F79D2-62B7-C95B-B136-03E58E7421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57"/>
          <a:stretch/>
        </p:blipFill>
        <p:spPr>
          <a:xfrm rot="527496">
            <a:off x="5734454" y="4266959"/>
            <a:ext cx="1636957" cy="42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9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09819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2D511CD5-7AE8-E5FD-1A6E-3950ED3D0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12739">
            <a:off x="1166409" y="804356"/>
            <a:ext cx="3305636" cy="4277322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19150" y="2976464"/>
            <a:ext cx="1581493" cy="452535"/>
          </a:xfrm>
          <a:prstGeom prst="rect">
            <a:avLst/>
          </a:prstGeom>
        </p:spPr>
      </p:pic>
      <p:sp>
        <p:nvSpPr>
          <p:cNvPr id="10" name="Explosie: 8 punten 9">
            <a:extLst>
              <a:ext uri="{FF2B5EF4-FFF2-40B4-BE49-F238E27FC236}">
                <a16:creationId xmlns:a16="http://schemas.microsoft.com/office/drawing/2014/main" id="{F139E80A-E07E-FB15-8E0D-88DC1478FB60}"/>
              </a:ext>
            </a:extLst>
          </p:cNvPr>
          <p:cNvSpPr/>
          <p:nvPr/>
        </p:nvSpPr>
        <p:spPr>
          <a:xfrm rot="7101876">
            <a:off x="1232389" y="-1405924"/>
            <a:ext cx="9255760" cy="9230398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Explosie: 14 punten 7">
            <a:extLst>
              <a:ext uri="{FF2B5EF4-FFF2-40B4-BE49-F238E27FC236}">
                <a16:creationId xmlns:a16="http://schemas.microsoft.com/office/drawing/2014/main" id="{438BFBED-1BBF-F1AA-6309-461BC9DC9BAC}"/>
              </a:ext>
            </a:extLst>
          </p:cNvPr>
          <p:cNvSpPr/>
          <p:nvPr/>
        </p:nvSpPr>
        <p:spPr>
          <a:xfrm rot="20497185">
            <a:off x="3802627" y="1089796"/>
            <a:ext cx="5085330" cy="4347734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Explosie: 8 punten 6">
            <a:extLst>
              <a:ext uri="{FF2B5EF4-FFF2-40B4-BE49-F238E27FC236}">
                <a16:creationId xmlns:a16="http://schemas.microsoft.com/office/drawing/2014/main" id="{BBCAF02A-4F58-50C6-30AC-A57DF1B47E0C}"/>
              </a:ext>
            </a:extLst>
          </p:cNvPr>
          <p:cNvSpPr/>
          <p:nvPr/>
        </p:nvSpPr>
        <p:spPr>
          <a:xfrm>
            <a:off x="4741151" y="2210723"/>
            <a:ext cx="2762735" cy="2520833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Explosie: 14 punten 5">
            <a:extLst>
              <a:ext uri="{FF2B5EF4-FFF2-40B4-BE49-F238E27FC236}">
                <a16:creationId xmlns:a16="http://schemas.microsoft.com/office/drawing/2014/main" id="{97EFCA5B-3638-2E1E-E236-C743EDB29984}"/>
              </a:ext>
            </a:extLst>
          </p:cNvPr>
          <p:cNvSpPr/>
          <p:nvPr/>
        </p:nvSpPr>
        <p:spPr>
          <a:xfrm rot="1608346">
            <a:off x="5405120" y="2682240"/>
            <a:ext cx="1493520" cy="1463040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Explosie: 8 punten 4">
            <a:extLst>
              <a:ext uri="{FF2B5EF4-FFF2-40B4-BE49-F238E27FC236}">
                <a16:creationId xmlns:a16="http://schemas.microsoft.com/office/drawing/2014/main" id="{42B6BBE4-6D58-B6A3-0445-F37C39CDFED4}"/>
              </a:ext>
            </a:extLst>
          </p:cNvPr>
          <p:cNvSpPr/>
          <p:nvPr/>
        </p:nvSpPr>
        <p:spPr>
          <a:xfrm>
            <a:off x="5689254" y="3007359"/>
            <a:ext cx="823306" cy="870377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D632D80-9A2D-35EE-A312-D4EB1D21F3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2131" y="3209894"/>
            <a:ext cx="447737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3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09819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2D511CD5-7AE8-E5FD-1A6E-3950ED3D0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12739">
            <a:off x="1166409" y="804356"/>
            <a:ext cx="3305636" cy="4277322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19150" y="2976464"/>
            <a:ext cx="1581493" cy="452535"/>
          </a:xfrm>
          <a:prstGeom prst="rect">
            <a:avLst/>
          </a:prstGeom>
        </p:spPr>
      </p:pic>
      <p:sp>
        <p:nvSpPr>
          <p:cNvPr id="13" name="Explosie: 8 punten 12">
            <a:extLst>
              <a:ext uri="{FF2B5EF4-FFF2-40B4-BE49-F238E27FC236}">
                <a16:creationId xmlns:a16="http://schemas.microsoft.com/office/drawing/2014/main" id="{08FFFEC9-BE37-4098-B044-00A757659521}"/>
              </a:ext>
            </a:extLst>
          </p:cNvPr>
          <p:cNvSpPr/>
          <p:nvPr/>
        </p:nvSpPr>
        <p:spPr>
          <a:xfrm rot="3473280">
            <a:off x="-2142414" y="-4838191"/>
            <a:ext cx="16388278" cy="15950338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Explosie: 8 punten 9">
            <a:extLst>
              <a:ext uri="{FF2B5EF4-FFF2-40B4-BE49-F238E27FC236}">
                <a16:creationId xmlns:a16="http://schemas.microsoft.com/office/drawing/2014/main" id="{F139E80A-E07E-FB15-8E0D-88DC1478FB60}"/>
              </a:ext>
            </a:extLst>
          </p:cNvPr>
          <p:cNvSpPr/>
          <p:nvPr/>
        </p:nvSpPr>
        <p:spPr>
          <a:xfrm rot="7101876">
            <a:off x="1232389" y="-1405924"/>
            <a:ext cx="9255760" cy="9230398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Explosie: 14 punten 7">
            <a:extLst>
              <a:ext uri="{FF2B5EF4-FFF2-40B4-BE49-F238E27FC236}">
                <a16:creationId xmlns:a16="http://schemas.microsoft.com/office/drawing/2014/main" id="{438BFBED-1BBF-F1AA-6309-461BC9DC9BAC}"/>
              </a:ext>
            </a:extLst>
          </p:cNvPr>
          <p:cNvSpPr/>
          <p:nvPr/>
        </p:nvSpPr>
        <p:spPr>
          <a:xfrm rot="20497185">
            <a:off x="3802627" y="1089796"/>
            <a:ext cx="5085330" cy="4347734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Explosie: 8 punten 6">
            <a:extLst>
              <a:ext uri="{FF2B5EF4-FFF2-40B4-BE49-F238E27FC236}">
                <a16:creationId xmlns:a16="http://schemas.microsoft.com/office/drawing/2014/main" id="{BBCAF02A-4F58-50C6-30AC-A57DF1B47E0C}"/>
              </a:ext>
            </a:extLst>
          </p:cNvPr>
          <p:cNvSpPr/>
          <p:nvPr/>
        </p:nvSpPr>
        <p:spPr>
          <a:xfrm>
            <a:off x="4741151" y="2210723"/>
            <a:ext cx="2762735" cy="2520833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Explosie: 14 punten 5">
            <a:extLst>
              <a:ext uri="{FF2B5EF4-FFF2-40B4-BE49-F238E27FC236}">
                <a16:creationId xmlns:a16="http://schemas.microsoft.com/office/drawing/2014/main" id="{97EFCA5B-3638-2E1E-E236-C743EDB29984}"/>
              </a:ext>
            </a:extLst>
          </p:cNvPr>
          <p:cNvSpPr/>
          <p:nvPr/>
        </p:nvSpPr>
        <p:spPr>
          <a:xfrm rot="1608346">
            <a:off x="5405120" y="2682240"/>
            <a:ext cx="1493520" cy="1463040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Explosie: 8 punten 4">
            <a:extLst>
              <a:ext uri="{FF2B5EF4-FFF2-40B4-BE49-F238E27FC236}">
                <a16:creationId xmlns:a16="http://schemas.microsoft.com/office/drawing/2014/main" id="{42B6BBE4-6D58-B6A3-0445-F37C39CDFED4}"/>
              </a:ext>
            </a:extLst>
          </p:cNvPr>
          <p:cNvSpPr/>
          <p:nvPr/>
        </p:nvSpPr>
        <p:spPr>
          <a:xfrm>
            <a:off x="5689254" y="3007359"/>
            <a:ext cx="823306" cy="870377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D632D80-9A2D-35EE-A312-D4EB1D21F3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2131" y="3209894"/>
            <a:ext cx="447737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3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09819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2D511CD5-7AE8-E5FD-1A6E-3950ED3D0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12739">
            <a:off x="1166409" y="804356"/>
            <a:ext cx="3305636" cy="4277322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19150" y="2976464"/>
            <a:ext cx="1581493" cy="452535"/>
          </a:xfrm>
          <a:prstGeom prst="rect">
            <a:avLst/>
          </a:prstGeom>
        </p:spPr>
      </p:pic>
      <p:sp>
        <p:nvSpPr>
          <p:cNvPr id="13" name="Explosie: 8 punten 12">
            <a:extLst>
              <a:ext uri="{FF2B5EF4-FFF2-40B4-BE49-F238E27FC236}">
                <a16:creationId xmlns:a16="http://schemas.microsoft.com/office/drawing/2014/main" id="{08FFFEC9-BE37-4098-B044-00A757659521}"/>
              </a:ext>
            </a:extLst>
          </p:cNvPr>
          <p:cNvSpPr/>
          <p:nvPr/>
        </p:nvSpPr>
        <p:spPr>
          <a:xfrm rot="3473280">
            <a:off x="-2142414" y="-4838191"/>
            <a:ext cx="16388278" cy="15950338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Explosie: 8 punten 9">
            <a:extLst>
              <a:ext uri="{FF2B5EF4-FFF2-40B4-BE49-F238E27FC236}">
                <a16:creationId xmlns:a16="http://schemas.microsoft.com/office/drawing/2014/main" id="{F139E80A-E07E-FB15-8E0D-88DC1478FB60}"/>
              </a:ext>
            </a:extLst>
          </p:cNvPr>
          <p:cNvSpPr/>
          <p:nvPr/>
        </p:nvSpPr>
        <p:spPr>
          <a:xfrm rot="7101876">
            <a:off x="1232389" y="-1405924"/>
            <a:ext cx="9255760" cy="9230398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Explosie: 14 punten 7">
            <a:extLst>
              <a:ext uri="{FF2B5EF4-FFF2-40B4-BE49-F238E27FC236}">
                <a16:creationId xmlns:a16="http://schemas.microsoft.com/office/drawing/2014/main" id="{438BFBED-1BBF-F1AA-6309-461BC9DC9BAC}"/>
              </a:ext>
            </a:extLst>
          </p:cNvPr>
          <p:cNvSpPr/>
          <p:nvPr/>
        </p:nvSpPr>
        <p:spPr>
          <a:xfrm rot="20497185">
            <a:off x="3802627" y="1089796"/>
            <a:ext cx="5085330" cy="4347734"/>
          </a:xfrm>
          <a:prstGeom prst="irregularSeal2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Explosie: 8 punten 6">
            <a:extLst>
              <a:ext uri="{FF2B5EF4-FFF2-40B4-BE49-F238E27FC236}">
                <a16:creationId xmlns:a16="http://schemas.microsoft.com/office/drawing/2014/main" id="{BBCAF02A-4F58-50C6-30AC-A57DF1B47E0C}"/>
              </a:ext>
            </a:extLst>
          </p:cNvPr>
          <p:cNvSpPr/>
          <p:nvPr/>
        </p:nvSpPr>
        <p:spPr>
          <a:xfrm>
            <a:off x="4741151" y="2210723"/>
            <a:ext cx="2762735" cy="2520833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Explosie: 14 punten 5">
            <a:extLst>
              <a:ext uri="{FF2B5EF4-FFF2-40B4-BE49-F238E27FC236}">
                <a16:creationId xmlns:a16="http://schemas.microsoft.com/office/drawing/2014/main" id="{97EFCA5B-3638-2E1E-E236-C743EDB29984}"/>
              </a:ext>
            </a:extLst>
          </p:cNvPr>
          <p:cNvSpPr/>
          <p:nvPr/>
        </p:nvSpPr>
        <p:spPr>
          <a:xfrm rot="1608346">
            <a:off x="5405120" y="2682240"/>
            <a:ext cx="1493520" cy="1463040"/>
          </a:xfrm>
          <a:prstGeom prst="irregularSeal2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Explosie: 8 punten 4">
            <a:extLst>
              <a:ext uri="{FF2B5EF4-FFF2-40B4-BE49-F238E27FC236}">
                <a16:creationId xmlns:a16="http://schemas.microsoft.com/office/drawing/2014/main" id="{42B6BBE4-6D58-B6A3-0445-F37C39CDFED4}"/>
              </a:ext>
            </a:extLst>
          </p:cNvPr>
          <p:cNvSpPr/>
          <p:nvPr/>
        </p:nvSpPr>
        <p:spPr>
          <a:xfrm>
            <a:off x="5689254" y="3007359"/>
            <a:ext cx="823306" cy="870377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Explosie: 14 punten 11">
            <a:extLst>
              <a:ext uri="{FF2B5EF4-FFF2-40B4-BE49-F238E27FC236}">
                <a16:creationId xmlns:a16="http://schemas.microsoft.com/office/drawing/2014/main" id="{33B00EE0-2AA7-A923-23B6-BE8ECE6C3FE5}"/>
              </a:ext>
            </a:extLst>
          </p:cNvPr>
          <p:cNvSpPr/>
          <p:nvPr/>
        </p:nvSpPr>
        <p:spPr>
          <a:xfrm>
            <a:off x="5934075" y="3289935"/>
            <a:ext cx="394335" cy="297180"/>
          </a:xfrm>
          <a:prstGeom prst="irregularSeal2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925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09819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2D511CD5-7AE8-E5FD-1A6E-3950ED3D0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12739">
            <a:off x="1166409" y="804356"/>
            <a:ext cx="3305636" cy="4277322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19150" y="2976464"/>
            <a:ext cx="1581493" cy="452535"/>
          </a:xfrm>
          <a:prstGeom prst="rect">
            <a:avLst/>
          </a:prstGeom>
        </p:spPr>
      </p:pic>
      <p:sp>
        <p:nvSpPr>
          <p:cNvPr id="13" name="Explosie: 8 punten 12">
            <a:extLst>
              <a:ext uri="{FF2B5EF4-FFF2-40B4-BE49-F238E27FC236}">
                <a16:creationId xmlns:a16="http://schemas.microsoft.com/office/drawing/2014/main" id="{08FFFEC9-BE37-4098-B044-00A757659521}"/>
              </a:ext>
            </a:extLst>
          </p:cNvPr>
          <p:cNvSpPr/>
          <p:nvPr/>
        </p:nvSpPr>
        <p:spPr>
          <a:xfrm rot="3473280">
            <a:off x="-2142414" y="-4838191"/>
            <a:ext cx="16388278" cy="15950338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Explosie: 8 punten 9">
            <a:extLst>
              <a:ext uri="{FF2B5EF4-FFF2-40B4-BE49-F238E27FC236}">
                <a16:creationId xmlns:a16="http://schemas.microsoft.com/office/drawing/2014/main" id="{F139E80A-E07E-FB15-8E0D-88DC1478FB60}"/>
              </a:ext>
            </a:extLst>
          </p:cNvPr>
          <p:cNvSpPr/>
          <p:nvPr/>
        </p:nvSpPr>
        <p:spPr>
          <a:xfrm rot="7101876">
            <a:off x="1232389" y="-1405924"/>
            <a:ext cx="9255760" cy="9230398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Explosie: 14 punten 7">
            <a:extLst>
              <a:ext uri="{FF2B5EF4-FFF2-40B4-BE49-F238E27FC236}">
                <a16:creationId xmlns:a16="http://schemas.microsoft.com/office/drawing/2014/main" id="{438BFBED-1BBF-F1AA-6309-461BC9DC9BAC}"/>
              </a:ext>
            </a:extLst>
          </p:cNvPr>
          <p:cNvSpPr/>
          <p:nvPr/>
        </p:nvSpPr>
        <p:spPr>
          <a:xfrm rot="20497185">
            <a:off x="3802627" y="1089796"/>
            <a:ext cx="5085330" cy="4347734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Explosie: 8 punten 6">
            <a:extLst>
              <a:ext uri="{FF2B5EF4-FFF2-40B4-BE49-F238E27FC236}">
                <a16:creationId xmlns:a16="http://schemas.microsoft.com/office/drawing/2014/main" id="{BBCAF02A-4F58-50C6-30AC-A57DF1B47E0C}"/>
              </a:ext>
            </a:extLst>
          </p:cNvPr>
          <p:cNvSpPr/>
          <p:nvPr/>
        </p:nvSpPr>
        <p:spPr>
          <a:xfrm>
            <a:off x="4741151" y="2210723"/>
            <a:ext cx="2762735" cy="2520833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Explosie: 14 punten 5">
            <a:extLst>
              <a:ext uri="{FF2B5EF4-FFF2-40B4-BE49-F238E27FC236}">
                <a16:creationId xmlns:a16="http://schemas.microsoft.com/office/drawing/2014/main" id="{97EFCA5B-3638-2E1E-E236-C743EDB29984}"/>
              </a:ext>
            </a:extLst>
          </p:cNvPr>
          <p:cNvSpPr/>
          <p:nvPr/>
        </p:nvSpPr>
        <p:spPr>
          <a:xfrm rot="1608346">
            <a:off x="5405120" y="2682240"/>
            <a:ext cx="1493520" cy="1463040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Explosie: 8 punten 4">
            <a:extLst>
              <a:ext uri="{FF2B5EF4-FFF2-40B4-BE49-F238E27FC236}">
                <a16:creationId xmlns:a16="http://schemas.microsoft.com/office/drawing/2014/main" id="{42B6BBE4-6D58-B6A3-0445-F37C39CDFED4}"/>
              </a:ext>
            </a:extLst>
          </p:cNvPr>
          <p:cNvSpPr/>
          <p:nvPr/>
        </p:nvSpPr>
        <p:spPr>
          <a:xfrm>
            <a:off x="5689254" y="3007359"/>
            <a:ext cx="823306" cy="870377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D632D80-9A2D-35EE-A312-D4EB1D21F3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2131" y="3209894"/>
            <a:ext cx="447737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4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09819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2D511CD5-7AE8-E5FD-1A6E-3950ED3D0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12739">
            <a:off x="1166409" y="804356"/>
            <a:ext cx="3305636" cy="4277322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19150" y="2976464"/>
            <a:ext cx="1581493" cy="452535"/>
          </a:xfrm>
          <a:prstGeom prst="rect">
            <a:avLst/>
          </a:prstGeom>
        </p:spPr>
      </p:pic>
      <p:sp>
        <p:nvSpPr>
          <p:cNvPr id="13" name="Explosie: 8 punten 12">
            <a:extLst>
              <a:ext uri="{FF2B5EF4-FFF2-40B4-BE49-F238E27FC236}">
                <a16:creationId xmlns:a16="http://schemas.microsoft.com/office/drawing/2014/main" id="{08FFFEC9-BE37-4098-B044-00A757659521}"/>
              </a:ext>
            </a:extLst>
          </p:cNvPr>
          <p:cNvSpPr/>
          <p:nvPr/>
        </p:nvSpPr>
        <p:spPr>
          <a:xfrm rot="3473280">
            <a:off x="-2142414" y="-4838191"/>
            <a:ext cx="16388278" cy="15950338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Explosie: 8 punten 9">
            <a:extLst>
              <a:ext uri="{FF2B5EF4-FFF2-40B4-BE49-F238E27FC236}">
                <a16:creationId xmlns:a16="http://schemas.microsoft.com/office/drawing/2014/main" id="{F139E80A-E07E-FB15-8E0D-88DC1478FB60}"/>
              </a:ext>
            </a:extLst>
          </p:cNvPr>
          <p:cNvSpPr/>
          <p:nvPr/>
        </p:nvSpPr>
        <p:spPr>
          <a:xfrm rot="7101876">
            <a:off x="1232389" y="-1405924"/>
            <a:ext cx="9255760" cy="9230398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Explosie: 14 punten 7">
            <a:extLst>
              <a:ext uri="{FF2B5EF4-FFF2-40B4-BE49-F238E27FC236}">
                <a16:creationId xmlns:a16="http://schemas.microsoft.com/office/drawing/2014/main" id="{438BFBED-1BBF-F1AA-6309-461BC9DC9BAC}"/>
              </a:ext>
            </a:extLst>
          </p:cNvPr>
          <p:cNvSpPr/>
          <p:nvPr/>
        </p:nvSpPr>
        <p:spPr>
          <a:xfrm rot="20497185">
            <a:off x="3802627" y="1089796"/>
            <a:ext cx="5085330" cy="4347734"/>
          </a:xfrm>
          <a:prstGeom prst="irregularSeal2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Explosie: 8 punten 6">
            <a:extLst>
              <a:ext uri="{FF2B5EF4-FFF2-40B4-BE49-F238E27FC236}">
                <a16:creationId xmlns:a16="http://schemas.microsoft.com/office/drawing/2014/main" id="{BBCAF02A-4F58-50C6-30AC-A57DF1B47E0C}"/>
              </a:ext>
            </a:extLst>
          </p:cNvPr>
          <p:cNvSpPr/>
          <p:nvPr/>
        </p:nvSpPr>
        <p:spPr>
          <a:xfrm>
            <a:off x="4741151" y="2210723"/>
            <a:ext cx="2762735" cy="2520833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Explosie: 14 punten 5">
            <a:extLst>
              <a:ext uri="{FF2B5EF4-FFF2-40B4-BE49-F238E27FC236}">
                <a16:creationId xmlns:a16="http://schemas.microsoft.com/office/drawing/2014/main" id="{97EFCA5B-3638-2E1E-E236-C743EDB29984}"/>
              </a:ext>
            </a:extLst>
          </p:cNvPr>
          <p:cNvSpPr/>
          <p:nvPr/>
        </p:nvSpPr>
        <p:spPr>
          <a:xfrm rot="1608346">
            <a:off x="5405120" y="2682240"/>
            <a:ext cx="1493520" cy="1463040"/>
          </a:xfrm>
          <a:prstGeom prst="irregularSeal2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Explosie: 8 punten 4">
            <a:extLst>
              <a:ext uri="{FF2B5EF4-FFF2-40B4-BE49-F238E27FC236}">
                <a16:creationId xmlns:a16="http://schemas.microsoft.com/office/drawing/2014/main" id="{42B6BBE4-6D58-B6A3-0445-F37C39CDFED4}"/>
              </a:ext>
            </a:extLst>
          </p:cNvPr>
          <p:cNvSpPr/>
          <p:nvPr/>
        </p:nvSpPr>
        <p:spPr>
          <a:xfrm>
            <a:off x="5689254" y="3007359"/>
            <a:ext cx="823306" cy="870377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Explosie: 14 punten 11">
            <a:extLst>
              <a:ext uri="{FF2B5EF4-FFF2-40B4-BE49-F238E27FC236}">
                <a16:creationId xmlns:a16="http://schemas.microsoft.com/office/drawing/2014/main" id="{33B00EE0-2AA7-A923-23B6-BE8ECE6C3FE5}"/>
              </a:ext>
            </a:extLst>
          </p:cNvPr>
          <p:cNvSpPr/>
          <p:nvPr/>
        </p:nvSpPr>
        <p:spPr>
          <a:xfrm>
            <a:off x="5934075" y="3289935"/>
            <a:ext cx="394335" cy="297180"/>
          </a:xfrm>
          <a:prstGeom prst="irregularSeal2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05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09819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2D511CD5-7AE8-E5FD-1A6E-3950ED3D0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12739">
            <a:off x="1166409" y="804356"/>
            <a:ext cx="3305636" cy="4277322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19150" y="2976464"/>
            <a:ext cx="1581493" cy="452535"/>
          </a:xfrm>
          <a:prstGeom prst="rect">
            <a:avLst/>
          </a:prstGeom>
        </p:spPr>
      </p:pic>
      <p:sp>
        <p:nvSpPr>
          <p:cNvPr id="13" name="Explosie: 8 punten 12">
            <a:extLst>
              <a:ext uri="{FF2B5EF4-FFF2-40B4-BE49-F238E27FC236}">
                <a16:creationId xmlns:a16="http://schemas.microsoft.com/office/drawing/2014/main" id="{08FFFEC9-BE37-4098-B044-00A757659521}"/>
              </a:ext>
            </a:extLst>
          </p:cNvPr>
          <p:cNvSpPr/>
          <p:nvPr/>
        </p:nvSpPr>
        <p:spPr>
          <a:xfrm rot="3473280">
            <a:off x="-2142414" y="-4838191"/>
            <a:ext cx="16388278" cy="15950338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Explosie: 8 punten 9">
            <a:extLst>
              <a:ext uri="{FF2B5EF4-FFF2-40B4-BE49-F238E27FC236}">
                <a16:creationId xmlns:a16="http://schemas.microsoft.com/office/drawing/2014/main" id="{F139E80A-E07E-FB15-8E0D-88DC1478FB60}"/>
              </a:ext>
            </a:extLst>
          </p:cNvPr>
          <p:cNvSpPr/>
          <p:nvPr/>
        </p:nvSpPr>
        <p:spPr>
          <a:xfrm rot="7101876">
            <a:off x="1232389" y="-1405924"/>
            <a:ext cx="9255760" cy="9230398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Explosie: 14 punten 7">
            <a:extLst>
              <a:ext uri="{FF2B5EF4-FFF2-40B4-BE49-F238E27FC236}">
                <a16:creationId xmlns:a16="http://schemas.microsoft.com/office/drawing/2014/main" id="{438BFBED-1BBF-F1AA-6309-461BC9DC9BAC}"/>
              </a:ext>
            </a:extLst>
          </p:cNvPr>
          <p:cNvSpPr/>
          <p:nvPr/>
        </p:nvSpPr>
        <p:spPr>
          <a:xfrm rot="20497185">
            <a:off x="3802627" y="1089796"/>
            <a:ext cx="5085330" cy="4347734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Explosie: 8 punten 6">
            <a:extLst>
              <a:ext uri="{FF2B5EF4-FFF2-40B4-BE49-F238E27FC236}">
                <a16:creationId xmlns:a16="http://schemas.microsoft.com/office/drawing/2014/main" id="{BBCAF02A-4F58-50C6-30AC-A57DF1B47E0C}"/>
              </a:ext>
            </a:extLst>
          </p:cNvPr>
          <p:cNvSpPr/>
          <p:nvPr/>
        </p:nvSpPr>
        <p:spPr>
          <a:xfrm>
            <a:off x="4741151" y="2210723"/>
            <a:ext cx="2762735" cy="2520833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Explosie: 14 punten 5">
            <a:extLst>
              <a:ext uri="{FF2B5EF4-FFF2-40B4-BE49-F238E27FC236}">
                <a16:creationId xmlns:a16="http://schemas.microsoft.com/office/drawing/2014/main" id="{97EFCA5B-3638-2E1E-E236-C743EDB29984}"/>
              </a:ext>
            </a:extLst>
          </p:cNvPr>
          <p:cNvSpPr/>
          <p:nvPr/>
        </p:nvSpPr>
        <p:spPr>
          <a:xfrm rot="1608346">
            <a:off x="5405120" y="2682240"/>
            <a:ext cx="1493520" cy="1463040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Explosie: 8 punten 4">
            <a:extLst>
              <a:ext uri="{FF2B5EF4-FFF2-40B4-BE49-F238E27FC236}">
                <a16:creationId xmlns:a16="http://schemas.microsoft.com/office/drawing/2014/main" id="{42B6BBE4-6D58-B6A3-0445-F37C39CDFED4}"/>
              </a:ext>
            </a:extLst>
          </p:cNvPr>
          <p:cNvSpPr/>
          <p:nvPr/>
        </p:nvSpPr>
        <p:spPr>
          <a:xfrm>
            <a:off x="5689254" y="3007359"/>
            <a:ext cx="823306" cy="870377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D632D80-9A2D-35EE-A312-D4EB1D21F3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2131" y="3209894"/>
            <a:ext cx="447737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4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09819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2D511CD5-7AE8-E5FD-1A6E-3950ED3D0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12739">
            <a:off x="1166409" y="804356"/>
            <a:ext cx="3305636" cy="4277322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19150" y="2976464"/>
            <a:ext cx="1581493" cy="452535"/>
          </a:xfrm>
          <a:prstGeom prst="rect">
            <a:avLst/>
          </a:prstGeom>
        </p:spPr>
      </p:pic>
      <p:sp>
        <p:nvSpPr>
          <p:cNvPr id="13" name="Explosie: 8 punten 12">
            <a:extLst>
              <a:ext uri="{FF2B5EF4-FFF2-40B4-BE49-F238E27FC236}">
                <a16:creationId xmlns:a16="http://schemas.microsoft.com/office/drawing/2014/main" id="{08FFFEC9-BE37-4098-B044-00A757659521}"/>
              </a:ext>
            </a:extLst>
          </p:cNvPr>
          <p:cNvSpPr/>
          <p:nvPr/>
        </p:nvSpPr>
        <p:spPr>
          <a:xfrm rot="3473280">
            <a:off x="-2142414" y="-4838191"/>
            <a:ext cx="16388278" cy="15950338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Explosie: 8 punten 9">
            <a:extLst>
              <a:ext uri="{FF2B5EF4-FFF2-40B4-BE49-F238E27FC236}">
                <a16:creationId xmlns:a16="http://schemas.microsoft.com/office/drawing/2014/main" id="{F139E80A-E07E-FB15-8E0D-88DC1478FB60}"/>
              </a:ext>
            </a:extLst>
          </p:cNvPr>
          <p:cNvSpPr/>
          <p:nvPr/>
        </p:nvSpPr>
        <p:spPr>
          <a:xfrm rot="7101876">
            <a:off x="1232389" y="-1405924"/>
            <a:ext cx="9255760" cy="9230398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Explosie: 14 punten 7">
            <a:extLst>
              <a:ext uri="{FF2B5EF4-FFF2-40B4-BE49-F238E27FC236}">
                <a16:creationId xmlns:a16="http://schemas.microsoft.com/office/drawing/2014/main" id="{438BFBED-1BBF-F1AA-6309-461BC9DC9BAC}"/>
              </a:ext>
            </a:extLst>
          </p:cNvPr>
          <p:cNvSpPr/>
          <p:nvPr/>
        </p:nvSpPr>
        <p:spPr>
          <a:xfrm rot="20497185">
            <a:off x="3802627" y="1089796"/>
            <a:ext cx="5085330" cy="4347734"/>
          </a:xfrm>
          <a:prstGeom prst="irregularSeal2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Explosie: 8 punten 6">
            <a:extLst>
              <a:ext uri="{FF2B5EF4-FFF2-40B4-BE49-F238E27FC236}">
                <a16:creationId xmlns:a16="http://schemas.microsoft.com/office/drawing/2014/main" id="{BBCAF02A-4F58-50C6-30AC-A57DF1B47E0C}"/>
              </a:ext>
            </a:extLst>
          </p:cNvPr>
          <p:cNvSpPr/>
          <p:nvPr/>
        </p:nvSpPr>
        <p:spPr>
          <a:xfrm>
            <a:off x="4741151" y="2210723"/>
            <a:ext cx="2762735" cy="2520833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Explosie: 14 punten 5">
            <a:extLst>
              <a:ext uri="{FF2B5EF4-FFF2-40B4-BE49-F238E27FC236}">
                <a16:creationId xmlns:a16="http://schemas.microsoft.com/office/drawing/2014/main" id="{97EFCA5B-3638-2E1E-E236-C743EDB29984}"/>
              </a:ext>
            </a:extLst>
          </p:cNvPr>
          <p:cNvSpPr/>
          <p:nvPr/>
        </p:nvSpPr>
        <p:spPr>
          <a:xfrm rot="1608346">
            <a:off x="5405120" y="2682240"/>
            <a:ext cx="1493520" cy="1463040"/>
          </a:xfrm>
          <a:prstGeom prst="irregularSeal2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Explosie: 8 punten 4">
            <a:extLst>
              <a:ext uri="{FF2B5EF4-FFF2-40B4-BE49-F238E27FC236}">
                <a16:creationId xmlns:a16="http://schemas.microsoft.com/office/drawing/2014/main" id="{42B6BBE4-6D58-B6A3-0445-F37C39CDFED4}"/>
              </a:ext>
            </a:extLst>
          </p:cNvPr>
          <p:cNvSpPr/>
          <p:nvPr/>
        </p:nvSpPr>
        <p:spPr>
          <a:xfrm>
            <a:off x="5689254" y="3007359"/>
            <a:ext cx="823306" cy="870377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Explosie: 14 punten 11">
            <a:extLst>
              <a:ext uri="{FF2B5EF4-FFF2-40B4-BE49-F238E27FC236}">
                <a16:creationId xmlns:a16="http://schemas.microsoft.com/office/drawing/2014/main" id="{33B00EE0-2AA7-A923-23B6-BE8ECE6C3FE5}"/>
              </a:ext>
            </a:extLst>
          </p:cNvPr>
          <p:cNvSpPr/>
          <p:nvPr/>
        </p:nvSpPr>
        <p:spPr>
          <a:xfrm>
            <a:off x="5934075" y="3289935"/>
            <a:ext cx="394335" cy="297180"/>
          </a:xfrm>
          <a:prstGeom prst="irregularSeal2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581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09819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2D511CD5-7AE8-E5FD-1A6E-3950ED3D0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12739">
            <a:off x="1166409" y="804356"/>
            <a:ext cx="3305636" cy="4277322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19150" y="2976464"/>
            <a:ext cx="1581493" cy="452535"/>
          </a:xfrm>
          <a:prstGeom prst="rect">
            <a:avLst/>
          </a:prstGeom>
        </p:spPr>
      </p:pic>
      <p:grpSp>
        <p:nvGrpSpPr>
          <p:cNvPr id="7" name="Groep 6">
            <a:extLst>
              <a:ext uri="{FF2B5EF4-FFF2-40B4-BE49-F238E27FC236}">
                <a16:creationId xmlns:a16="http://schemas.microsoft.com/office/drawing/2014/main" id="{7CDCAA73-4821-38CE-FA10-03AAE80E13B5}"/>
              </a:ext>
            </a:extLst>
          </p:cNvPr>
          <p:cNvGrpSpPr/>
          <p:nvPr/>
        </p:nvGrpSpPr>
        <p:grpSpPr>
          <a:xfrm>
            <a:off x="4097467" y="608266"/>
            <a:ext cx="4635053" cy="9418033"/>
            <a:chOff x="4097467" y="608266"/>
            <a:chExt cx="4635053" cy="9418033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A6A9C1B5-BFEF-8428-2F0B-5BA8F4661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97467" y="608266"/>
              <a:ext cx="4635053" cy="9418033"/>
            </a:xfrm>
            <a:prstGeom prst="rect">
              <a:avLst/>
            </a:prstGeom>
          </p:spPr>
        </p:pic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7E8BEDD6-0F5D-861F-3928-6D7904AF73A4}"/>
                </a:ext>
              </a:extLst>
            </p:cNvPr>
            <p:cNvSpPr/>
            <p:nvPr/>
          </p:nvSpPr>
          <p:spPr>
            <a:xfrm>
              <a:off x="5353318" y="1813560"/>
              <a:ext cx="1946642" cy="2057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259854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09819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2D511CD5-7AE8-E5FD-1A6E-3950ED3D0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12739">
            <a:off x="1166409" y="804356"/>
            <a:ext cx="3305636" cy="4277322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19150" y="2976464"/>
            <a:ext cx="1581493" cy="452535"/>
          </a:xfrm>
          <a:prstGeom prst="rect">
            <a:avLst/>
          </a:prstGeom>
        </p:spPr>
      </p:pic>
      <p:grpSp>
        <p:nvGrpSpPr>
          <p:cNvPr id="7" name="Groep 6">
            <a:extLst>
              <a:ext uri="{FF2B5EF4-FFF2-40B4-BE49-F238E27FC236}">
                <a16:creationId xmlns:a16="http://schemas.microsoft.com/office/drawing/2014/main" id="{7CDCAA73-4821-38CE-FA10-03AAE80E13B5}"/>
              </a:ext>
            </a:extLst>
          </p:cNvPr>
          <p:cNvGrpSpPr/>
          <p:nvPr/>
        </p:nvGrpSpPr>
        <p:grpSpPr>
          <a:xfrm>
            <a:off x="4097467" y="608266"/>
            <a:ext cx="4635053" cy="9418033"/>
            <a:chOff x="4097467" y="608266"/>
            <a:chExt cx="4635053" cy="9418033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A6A9C1B5-BFEF-8428-2F0B-5BA8F4661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97467" y="608266"/>
              <a:ext cx="4635053" cy="9418033"/>
            </a:xfrm>
            <a:prstGeom prst="rect">
              <a:avLst/>
            </a:prstGeom>
          </p:spPr>
        </p:pic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7E8BEDD6-0F5D-861F-3928-6D7904AF73A4}"/>
                </a:ext>
              </a:extLst>
            </p:cNvPr>
            <p:cNvSpPr/>
            <p:nvPr/>
          </p:nvSpPr>
          <p:spPr>
            <a:xfrm>
              <a:off x="5353318" y="1813560"/>
              <a:ext cx="1946642" cy="2057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378042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09819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2D511CD5-7AE8-E5FD-1A6E-3950ED3D0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12739">
            <a:off x="1166409" y="804356"/>
            <a:ext cx="3305636" cy="4277322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19150" y="2976464"/>
            <a:ext cx="1581493" cy="452535"/>
          </a:xfrm>
          <a:prstGeom prst="rect">
            <a:avLst/>
          </a:prstGeom>
        </p:spPr>
      </p:pic>
      <p:grpSp>
        <p:nvGrpSpPr>
          <p:cNvPr id="7" name="Groep 6">
            <a:extLst>
              <a:ext uri="{FF2B5EF4-FFF2-40B4-BE49-F238E27FC236}">
                <a16:creationId xmlns:a16="http://schemas.microsoft.com/office/drawing/2014/main" id="{7CDCAA73-4821-38CE-FA10-03AAE80E13B5}"/>
              </a:ext>
            </a:extLst>
          </p:cNvPr>
          <p:cNvGrpSpPr/>
          <p:nvPr/>
        </p:nvGrpSpPr>
        <p:grpSpPr>
          <a:xfrm>
            <a:off x="4097467" y="608266"/>
            <a:ext cx="4635053" cy="9418033"/>
            <a:chOff x="4097467" y="608266"/>
            <a:chExt cx="4635053" cy="9418033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A6A9C1B5-BFEF-8428-2F0B-5BA8F4661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97467" y="608266"/>
              <a:ext cx="4635053" cy="9418033"/>
            </a:xfrm>
            <a:prstGeom prst="rect">
              <a:avLst/>
            </a:prstGeom>
          </p:spPr>
        </p:pic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7E8BEDD6-0F5D-861F-3928-6D7904AF73A4}"/>
                </a:ext>
              </a:extLst>
            </p:cNvPr>
            <p:cNvSpPr/>
            <p:nvPr/>
          </p:nvSpPr>
          <p:spPr>
            <a:xfrm>
              <a:off x="5353318" y="1813560"/>
              <a:ext cx="1946642" cy="2057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397015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8075B-7390-2F77-1874-56D670D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FC001-1A6C-5F65-3524-25A7314A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980DE94E-42F8-C6F6-DC97-77094914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CB026DC9-2BD4-BB25-F6B7-6317C382CF9D}"/>
              </a:ext>
            </a:extLst>
          </p:cNvPr>
          <p:cNvGrpSpPr/>
          <p:nvPr/>
        </p:nvGrpSpPr>
        <p:grpSpPr>
          <a:xfrm>
            <a:off x="5368190" y="1607110"/>
            <a:ext cx="2203778" cy="2936899"/>
            <a:chOff x="1052420" y="843361"/>
            <a:chExt cx="3384076" cy="5161697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C839AF17-C3F6-E584-9BE2-985BC9173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6356"/>
            <a:stretch/>
          </p:blipFill>
          <p:spPr>
            <a:xfrm>
              <a:off x="1052420" y="3318103"/>
              <a:ext cx="3248479" cy="2686955"/>
            </a:xfrm>
            <a:prstGeom prst="rect">
              <a:avLst/>
            </a:prstGeom>
          </p:spPr>
        </p:pic>
        <p:pic>
          <p:nvPicPr>
            <p:cNvPr id="6" name="ogen">
              <a:extLst>
                <a:ext uri="{FF2B5EF4-FFF2-40B4-BE49-F238E27FC236}">
                  <a16:creationId xmlns:a16="http://schemas.microsoft.com/office/drawing/2014/main" id="{F0043DB5-ED91-4D1B-E011-03A3037E4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0190"/>
            <a:stretch/>
          </p:blipFill>
          <p:spPr>
            <a:xfrm>
              <a:off x="2028481" y="1196935"/>
              <a:ext cx="1581493" cy="1788861"/>
            </a:xfrm>
            <a:prstGeom prst="rect">
              <a:avLst/>
            </a:prstGeom>
          </p:spPr>
        </p:pic>
        <p:pic>
          <p:nvPicPr>
            <p:cNvPr id="7" name="haar">
              <a:extLst>
                <a:ext uri="{FF2B5EF4-FFF2-40B4-BE49-F238E27FC236}">
                  <a16:creationId xmlns:a16="http://schemas.microsoft.com/office/drawing/2014/main" id="{43C1B0D4-A635-719F-96C6-A7F279698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412739">
              <a:off x="1130860" y="843361"/>
              <a:ext cx="3305636" cy="4277322"/>
            </a:xfrm>
            <a:prstGeom prst="rect">
              <a:avLst/>
            </a:prstGeom>
          </p:spPr>
        </p:pic>
        <p:pic>
          <p:nvPicPr>
            <p:cNvPr id="8" name="mond">
              <a:extLst>
                <a:ext uri="{FF2B5EF4-FFF2-40B4-BE49-F238E27FC236}">
                  <a16:creationId xmlns:a16="http://schemas.microsoft.com/office/drawing/2014/main" id="{8B5B2ECC-239D-E0DD-FF21-B35EACAD4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9810"/>
            <a:stretch/>
          </p:blipFill>
          <p:spPr>
            <a:xfrm>
              <a:off x="2037812" y="2976464"/>
              <a:ext cx="1581493" cy="452535"/>
            </a:xfrm>
            <a:prstGeom prst="rect">
              <a:avLst/>
            </a:prstGeom>
          </p:spPr>
        </p:pic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B8A600DF-7A47-3CB0-ED8B-490C5EE978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57"/>
          <a:stretch/>
        </p:blipFill>
        <p:spPr>
          <a:xfrm rot="887214">
            <a:off x="5449018" y="4487980"/>
            <a:ext cx="1909188" cy="49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5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09819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2D511CD5-7AE8-E5FD-1A6E-3950ED3D0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12739">
            <a:off x="1166409" y="804356"/>
            <a:ext cx="3305636" cy="4277322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19150" y="2976464"/>
            <a:ext cx="1581493" cy="452535"/>
          </a:xfrm>
          <a:prstGeom prst="rect">
            <a:avLst/>
          </a:prstGeom>
        </p:spPr>
      </p:pic>
      <p:grpSp>
        <p:nvGrpSpPr>
          <p:cNvPr id="7" name="Groep 6">
            <a:extLst>
              <a:ext uri="{FF2B5EF4-FFF2-40B4-BE49-F238E27FC236}">
                <a16:creationId xmlns:a16="http://schemas.microsoft.com/office/drawing/2014/main" id="{7CDCAA73-4821-38CE-FA10-03AAE80E13B5}"/>
              </a:ext>
            </a:extLst>
          </p:cNvPr>
          <p:cNvGrpSpPr/>
          <p:nvPr/>
        </p:nvGrpSpPr>
        <p:grpSpPr>
          <a:xfrm>
            <a:off x="4097467" y="608266"/>
            <a:ext cx="4635053" cy="9418033"/>
            <a:chOff x="4097467" y="608266"/>
            <a:chExt cx="4635053" cy="9418033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A6A9C1B5-BFEF-8428-2F0B-5BA8F4661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97467" y="608266"/>
              <a:ext cx="4635053" cy="9418033"/>
            </a:xfrm>
            <a:prstGeom prst="rect">
              <a:avLst/>
            </a:prstGeom>
          </p:spPr>
        </p:pic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7E8BEDD6-0F5D-861F-3928-6D7904AF73A4}"/>
                </a:ext>
              </a:extLst>
            </p:cNvPr>
            <p:cNvSpPr/>
            <p:nvPr/>
          </p:nvSpPr>
          <p:spPr>
            <a:xfrm>
              <a:off x="5353318" y="1813560"/>
              <a:ext cx="1946642" cy="2057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313453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09819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2D511CD5-7AE8-E5FD-1A6E-3950ED3D0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12739">
            <a:off x="1166409" y="804356"/>
            <a:ext cx="3305636" cy="4277322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19150" y="2976464"/>
            <a:ext cx="1581493" cy="452535"/>
          </a:xfrm>
          <a:prstGeom prst="rect">
            <a:avLst/>
          </a:prstGeom>
        </p:spPr>
      </p:pic>
      <p:grpSp>
        <p:nvGrpSpPr>
          <p:cNvPr id="7" name="Groep 6">
            <a:extLst>
              <a:ext uri="{FF2B5EF4-FFF2-40B4-BE49-F238E27FC236}">
                <a16:creationId xmlns:a16="http://schemas.microsoft.com/office/drawing/2014/main" id="{7CDCAA73-4821-38CE-FA10-03AAE80E13B5}"/>
              </a:ext>
            </a:extLst>
          </p:cNvPr>
          <p:cNvGrpSpPr/>
          <p:nvPr/>
        </p:nvGrpSpPr>
        <p:grpSpPr>
          <a:xfrm>
            <a:off x="4097467" y="608266"/>
            <a:ext cx="4635053" cy="9418033"/>
            <a:chOff x="4097467" y="608266"/>
            <a:chExt cx="4635053" cy="9418033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A6A9C1B5-BFEF-8428-2F0B-5BA8F4661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97467" y="608266"/>
              <a:ext cx="4635053" cy="9418033"/>
            </a:xfrm>
            <a:prstGeom prst="rect">
              <a:avLst/>
            </a:prstGeom>
          </p:spPr>
        </p:pic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7E8BEDD6-0F5D-861F-3928-6D7904AF73A4}"/>
                </a:ext>
              </a:extLst>
            </p:cNvPr>
            <p:cNvSpPr/>
            <p:nvPr/>
          </p:nvSpPr>
          <p:spPr>
            <a:xfrm>
              <a:off x="5353318" y="1813560"/>
              <a:ext cx="1946642" cy="2057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47CE2B62-D8BD-DCE4-224B-55B2770A63FF}"/>
              </a:ext>
            </a:extLst>
          </p:cNvPr>
          <p:cNvSpPr/>
          <p:nvPr/>
        </p:nvSpPr>
        <p:spPr>
          <a:xfrm flipH="1">
            <a:off x="0" y="121920"/>
            <a:ext cx="1844040" cy="1691640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>
                <a:solidFill>
                  <a:schemeClr val="tx1"/>
                </a:solidFill>
                <a:latin typeface="Bodoni MT" panose="02070603080606020203" pitchFamily="18" charset="0"/>
              </a:rPr>
              <a:t>TADA!</a:t>
            </a:r>
            <a:endParaRPr lang="nl-NL" sz="2000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00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09819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2D511CD5-7AE8-E5FD-1A6E-3950ED3D0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12739">
            <a:off x="1166409" y="804356"/>
            <a:ext cx="3305636" cy="4277322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19150" y="2976464"/>
            <a:ext cx="1581493" cy="452535"/>
          </a:xfrm>
          <a:prstGeom prst="rect">
            <a:avLst/>
          </a:prstGeom>
        </p:spPr>
      </p:pic>
      <p:grpSp>
        <p:nvGrpSpPr>
          <p:cNvPr id="7" name="Groep 6">
            <a:extLst>
              <a:ext uri="{FF2B5EF4-FFF2-40B4-BE49-F238E27FC236}">
                <a16:creationId xmlns:a16="http://schemas.microsoft.com/office/drawing/2014/main" id="{7CDCAA73-4821-38CE-FA10-03AAE80E13B5}"/>
              </a:ext>
            </a:extLst>
          </p:cNvPr>
          <p:cNvGrpSpPr/>
          <p:nvPr/>
        </p:nvGrpSpPr>
        <p:grpSpPr>
          <a:xfrm>
            <a:off x="4097467" y="608266"/>
            <a:ext cx="4635053" cy="9418033"/>
            <a:chOff x="4097467" y="608266"/>
            <a:chExt cx="4635053" cy="9418033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A6A9C1B5-BFEF-8428-2F0B-5BA8F4661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97467" y="608266"/>
              <a:ext cx="4635053" cy="9418033"/>
            </a:xfrm>
            <a:prstGeom prst="rect">
              <a:avLst/>
            </a:prstGeom>
          </p:spPr>
        </p:pic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7E8BEDD6-0F5D-861F-3928-6D7904AF73A4}"/>
                </a:ext>
              </a:extLst>
            </p:cNvPr>
            <p:cNvSpPr/>
            <p:nvPr/>
          </p:nvSpPr>
          <p:spPr>
            <a:xfrm>
              <a:off x="5353318" y="1813560"/>
              <a:ext cx="1946642" cy="2057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47CE2B62-D8BD-DCE4-224B-55B2770A63FF}"/>
              </a:ext>
            </a:extLst>
          </p:cNvPr>
          <p:cNvSpPr/>
          <p:nvPr/>
        </p:nvSpPr>
        <p:spPr>
          <a:xfrm flipH="1">
            <a:off x="0" y="121920"/>
            <a:ext cx="1844040" cy="1691640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>
                <a:solidFill>
                  <a:schemeClr val="tx1"/>
                </a:solidFill>
                <a:latin typeface="Bodoni MT" panose="02070603080606020203" pitchFamily="18" charset="0"/>
              </a:rPr>
              <a:t>TADA!</a:t>
            </a:r>
            <a:endParaRPr lang="nl-NL" sz="2000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31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09819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2D511CD5-7AE8-E5FD-1A6E-3950ED3D0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12739">
            <a:off x="1166409" y="804356"/>
            <a:ext cx="3305636" cy="4277322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19150" y="2976464"/>
            <a:ext cx="1581493" cy="452535"/>
          </a:xfrm>
          <a:prstGeom prst="rect">
            <a:avLst/>
          </a:prstGeom>
        </p:spPr>
      </p:pic>
      <p:grpSp>
        <p:nvGrpSpPr>
          <p:cNvPr id="7" name="Groep 6">
            <a:extLst>
              <a:ext uri="{FF2B5EF4-FFF2-40B4-BE49-F238E27FC236}">
                <a16:creationId xmlns:a16="http://schemas.microsoft.com/office/drawing/2014/main" id="{7CDCAA73-4821-38CE-FA10-03AAE80E13B5}"/>
              </a:ext>
            </a:extLst>
          </p:cNvPr>
          <p:cNvGrpSpPr/>
          <p:nvPr/>
        </p:nvGrpSpPr>
        <p:grpSpPr>
          <a:xfrm>
            <a:off x="4097467" y="608266"/>
            <a:ext cx="4635053" cy="9418033"/>
            <a:chOff x="4097467" y="608266"/>
            <a:chExt cx="4635053" cy="9418033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A6A9C1B5-BFEF-8428-2F0B-5BA8F4661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97467" y="608266"/>
              <a:ext cx="4635053" cy="9418033"/>
            </a:xfrm>
            <a:prstGeom prst="rect">
              <a:avLst/>
            </a:prstGeom>
          </p:spPr>
        </p:pic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7E8BEDD6-0F5D-861F-3928-6D7904AF73A4}"/>
                </a:ext>
              </a:extLst>
            </p:cNvPr>
            <p:cNvSpPr/>
            <p:nvPr/>
          </p:nvSpPr>
          <p:spPr>
            <a:xfrm>
              <a:off x="5353318" y="1813560"/>
              <a:ext cx="1946642" cy="2057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47CE2B62-D8BD-DCE4-224B-55B2770A63FF}"/>
              </a:ext>
            </a:extLst>
          </p:cNvPr>
          <p:cNvSpPr/>
          <p:nvPr/>
        </p:nvSpPr>
        <p:spPr>
          <a:xfrm flipH="1">
            <a:off x="0" y="121920"/>
            <a:ext cx="1844040" cy="1691640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>
                <a:solidFill>
                  <a:schemeClr val="tx1"/>
                </a:solidFill>
                <a:latin typeface="Bodoni MT" panose="02070603080606020203" pitchFamily="18" charset="0"/>
              </a:rPr>
              <a:t>TADA!</a:t>
            </a:r>
            <a:endParaRPr lang="nl-NL" sz="2000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67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09819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2D511CD5-7AE8-E5FD-1A6E-3950ED3D0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12739">
            <a:off x="1166409" y="804356"/>
            <a:ext cx="3305636" cy="4277322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19150" y="2976464"/>
            <a:ext cx="1581493" cy="452535"/>
          </a:xfrm>
          <a:prstGeom prst="rect">
            <a:avLst/>
          </a:prstGeom>
        </p:spPr>
      </p:pic>
      <p:grpSp>
        <p:nvGrpSpPr>
          <p:cNvPr id="7" name="Groep 6">
            <a:extLst>
              <a:ext uri="{FF2B5EF4-FFF2-40B4-BE49-F238E27FC236}">
                <a16:creationId xmlns:a16="http://schemas.microsoft.com/office/drawing/2014/main" id="{7CDCAA73-4821-38CE-FA10-03AAE80E13B5}"/>
              </a:ext>
            </a:extLst>
          </p:cNvPr>
          <p:cNvGrpSpPr/>
          <p:nvPr/>
        </p:nvGrpSpPr>
        <p:grpSpPr>
          <a:xfrm>
            <a:off x="4097467" y="608266"/>
            <a:ext cx="4635053" cy="9418033"/>
            <a:chOff x="4097467" y="608266"/>
            <a:chExt cx="4635053" cy="9418033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A6A9C1B5-BFEF-8428-2F0B-5BA8F4661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97467" y="608266"/>
              <a:ext cx="4635053" cy="9418033"/>
            </a:xfrm>
            <a:prstGeom prst="rect">
              <a:avLst/>
            </a:prstGeom>
          </p:spPr>
        </p:pic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7E8BEDD6-0F5D-861F-3928-6D7904AF73A4}"/>
                </a:ext>
              </a:extLst>
            </p:cNvPr>
            <p:cNvSpPr/>
            <p:nvPr/>
          </p:nvSpPr>
          <p:spPr>
            <a:xfrm>
              <a:off x="5353318" y="1813560"/>
              <a:ext cx="1946642" cy="2057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47CE2B62-D8BD-DCE4-224B-55B2770A63FF}"/>
              </a:ext>
            </a:extLst>
          </p:cNvPr>
          <p:cNvSpPr/>
          <p:nvPr/>
        </p:nvSpPr>
        <p:spPr>
          <a:xfrm flipH="1">
            <a:off x="0" y="121920"/>
            <a:ext cx="1844040" cy="1691640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>
                <a:solidFill>
                  <a:schemeClr val="tx1"/>
                </a:solidFill>
                <a:latin typeface="Bodoni MT" panose="02070603080606020203" pitchFamily="18" charset="0"/>
              </a:rPr>
              <a:t>TADA!</a:t>
            </a:r>
            <a:endParaRPr lang="nl-NL" sz="2000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0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ep 7">
            <a:extLst>
              <a:ext uri="{FF2B5EF4-FFF2-40B4-BE49-F238E27FC236}">
                <a16:creationId xmlns:a16="http://schemas.microsoft.com/office/drawing/2014/main" id="{ED026B4D-FEFA-0C8A-08D4-624C9663D443}"/>
              </a:ext>
            </a:extLst>
          </p:cNvPr>
          <p:cNvGrpSpPr/>
          <p:nvPr/>
        </p:nvGrpSpPr>
        <p:grpSpPr>
          <a:xfrm>
            <a:off x="-746760" y="-396240"/>
            <a:ext cx="13304520" cy="10835640"/>
            <a:chOff x="0" y="0"/>
            <a:chExt cx="12192000" cy="10026299"/>
          </a:xfrm>
        </p:grpSpPr>
        <p:pic>
          <p:nvPicPr>
            <p:cNvPr id="1026" name="Picture 2" descr="Research Laboratory Interior Point Of View Stock Footage SBV-314713455 ...">
              <a:extLst>
                <a:ext uri="{FF2B5EF4-FFF2-40B4-BE49-F238E27FC236}">
                  <a16:creationId xmlns:a16="http://schemas.microsoft.com/office/drawing/2014/main" id="{23EA8D55-F672-ACEA-4DF9-2D59BA3EC0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ogen">
              <a:extLst>
                <a:ext uri="{FF2B5EF4-FFF2-40B4-BE49-F238E27FC236}">
                  <a16:creationId xmlns:a16="http://schemas.microsoft.com/office/drawing/2014/main" id="{7FD54718-E005-24B3-3205-B7D557F084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0190"/>
            <a:stretch/>
          </p:blipFill>
          <p:spPr>
            <a:xfrm>
              <a:off x="2009819" y="1187604"/>
              <a:ext cx="1581493" cy="1788861"/>
            </a:xfrm>
            <a:prstGeom prst="rect">
              <a:avLst/>
            </a:prstGeom>
          </p:spPr>
        </p:pic>
        <p:pic>
          <p:nvPicPr>
            <p:cNvPr id="3" name="lichaam">
              <a:extLst>
                <a:ext uri="{FF2B5EF4-FFF2-40B4-BE49-F238E27FC236}">
                  <a16:creationId xmlns:a16="http://schemas.microsoft.com/office/drawing/2014/main" id="{2D511CD5-7AE8-E5FD-1A6E-3950ED3D0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2420" y="3318101"/>
              <a:ext cx="3248478" cy="3648584"/>
            </a:xfrm>
            <a:prstGeom prst="rect">
              <a:avLst/>
            </a:prstGeom>
          </p:spPr>
        </p:pic>
        <p:pic>
          <p:nvPicPr>
            <p:cNvPr id="9" name="haar">
              <a:extLst>
                <a:ext uri="{FF2B5EF4-FFF2-40B4-BE49-F238E27FC236}">
                  <a16:creationId xmlns:a16="http://schemas.microsoft.com/office/drawing/2014/main" id="{24C7C412-7A82-87CF-42BD-861B40FF7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412739">
              <a:off x="1166409" y="804356"/>
              <a:ext cx="3305636" cy="4277322"/>
            </a:xfrm>
            <a:prstGeom prst="rect">
              <a:avLst/>
            </a:prstGeom>
          </p:spPr>
        </p:pic>
        <p:pic>
          <p:nvPicPr>
            <p:cNvPr id="2" name="mond">
              <a:extLst>
                <a:ext uri="{FF2B5EF4-FFF2-40B4-BE49-F238E27FC236}">
                  <a16:creationId xmlns:a16="http://schemas.microsoft.com/office/drawing/2014/main" id="{CAF6194E-0F14-3F58-478C-52D32417CC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9810"/>
            <a:stretch/>
          </p:blipFill>
          <p:spPr>
            <a:xfrm>
              <a:off x="2019150" y="2976464"/>
              <a:ext cx="1581493" cy="452535"/>
            </a:xfrm>
            <a:prstGeom prst="rect">
              <a:avLst/>
            </a:prstGeom>
          </p:spPr>
        </p:pic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7CDCAA73-4821-38CE-FA10-03AAE80E13B5}"/>
                </a:ext>
              </a:extLst>
            </p:cNvPr>
            <p:cNvGrpSpPr/>
            <p:nvPr/>
          </p:nvGrpSpPr>
          <p:grpSpPr>
            <a:xfrm>
              <a:off x="4097467" y="608266"/>
              <a:ext cx="4635053" cy="9418033"/>
              <a:chOff x="4097467" y="608266"/>
              <a:chExt cx="4635053" cy="9418033"/>
            </a:xfrm>
          </p:grpSpPr>
          <p:pic>
            <p:nvPicPr>
              <p:cNvPr id="5" name="Afbeelding 4">
                <a:extLst>
                  <a:ext uri="{FF2B5EF4-FFF2-40B4-BE49-F238E27FC236}">
                    <a16:creationId xmlns:a16="http://schemas.microsoft.com/office/drawing/2014/main" id="{A6A9C1B5-BFEF-8428-2F0B-5BA8F46614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97467" y="608266"/>
                <a:ext cx="4635053" cy="9418033"/>
              </a:xfrm>
              <a:prstGeom prst="rect">
                <a:avLst/>
              </a:prstGeom>
            </p:spPr>
          </p:pic>
          <p:sp>
            <p:nvSpPr>
              <p:cNvPr id="6" name="Rechthoek 5">
                <a:extLst>
                  <a:ext uri="{FF2B5EF4-FFF2-40B4-BE49-F238E27FC236}">
                    <a16:creationId xmlns:a16="http://schemas.microsoft.com/office/drawing/2014/main" id="{7E8BEDD6-0F5D-861F-3928-6D7904AF73A4}"/>
                  </a:ext>
                </a:extLst>
              </p:cNvPr>
              <p:cNvSpPr/>
              <p:nvPr/>
            </p:nvSpPr>
            <p:spPr>
              <a:xfrm>
                <a:off x="5353318" y="1813560"/>
                <a:ext cx="1946642" cy="2057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sp>
          <p:nvSpPr>
            <p:cNvPr id="4" name="Tekstballon: ovaal 3">
              <a:extLst>
                <a:ext uri="{FF2B5EF4-FFF2-40B4-BE49-F238E27FC236}">
                  <a16:creationId xmlns:a16="http://schemas.microsoft.com/office/drawing/2014/main" id="{47CE2B62-D8BD-DCE4-224B-55B2770A63FF}"/>
                </a:ext>
              </a:extLst>
            </p:cNvPr>
            <p:cNvSpPr/>
            <p:nvPr/>
          </p:nvSpPr>
          <p:spPr>
            <a:xfrm flipH="1">
              <a:off x="0" y="121920"/>
              <a:ext cx="1844040" cy="1691640"/>
            </a:xfrm>
            <a:prstGeom prst="wedgeEllipse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dirty="0">
                  <a:solidFill>
                    <a:schemeClr val="tx1"/>
                  </a:solidFill>
                  <a:latin typeface="Bodoni MT" panose="02070603080606020203" pitchFamily="18" charset="0"/>
                </a:rPr>
                <a:t>TADA!</a:t>
              </a:r>
              <a:endParaRPr lang="nl-NL" sz="2000" dirty="0">
                <a:solidFill>
                  <a:schemeClr val="tx1"/>
                </a:solidFill>
                <a:latin typeface="Bodoni MT" panose="02070603080606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26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ep 7">
            <a:extLst>
              <a:ext uri="{FF2B5EF4-FFF2-40B4-BE49-F238E27FC236}">
                <a16:creationId xmlns:a16="http://schemas.microsoft.com/office/drawing/2014/main" id="{ED026B4D-FEFA-0C8A-08D4-624C9663D443}"/>
              </a:ext>
            </a:extLst>
          </p:cNvPr>
          <p:cNvGrpSpPr/>
          <p:nvPr/>
        </p:nvGrpSpPr>
        <p:grpSpPr>
          <a:xfrm>
            <a:off x="-1432560" y="-640080"/>
            <a:ext cx="14645640" cy="11871960"/>
            <a:chOff x="0" y="0"/>
            <a:chExt cx="12192000" cy="10026299"/>
          </a:xfrm>
        </p:grpSpPr>
        <p:pic>
          <p:nvPicPr>
            <p:cNvPr id="1026" name="Picture 2" descr="Research Laboratory Interior Point Of View Stock Footage SBV-314713455 ...">
              <a:extLst>
                <a:ext uri="{FF2B5EF4-FFF2-40B4-BE49-F238E27FC236}">
                  <a16:creationId xmlns:a16="http://schemas.microsoft.com/office/drawing/2014/main" id="{23EA8D55-F672-ACEA-4DF9-2D59BA3EC0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ogen">
              <a:extLst>
                <a:ext uri="{FF2B5EF4-FFF2-40B4-BE49-F238E27FC236}">
                  <a16:creationId xmlns:a16="http://schemas.microsoft.com/office/drawing/2014/main" id="{7FD54718-E005-24B3-3205-B7D557F084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0190"/>
            <a:stretch/>
          </p:blipFill>
          <p:spPr>
            <a:xfrm>
              <a:off x="2009819" y="1187604"/>
              <a:ext cx="1581493" cy="1788861"/>
            </a:xfrm>
            <a:prstGeom prst="rect">
              <a:avLst/>
            </a:prstGeom>
          </p:spPr>
        </p:pic>
        <p:pic>
          <p:nvPicPr>
            <p:cNvPr id="3" name="lichaam">
              <a:extLst>
                <a:ext uri="{FF2B5EF4-FFF2-40B4-BE49-F238E27FC236}">
                  <a16:creationId xmlns:a16="http://schemas.microsoft.com/office/drawing/2014/main" id="{2D511CD5-7AE8-E5FD-1A6E-3950ED3D0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2420" y="3318101"/>
              <a:ext cx="3248478" cy="3648584"/>
            </a:xfrm>
            <a:prstGeom prst="rect">
              <a:avLst/>
            </a:prstGeom>
          </p:spPr>
        </p:pic>
        <p:pic>
          <p:nvPicPr>
            <p:cNvPr id="9" name="haar">
              <a:extLst>
                <a:ext uri="{FF2B5EF4-FFF2-40B4-BE49-F238E27FC236}">
                  <a16:creationId xmlns:a16="http://schemas.microsoft.com/office/drawing/2014/main" id="{24C7C412-7A82-87CF-42BD-861B40FF7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412739">
              <a:off x="1166409" y="804356"/>
              <a:ext cx="3305636" cy="4277322"/>
            </a:xfrm>
            <a:prstGeom prst="rect">
              <a:avLst/>
            </a:prstGeom>
          </p:spPr>
        </p:pic>
        <p:pic>
          <p:nvPicPr>
            <p:cNvPr id="2" name="mond">
              <a:extLst>
                <a:ext uri="{FF2B5EF4-FFF2-40B4-BE49-F238E27FC236}">
                  <a16:creationId xmlns:a16="http://schemas.microsoft.com/office/drawing/2014/main" id="{CAF6194E-0F14-3F58-478C-52D32417CC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9810"/>
            <a:stretch/>
          </p:blipFill>
          <p:spPr>
            <a:xfrm>
              <a:off x="2019150" y="2976464"/>
              <a:ext cx="1581493" cy="452535"/>
            </a:xfrm>
            <a:prstGeom prst="rect">
              <a:avLst/>
            </a:prstGeom>
          </p:spPr>
        </p:pic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7CDCAA73-4821-38CE-FA10-03AAE80E13B5}"/>
                </a:ext>
              </a:extLst>
            </p:cNvPr>
            <p:cNvGrpSpPr/>
            <p:nvPr/>
          </p:nvGrpSpPr>
          <p:grpSpPr>
            <a:xfrm>
              <a:off x="4097467" y="608266"/>
              <a:ext cx="4635053" cy="9418033"/>
              <a:chOff x="4097467" y="608266"/>
              <a:chExt cx="4635053" cy="9418033"/>
            </a:xfrm>
          </p:grpSpPr>
          <p:pic>
            <p:nvPicPr>
              <p:cNvPr id="5" name="Afbeelding 4">
                <a:extLst>
                  <a:ext uri="{FF2B5EF4-FFF2-40B4-BE49-F238E27FC236}">
                    <a16:creationId xmlns:a16="http://schemas.microsoft.com/office/drawing/2014/main" id="{A6A9C1B5-BFEF-8428-2F0B-5BA8F46614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97467" y="608266"/>
                <a:ext cx="4635053" cy="9418033"/>
              </a:xfrm>
              <a:prstGeom prst="rect">
                <a:avLst/>
              </a:prstGeom>
            </p:spPr>
          </p:pic>
          <p:sp>
            <p:nvSpPr>
              <p:cNvPr id="6" name="Rechthoek 5">
                <a:extLst>
                  <a:ext uri="{FF2B5EF4-FFF2-40B4-BE49-F238E27FC236}">
                    <a16:creationId xmlns:a16="http://schemas.microsoft.com/office/drawing/2014/main" id="{7E8BEDD6-0F5D-861F-3928-6D7904AF73A4}"/>
                  </a:ext>
                </a:extLst>
              </p:cNvPr>
              <p:cNvSpPr/>
              <p:nvPr/>
            </p:nvSpPr>
            <p:spPr>
              <a:xfrm>
                <a:off x="5353318" y="1813560"/>
                <a:ext cx="1946642" cy="2057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sp>
          <p:nvSpPr>
            <p:cNvPr id="4" name="Tekstballon: ovaal 3">
              <a:extLst>
                <a:ext uri="{FF2B5EF4-FFF2-40B4-BE49-F238E27FC236}">
                  <a16:creationId xmlns:a16="http://schemas.microsoft.com/office/drawing/2014/main" id="{47CE2B62-D8BD-DCE4-224B-55B2770A63FF}"/>
                </a:ext>
              </a:extLst>
            </p:cNvPr>
            <p:cNvSpPr/>
            <p:nvPr/>
          </p:nvSpPr>
          <p:spPr>
            <a:xfrm flipH="1">
              <a:off x="0" y="121920"/>
              <a:ext cx="1844040" cy="1691640"/>
            </a:xfrm>
            <a:prstGeom prst="wedgeEllipse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dirty="0">
                  <a:solidFill>
                    <a:schemeClr val="tx1"/>
                  </a:solidFill>
                  <a:latin typeface="Bodoni MT" panose="02070603080606020203" pitchFamily="18" charset="0"/>
                </a:rPr>
                <a:t>TADA!</a:t>
              </a:r>
              <a:endParaRPr lang="nl-NL" sz="2000" dirty="0">
                <a:solidFill>
                  <a:schemeClr val="tx1"/>
                </a:solidFill>
                <a:latin typeface="Bodoni MT" panose="02070603080606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8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ep 7">
            <a:extLst>
              <a:ext uri="{FF2B5EF4-FFF2-40B4-BE49-F238E27FC236}">
                <a16:creationId xmlns:a16="http://schemas.microsoft.com/office/drawing/2014/main" id="{ED026B4D-FEFA-0C8A-08D4-624C9663D443}"/>
              </a:ext>
            </a:extLst>
          </p:cNvPr>
          <p:cNvGrpSpPr/>
          <p:nvPr/>
        </p:nvGrpSpPr>
        <p:grpSpPr>
          <a:xfrm>
            <a:off x="-2860431" y="-1735015"/>
            <a:ext cx="17467385" cy="14138030"/>
            <a:chOff x="0" y="0"/>
            <a:chExt cx="12192000" cy="10026299"/>
          </a:xfrm>
        </p:grpSpPr>
        <p:pic>
          <p:nvPicPr>
            <p:cNvPr id="1026" name="Picture 2" descr="Research Laboratory Interior Point Of View Stock Footage SBV-314713455 ...">
              <a:extLst>
                <a:ext uri="{FF2B5EF4-FFF2-40B4-BE49-F238E27FC236}">
                  <a16:creationId xmlns:a16="http://schemas.microsoft.com/office/drawing/2014/main" id="{23EA8D55-F672-ACEA-4DF9-2D59BA3EC0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ogen">
              <a:extLst>
                <a:ext uri="{FF2B5EF4-FFF2-40B4-BE49-F238E27FC236}">
                  <a16:creationId xmlns:a16="http://schemas.microsoft.com/office/drawing/2014/main" id="{7FD54718-E005-24B3-3205-B7D557F084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0190"/>
            <a:stretch/>
          </p:blipFill>
          <p:spPr>
            <a:xfrm>
              <a:off x="2009819" y="1187604"/>
              <a:ext cx="1581493" cy="1788861"/>
            </a:xfrm>
            <a:prstGeom prst="rect">
              <a:avLst/>
            </a:prstGeom>
          </p:spPr>
        </p:pic>
        <p:pic>
          <p:nvPicPr>
            <p:cNvPr id="3" name="lichaam">
              <a:extLst>
                <a:ext uri="{FF2B5EF4-FFF2-40B4-BE49-F238E27FC236}">
                  <a16:creationId xmlns:a16="http://schemas.microsoft.com/office/drawing/2014/main" id="{2D511CD5-7AE8-E5FD-1A6E-3950ED3D0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2420" y="3318101"/>
              <a:ext cx="3248478" cy="3648584"/>
            </a:xfrm>
            <a:prstGeom prst="rect">
              <a:avLst/>
            </a:prstGeom>
          </p:spPr>
        </p:pic>
        <p:pic>
          <p:nvPicPr>
            <p:cNvPr id="9" name="haar">
              <a:extLst>
                <a:ext uri="{FF2B5EF4-FFF2-40B4-BE49-F238E27FC236}">
                  <a16:creationId xmlns:a16="http://schemas.microsoft.com/office/drawing/2014/main" id="{24C7C412-7A82-87CF-42BD-861B40FF7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412739">
              <a:off x="1166409" y="804356"/>
              <a:ext cx="3305636" cy="4277322"/>
            </a:xfrm>
            <a:prstGeom prst="rect">
              <a:avLst/>
            </a:prstGeom>
          </p:spPr>
        </p:pic>
        <p:pic>
          <p:nvPicPr>
            <p:cNvPr id="2" name="mond">
              <a:extLst>
                <a:ext uri="{FF2B5EF4-FFF2-40B4-BE49-F238E27FC236}">
                  <a16:creationId xmlns:a16="http://schemas.microsoft.com/office/drawing/2014/main" id="{CAF6194E-0F14-3F58-478C-52D32417CC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9810"/>
            <a:stretch/>
          </p:blipFill>
          <p:spPr>
            <a:xfrm>
              <a:off x="2019150" y="2976464"/>
              <a:ext cx="1581493" cy="452535"/>
            </a:xfrm>
            <a:prstGeom prst="rect">
              <a:avLst/>
            </a:prstGeom>
          </p:spPr>
        </p:pic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7CDCAA73-4821-38CE-FA10-03AAE80E13B5}"/>
                </a:ext>
              </a:extLst>
            </p:cNvPr>
            <p:cNvGrpSpPr/>
            <p:nvPr/>
          </p:nvGrpSpPr>
          <p:grpSpPr>
            <a:xfrm>
              <a:off x="4097467" y="608266"/>
              <a:ext cx="4635053" cy="9418033"/>
              <a:chOff x="4097467" y="608266"/>
              <a:chExt cx="4635053" cy="9418033"/>
            </a:xfrm>
          </p:grpSpPr>
          <p:pic>
            <p:nvPicPr>
              <p:cNvPr id="5" name="Afbeelding 4">
                <a:extLst>
                  <a:ext uri="{FF2B5EF4-FFF2-40B4-BE49-F238E27FC236}">
                    <a16:creationId xmlns:a16="http://schemas.microsoft.com/office/drawing/2014/main" id="{A6A9C1B5-BFEF-8428-2F0B-5BA8F46614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97467" y="608266"/>
                <a:ext cx="4635053" cy="9418033"/>
              </a:xfrm>
              <a:prstGeom prst="rect">
                <a:avLst/>
              </a:prstGeom>
            </p:spPr>
          </p:pic>
          <p:sp>
            <p:nvSpPr>
              <p:cNvPr id="6" name="Rechthoek 5">
                <a:extLst>
                  <a:ext uri="{FF2B5EF4-FFF2-40B4-BE49-F238E27FC236}">
                    <a16:creationId xmlns:a16="http://schemas.microsoft.com/office/drawing/2014/main" id="{7E8BEDD6-0F5D-861F-3928-6D7904AF73A4}"/>
                  </a:ext>
                </a:extLst>
              </p:cNvPr>
              <p:cNvSpPr/>
              <p:nvPr/>
            </p:nvSpPr>
            <p:spPr>
              <a:xfrm>
                <a:off x="5353318" y="1813560"/>
                <a:ext cx="1946642" cy="2057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sp>
          <p:nvSpPr>
            <p:cNvPr id="4" name="Tekstballon: ovaal 3">
              <a:extLst>
                <a:ext uri="{FF2B5EF4-FFF2-40B4-BE49-F238E27FC236}">
                  <a16:creationId xmlns:a16="http://schemas.microsoft.com/office/drawing/2014/main" id="{47CE2B62-D8BD-DCE4-224B-55B2770A63FF}"/>
                </a:ext>
              </a:extLst>
            </p:cNvPr>
            <p:cNvSpPr/>
            <p:nvPr/>
          </p:nvSpPr>
          <p:spPr>
            <a:xfrm flipH="1">
              <a:off x="0" y="121920"/>
              <a:ext cx="1844040" cy="1691640"/>
            </a:xfrm>
            <a:prstGeom prst="wedgeEllipse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dirty="0">
                  <a:solidFill>
                    <a:schemeClr val="tx1"/>
                  </a:solidFill>
                  <a:latin typeface="Bodoni MT" panose="02070603080606020203" pitchFamily="18" charset="0"/>
                </a:rPr>
                <a:t>TADA!</a:t>
              </a:r>
              <a:endParaRPr lang="nl-NL" sz="2000" dirty="0">
                <a:solidFill>
                  <a:schemeClr val="tx1"/>
                </a:solidFill>
                <a:latin typeface="Bodoni MT" panose="02070603080606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91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ep 7">
            <a:extLst>
              <a:ext uri="{FF2B5EF4-FFF2-40B4-BE49-F238E27FC236}">
                <a16:creationId xmlns:a16="http://schemas.microsoft.com/office/drawing/2014/main" id="{ED026B4D-FEFA-0C8A-08D4-624C9663D443}"/>
              </a:ext>
            </a:extLst>
          </p:cNvPr>
          <p:cNvGrpSpPr/>
          <p:nvPr/>
        </p:nvGrpSpPr>
        <p:grpSpPr>
          <a:xfrm>
            <a:off x="-3821723" y="-2391508"/>
            <a:ext cx="18817291" cy="16435754"/>
            <a:chOff x="0" y="0"/>
            <a:chExt cx="12192000" cy="10026299"/>
          </a:xfrm>
        </p:grpSpPr>
        <p:pic>
          <p:nvPicPr>
            <p:cNvPr id="1026" name="Picture 2" descr="Research Laboratory Interior Point Of View Stock Footage SBV-314713455 ...">
              <a:extLst>
                <a:ext uri="{FF2B5EF4-FFF2-40B4-BE49-F238E27FC236}">
                  <a16:creationId xmlns:a16="http://schemas.microsoft.com/office/drawing/2014/main" id="{23EA8D55-F672-ACEA-4DF9-2D59BA3EC0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ogen">
              <a:extLst>
                <a:ext uri="{FF2B5EF4-FFF2-40B4-BE49-F238E27FC236}">
                  <a16:creationId xmlns:a16="http://schemas.microsoft.com/office/drawing/2014/main" id="{7FD54718-E005-24B3-3205-B7D557F084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0190"/>
            <a:stretch/>
          </p:blipFill>
          <p:spPr>
            <a:xfrm>
              <a:off x="2009819" y="1187604"/>
              <a:ext cx="1581493" cy="1788861"/>
            </a:xfrm>
            <a:prstGeom prst="rect">
              <a:avLst/>
            </a:prstGeom>
          </p:spPr>
        </p:pic>
        <p:pic>
          <p:nvPicPr>
            <p:cNvPr id="3" name="lichaam">
              <a:extLst>
                <a:ext uri="{FF2B5EF4-FFF2-40B4-BE49-F238E27FC236}">
                  <a16:creationId xmlns:a16="http://schemas.microsoft.com/office/drawing/2014/main" id="{2D511CD5-7AE8-E5FD-1A6E-3950ED3D0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2420" y="3318101"/>
              <a:ext cx="3248478" cy="3648584"/>
            </a:xfrm>
            <a:prstGeom prst="rect">
              <a:avLst/>
            </a:prstGeom>
          </p:spPr>
        </p:pic>
        <p:pic>
          <p:nvPicPr>
            <p:cNvPr id="9" name="haar">
              <a:extLst>
                <a:ext uri="{FF2B5EF4-FFF2-40B4-BE49-F238E27FC236}">
                  <a16:creationId xmlns:a16="http://schemas.microsoft.com/office/drawing/2014/main" id="{24C7C412-7A82-87CF-42BD-861B40FF7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412739">
              <a:off x="1166409" y="804356"/>
              <a:ext cx="3305636" cy="4277322"/>
            </a:xfrm>
            <a:prstGeom prst="rect">
              <a:avLst/>
            </a:prstGeom>
          </p:spPr>
        </p:pic>
        <p:pic>
          <p:nvPicPr>
            <p:cNvPr id="2" name="mond">
              <a:extLst>
                <a:ext uri="{FF2B5EF4-FFF2-40B4-BE49-F238E27FC236}">
                  <a16:creationId xmlns:a16="http://schemas.microsoft.com/office/drawing/2014/main" id="{CAF6194E-0F14-3F58-478C-52D32417CC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9810"/>
            <a:stretch/>
          </p:blipFill>
          <p:spPr>
            <a:xfrm>
              <a:off x="2019150" y="2976464"/>
              <a:ext cx="1581493" cy="452535"/>
            </a:xfrm>
            <a:prstGeom prst="rect">
              <a:avLst/>
            </a:prstGeom>
          </p:spPr>
        </p:pic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7CDCAA73-4821-38CE-FA10-03AAE80E13B5}"/>
                </a:ext>
              </a:extLst>
            </p:cNvPr>
            <p:cNvGrpSpPr/>
            <p:nvPr/>
          </p:nvGrpSpPr>
          <p:grpSpPr>
            <a:xfrm>
              <a:off x="4097467" y="608266"/>
              <a:ext cx="4635053" cy="9418033"/>
              <a:chOff x="4097467" y="608266"/>
              <a:chExt cx="4635053" cy="9418033"/>
            </a:xfrm>
          </p:grpSpPr>
          <p:pic>
            <p:nvPicPr>
              <p:cNvPr id="5" name="Afbeelding 4">
                <a:extLst>
                  <a:ext uri="{FF2B5EF4-FFF2-40B4-BE49-F238E27FC236}">
                    <a16:creationId xmlns:a16="http://schemas.microsoft.com/office/drawing/2014/main" id="{A6A9C1B5-BFEF-8428-2F0B-5BA8F46614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97467" y="608266"/>
                <a:ext cx="4635053" cy="9418033"/>
              </a:xfrm>
              <a:prstGeom prst="rect">
                <a:avLst/>
              </a:prstGeom>
            </p:spPr>
          </p:pic>
          <p:sp>
            <p:nvSpPr>
              <p:cNvPr id="6" name="Rechthoek 5">
                <a:extLst>
                  <a:ext uri="{FF2B5EF4-FFF2-40B4-BE49-F238E27FC236}">
                    <a16:creationId xmlns:a16="http://schemas.microsoft.com/office/drawing/2014/main" id="{7E8BEDD6-0F5D-861F-3928-6D7904AF73A4}"/>
                  </a:ext>
                </a:extLst>
              </p:cNvPr>
              <p:cNvSpPr/>
              <p:nvPr/>
            </p:nvSpPr>
            <p:spPr>
              <a:xfrm>
                <a:off x="5353318" y="1813560"/>
                <a:ext cx="1946642" cy="2057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sp>
          <p:nvSpPr>
            <p:cNvPr id="4" name="Tekstballon: ovaal 3">
              <a:extLst>
                <a:ext uri="{FF2B5EF4-FFF2-40B4-BE49-F238E27FC236}">
                  <a16:creationId xmlns:a16="http://schemas.microsoft.com/office/drawing/2014/main" id="{47CE2B62-D8BD-DCE4-224B-55B2770A63FF}"/>
                </a:ext>
              </a:extLst>
            </p:cNvPr>
            <p:cNvSpPr/>
            <p:nvPr/>
          </p:nvSpPr>
          <p:spPr>
            <a:xfrm flipH="1">
              <a:off x="0" y="121920"/>
              <a:ext cx="1844040" cy="1691640"/>
            </a:xfrm>
            <a:prstGeom prst="wedgeEllipse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dirty="0">
                  <a:solidFill>
                    <a:schemeClr val="tx1"/>
                  </a:solidFill>
                  <a:latin typeface="Bodoni MT" panose="02070603080606020203" pitchFamily="18" charset="0"/>
                </a:rPr>
                <a:t>TADA!</a:t>
              </a:r>
              <a:endParaRPr lang="nl-NL" sz="2000" dirty="0">
                <a:solidFill>
                  <a:schemeClr val="tx1"/>
                </a:solidFill>
                <a:latin typeface="Bodoni MT" panose="02070603080606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969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ep 7">
            <a:extLst>
              <a:ext uri="{FF2B5EF4-FFF2-40B4-BE49-F238E27FC236}">
                <a16:creationId xmlns:a16="http://schemas.microsoft.com/office/drawing/2014/main" id="{ED026B4D-FEFA-0C8A-08D4-624C9663D443}"/>
              </a:ext>
            </a:extLst>
          </p:cNvPr>
          <p:cNvGrpSpPr/>
          <p:nvPr/>
        </p:nvGrpSpPr>
        <p:grpSpPr>
          <a:xfrm>
            <a:off x="-4853353" y="-2625969"/>
            <a:ext cx="21359446" cy="18334892"/>
            <a:chOff x="0" y="0"/>
            <a:chExt cx="12192000" cy="10026299"/>
          </a:xfrm>
        </p:grpSpPr>
        <p:pic>
          <p:nvPicPr>
            <p:cNvPr id="1026" name="Picture 2" descr="Research Laboratory Interior Point Of View Stock Footage SBV-314713455 ...">
              <a:extLst>
                <a:ext uri="{FF2B5EF4-FFF2-40B4-BE49-F238E27FC236}">
                  <a16:creationId xmlns:a16="http://schemas.microsoft.com/office/drawing/2014/main" id="{23EA8D55-F672-ACEA-4DF9-2D59BA3EC0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ogen">
              <a:extLst>
                <a:ext uri="{FF2B5EF4-FFF2-40B4-BE49-F238E27FC236}">
                  <a16:creationId xmlns:a16="http://schemas.microsoft.com/office/drawing/2014/main" id="{7FD54718-E005-24B3-3205-B7D557F084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0190"/>
            <a:stretch/>
          </p:blipFill>
          <p:spPr>
            <a:xfrm>
              <a:off x="2009819" y="1187604"/>
              <a:ext cx="1581493" cy="1788861"/>
            </a:xfrm>
            <a:prstGeom prst="rect">
              <a:avLst/>
            </a:prstGeom>
          </p:spPr>
        </p:pic>
        <p:pic>
          <p:nvPicPr>
            <p:cNvPr id="3" name="lichaam">
              <a:extLst>
                <a:ext uri="{FF2B5EF4-FFF2-40B4-BE49-F238E27FC236}">
                  <a16:creationId xmlns:a16="http://schemas.microsoft.com/office/drawing/2014/main" id="{2D511CD5-7AE8-E5FD-1A6E-3950ED3D0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2420" y="3318101"/>
              <a:ext cx="3248478" cy="3648584"/>
            </a:xfrm>
            <a:prstGeom prst="rect">
              <a:avLst/>
            </a:prstGeom>
          </p:spPr>
        </p:pic>
        <p:pic>
          <p:nvPicPr>
            <p:cNvPr id="9" name="haar">
              <a:extLst>
                <a:ext uri="{FF2B5EF4-FFF2-40B4-BE49-F238E27FC236}">
                  <a16:creationId xmlns:a16="http://schemas.microsoft.com/office/drawing/2014/main" id="{24C7C412-7A82-87CF-42BD-861B40FF7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412739">
              <a:off x="1166409" y="804356"/>
              <a:ext cx="3305636" cy="4277322"/>
            </a:xfrm>
            <a:prstGeom prst="rect">
              <a:avLst/>
            </a:prstGeom>
          </p:spPr>
        </p:pic>
        <p:pic>
          <p:nvPicPr>
            <p:cNvPr id="2" name="mond">
              <a:extLst>
                <a:ext uri="{FF2B5EF4-FFF2-40B4-BE49-F238E27FC236}">
                  <a16:creationId xmlns:a16="http://schemas.microsoft.com/office/drawing/2014/main" id="{CAF6194E-0F14-3F58-478C-52D32417CC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9810"/>
            <a:stretch/>
          </p:blipFill>
          <p:spPr>
            <a:xfrm>
              <a:off x="2019150" y="2976464"/>
              <a:ext cx="1581493" cy="452535"/>
            </a:xfrm>
            <a:prstGeom prst="rect">
              <a:avLst/>
            </a:prstGeom>
          </p:spPr>
        </p:pic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7CDCAA73-4821-38CE-FA10-03AAE80E13B5}"/>
                </a:ext>
              </a:extLst>
            </p:cNvPr>
            <p:cNvGrpSpPr/>
            <p:nvPr/>
          </p:nvGrpSpPr>
          <p:grpSpPr>
            <a:xfrm>
              <a:off x="4097467" y="608266"/>
              <a:ext cx="4635053" cy="9418033"/>
              <a:chOff x="4097467" y="608266"/>
              <a:chExt cx="4635053" cy="9418033"/>
            </a:xfrm>
          </p:grpSpPr>
          <p:pic>
            <p:nvPicPr>
              <p:cNvPr id="5" name="Afbeelding 4">
                <a:extLst>
                  <a:ext uri="{FF2B5EF4-FFF2-40B4-BE49-F238E27FC236}">
                    <a16:creationId xmlns:a16="http://schemas.microsoft.com/office/drawing/2014/main" id="{A6A9C1B5-BFEF-8428-2F0B-5BA8F46614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97467" y="608266"/>
                <a:ext cx="4635053" cy="9418033"/>
              </a:xfrm>
              <a:prstGeom prst="rect">
                <a:avLst/>
              </a:prstGeom>
            </p:spPr>
          </p:pic>
          <p:sp>
            <p:nvSpPr>
              <p:cNvPr id="6" name="Rechthoek 5">
                <a:extLst>
                  <a:ext uri="{FF2B5EF4-FFF2-40B4-BE49-F238E27FC236}">
                    <a16:creationId xmlns:a16="http://schemas.microsoft.com/office/drawing/2014/main" id="{7E8BEDD6-0F5D-861F-3928-6D7904AF73A4}"/>
                  </a:ext>
                </a:extLst>
              </p:cNvPr>
              <p:cNvSpPr/>
              <p:nvPr/>
            </p:nvSpPr>
            <p:spPr>
              <a:xfrm>
                <a:off x="5353318" y="1813560"/>
                <a:ext cx="1946642" cy="2057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sp>
          <p:nvSpPr>
            <p:cNvPr id="4" name="Tekstballon: ovaal 3">
              <a:extLst>
                <a:ext uri="{FF2B5EF4-FFF2-40B4-BE49-F238E27FC236}">
                  <a16:creationId xmlns:a16="http://schemas.microsoft.com/office/drawing/2014/main" id="{47CE2B62-D8BD-DCE4-224B-55B2770A63FF}"/>
                </a:ext>
              </a:extLst>
            </p:cNvPr>
            <p:cNvSpPr/>
            <p:nvPr/>
          </p:nvSpPr>
          <p:spPr>
            <a:xfrm flipH="1">
              <a:off x="0" y="121920"/>
              <a:ext cx="1844040" cy="1691640"/>
            </a:xfrm>
            <a:prstGeom prst="wedgeEllipse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dirty="0">
                  <a:solidFill>
                    <a:schemeClr val="tx1"/>
                  </a:solidFill>
                  <a:latin typeface="Bodoni MT" panose="02070603080606020203" pitchFamily="18" charset="0"/>
                </a:rPr>
                <a:t>TADA!</a:t>
              </a:r>
              <a:endParaRPr lang="nl-NL" sz="2000" dirty="0">
                <a:solidFill>
                  <a:schemeClr val="tx1"/>
                </a:solidFill>
                <a:latin typeface="Bodoni MT" panose="02070603080606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08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8075B-7390-2F77-1874-56D670D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FC001-1A6C-5F65-3524-25A7314A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980DE94E-42F8-C6F6-DC97-77094914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CB026DC9-2BD4-BB25-F6B7-6317C382CF9D}"/>
              </a:ext>
            </a:extLst>
          </p:cNvPr>
          <p:cNvGrpSpPr/>
          <p:nvPr/>
        </p:nvGrpSpPr>
        <p:grpSpPr>
          <a:xfrm>
            <a:off x="5368190" y="1618685"/>
            <a:ext cx="2250078" cy="2925324"/>
            <a:chOff x="1052420" y="863704"/>
            <a:chExt cx="3455174" cy="5141354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C839AF17-C3F6-E584-9BE2-985BC9173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6356"/>
            <a:stretch/>
          </p:blipFill>
          <p:spPr>
            <a:xfrm>
              <a:off x="1052420" y="3318103"/>
              <a:ext cx="3248479" cy="2686955"/>
            </a:xfrm>
            <a:prstGeom prst="rect">
              <a:avLst/>
            </a:prstGeom>
          </p:spPr>
        </p:pic>
        <p:pic>
          <p:nvPicPr>
            <p:cNvPr id="6" name="ogen">
              <a:extLst>
                <a:ext uri="{FF2B5EF4-FFF2-40B4-BE49-F238E27FC236}">
                  <a16:creationId xmlns:a16="http://schemas.microsoft.com/office/drawing/2014/main" id="{F0043DB5-ED91-4D1B-E011-03A3037E4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0190"/>
            <a:stretch/>
          </p:blipFill>
          <p:spPr>
            <a:xfrm>
              <a:off x="2028481" y="1196935"/>
              <a:ext cx="1581493" cy="1788861"/>
            </a:xfrm>
            <a:prstGeom prst="rect">
              <a:avLst/>
            </a:prstGeom>
          </p:spPr>
        </p:pic>
        <p:pic>
          <p:nvPicPr>
            <p:cNvPr id="7" name="haar">
              <a:extLst>
                <a:ext uri="{FF2B5EF4-FFF2-40B4-BE49-F238E27FC236}">
                  <a16:creationId xmlns:a16="http://schemas.microsoft.com/office/drawing/2014/main" id="{43C1B0D4-A635-719F-96C6-A7F279698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412739">
              <a:off x="1201958" y="863704"/>
              <a:ext cx="3305636" cy="4277323"/>
            </a:xfrm>
            <a:prstGeom prst="rect">
              <a:avLst/>
            </a:prstGeom>
          </p:spPr>
        </p:pic>
        <p:pic>
          <p:nvPicPr>
            <p:cNvPr id="8" name="mond">
              <a:extLst>
                <a:ext uri="{FF2B5EF4-FFF2-40B4-BE49-F238E27FC236}">
                  <a16:creationId xmlns:a16="http://schemas.microsoft.com/office/drawing/2014/main" id="{8B5B2ECC-239D-E0DD-FF21-B35EACAD4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9810"/>
            <a:stretch/>
          </p:blipFill>
          <p:spPr>
            <a:xfrm>
              <a:off x="2037812" y="2976464"/>
              <a:ext cx="1581493" cy="452535"/>
            </a:xfrm>
            <a:prstGeom prst="rect">
              <a:avLst/>
            </a:prstGeom>
          </p:spPr>
        </p:pic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B8A600DF-7A47-3CB0-ED8B-490C5EE978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57"/>
          <a:stretch/>
        </p:blipFill>
        <p:spPr>
          <a:xfrm rot="415906">
            <a:off x="5460593" y="4487980"/>
            <a:ext cx="1909188" cy="49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8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ep 7">
            <a:extLst>
              <a:ext uri="{FF2B5EF4-FFF2-40B4-BE49-F238E27FC236}">
                <a16:creationId xmlns:a16="http://schemas.microsoft.com/office/drawing/2014/main" id="{ED026B4D-FEFA-0C8A-08D4-624C9663D443}"/>
              </a:ext>
            </a:extLst>
          </p:cNvPr>
          <p:cNvGrpSpPr/>
          <p:nvPr/>
        </p:nvGrpSpPr>
        <p:grpSpPr>
          <a:xfrm>
            <a:off x="-6025662" y="-4056186"/>
            <a:ext cx="23094461" cy="22039385"/>
            <a:chOff x="0" y="0"/>
            <a:chExt cx="12192000" cy="10026299"/>
          </a:xfrm>
        </p:grpSpPr>
        <p:pic>
          <p:nvPicPr>
            <p:cNvPr id="1026" name="Picture 2" descr="Research Laboratory Interior Point Of View Stock Footage SBV-314713455 ...">
              <a:extLst>
                <a:ext uri="{FF2B5EF4-FFF2-40B4-BE49-F238E27FC236}">
                  <a16:creationId xmlns:a16="http://schemas.microsoft.com/office/drawing/2014/main" id="{23EA8D55-F672-ACEA-4DF9-2D59BA3EC0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ogen">
              <a:extLst>
                <a:ext uri="{FF2B5EF4-FFF2-40B4-BE49-F238E27FC236}">
                  <a16:creationId xmlns:a16="http://schemas.microsoft.com/office/drawing/2014/main" id="{7FD54718-E005-24B3-3205-B7D557F084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0190"/>
            <a:stretch/>
          </p:blipFill>
          <p:spPr>
            <a:xfrm>
              <a:off x="2009819" y="1187604"/>
              <a:ext cx="1581493" cy="1788861"/>
            </a:xfrm>
            <a:prstGeom prst="rect">
              <a:avLst/>
            </a:prstGeom>
          </p:spPr>
        </p:pic>
        <p:pic>
          <p:nvPicPr>
            <p:cNvPr id="3" name="lichaam">
              <a:extLst>
                <a:ext uri="{FF2B5EF4-FFF2-40B4-BE49-F238E27FC236}">
                  <a16:creationId xmlns:a16="http://schemas.microsoft.com/office/drawing/2014/main" id="{2D511CD5-7AE8-E5FD-1A6E-3950ED3D0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2420" y="3318101"/>
              <a:ext cx="3248478" cy="3648584"/>
            </a:xfrm>
            <a:prstGeom prst="rect">
              <a:avLst/>
            </a:prstGeom>
          </p:spPr>
        </p:pic>
        <p:pic>
          <p:nvPicPr>
            <p:cNvPr id="9" name="haar">
              <a:extLst>
                <a:ext uri="{FF2B5EF4-FFF2-40B4-BE49-F238E27FC236}">
                  <a16:creationId xmlns:a16="http://schemas.microsoft.com/office/drawing/2014/main" id="{24C7C412-7A82-87CF-42BD-861B40FF7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412739">
              <a:off x="1166409" y="804356"/>
              <a:ext cx="3305636" cy="4277322"/>
            </a:xfrm>
            <a:prstGeom prst="rect">
              <a:avLst/>
            </a:prstGeom>
          </p:spPr>
        </p:pic>
        <p:pic>
          <p:nvPicPr>
            <p:cNvPr id="2" name="mond">
              <a:extLst>
                <a:ext uri="{FF2B5EF4-FFF2-40B4-BE49-F238E27FC236}">
                  <a16:creationId xmlns:a16="http://schemas.microsoft.com/office/drawing/2014/main" id="{CAF6194E-0F14-3F58-478C-52D32417CC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9810"/>
            <a:stretch/>
          </p:blipFill>
          <p:spPr>
            <a:xfrm>
              <a:off x="2019150" y="2976464"/>
              <a:ext cx="1581493" cy="452535"/>
            </a:xfrm>
            <a:prstGeom prst="rect">
              <a:avLst/>
            </a:prstGeom>
          </p:spPr>
        </p:pic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7CDCAA73-4821-38CE-FA10-03AAE80E13B5}"/>
                </a:ext>
              </a:extLst>
            </p:cNvPr>
            <p:cNvGrpSpPr/>
            <p:nvPr/>
          </p:nvGrpSpPr>
          <p:grpSpPr>
            <a:xfrm>
              <a:off x="4097467" y="608266"/>
              <a:ext cx="4635053" cy="9418033"/>
              <a:chOff x="4097467" y="608266"/>
              <a:chExt cx="4635053" cy="9418033"/>
            </a:xfrm>
          </p:grpSpPr>
          <p:pic>
            <p:nvPicPr>
              <p:cNvPr id="5" name="Afbeelding 4">
                <a:extLst>
                  <a:ext uri="{FF2B5EF4-FFF2-40B4-BE49-F238E27FC236}">
                    <a16:creationId xmlns:a16="http://schemas.microsoft.com/office/drawing/2014/main" id="{A6A9C1B5-BFEF-8428-2F0B-5BA8F46614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97467" y="608266"/>
                <a:ext cx="4635053" cy="9418033"/>
              </a:xfrm>
              <a:prstGeom prst="rect">
                <a:avLst/>
              </a:prstGeom>
            </p:spPr>
          </p:pic>
          <p:sp>
            <p:nvSpPr>
              <p:cNvPr id="6" name="Rechthoek 5">
                <a:extLst>
                  <a:ext uri="{FF2B5EF4-FFF2-40B4-BE49-F238E27FC236}">
                    <a16:creationId xmlns:a16="http://schemas.microsoft.com/office/drawing/2014/main" id="{7E8BEDD6-0F5D-861F-3928-6D7904AF73A4}"/>
                  </a:ext>
                </a:extLst>
              </p:cNvPr>
              <p:cNvSpPr/>
              <p:nvPr/>
            </p:nvSpPr>
            <p:spPr>
              <a:xfrm>
                <a:off x="5353318" y="1813560"/>
                <a:ext cx="1946642" cy="2057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sp>
          <p:nvSpPr>
            <p:cNvPr id="4" name="Tekstballon: ovaal 3">
              <a:extLst>
                <a:ext uri="{FF2B5EF4-FFF2-40B4-BE49-F238E27FC236}">
                  <a16:creationId xmlns:a16="http://schemas.microsoft.com/office/drawing/2014/main" id="{47CE2B62-D8BD-DCE4-224B-55B2770A63FF}"/>
                </a:ext>
              </a:extLst>
            </p:cNvPr>
            <p:cNvSpPr/>
            <p:nvPr/>
          </p:nvSpPr>
          <p:spPr>
            <a:xfrm flipH="1">
              <a:off x="0" y="121920"/>
              <a:ext cx="1844040" cy="1691640"/>
            </a:xfrm>
            <a:prstGeom prst="wedgeEllipse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dirty="0">
                  <a:solidFill>
                    <a:schemeClr val="tx1"/>
                  </a:solidFill>
                  <a:latin typeface="Bodoni MT" panose="02070603080606020203" pitchFamily="18" charset="0"/>
                </a:rPr>
                <a:t>TADA!</a:t>
              </a:r>
              <a:endParaRPr lang="nl-NL" sz="2000" dirty="0">
                <a:solidFill>
                  <a:schemeClr val="tx1"/>
                </a:solidFill>
                <a:latin typeface="Bodoni MT" panose="02070603080606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388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ep 7">
            <a:extLst>
              <a:ext uri="{FF2B5EF4-FFF2-40B4-BE49-F238E27FC236}">
                <a16:creationId xmlns:a16="http://schemas.microsoft.com/office/drawing/2014/main" id="{ED026B4D-FEFA-0C8A-08D4-624C9663D443}"/>
              </a:ext>
            </a:extLst>
          </p:cNvPr>
          <p:cNvGrpSpPr/>
          <p:nvPr/>
        </p:nvGrpSpPr>
        <p:grpSpPr>
          <a:xfrm>
            <a:off x="-11430000" y="-6019800"/>
            <a:ext cx="33528000" cy="24002999"/>
            <a:chOff x="0" y="0"/>
            <a:chExt cx="12192000" cy="10026299"/>
          </a:xfrm>
        </p:grpSpPr>
        <p:pic>
          <p:nvPicPr>
            <p:cNvPr id="1026" name="Picture 2" descr="Research Laboratory Interior Point Of View Stock Footage SBV-314713455 ...">
              <a:extLst>
                <a:ext uri="{FF2B5EF4-FFF2-40B4-BE49-F238E27FC236}">
                  <a16:creationId xmlns:a16="http://schemas.microsoft.com/office/drawing/2014/main" id="{23EA8D55-F672-ACEA-4DF9-2D59BA3EC0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ogen">
              <a:extLst>
                <a:ext uri="{FF2B5EF4-FFF2-40B4-BE49-F238E27FC236}">
                  <a16:creationId xmlns:a16="http://schemas.microsoft.com/office/drawing/2014/main" id="{7FD54718-E005-24B3-3205-B7D557F084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0190"/>
            <a:stretch/>
          </p:blipFill>
          <p:spPr>
            <a:xfrm>
              <a:off x="2009819" y="1187604"/>
              <a:ext cx="1581493" cy="1788861"/>
            </a:xfrm>
            <a:prstGeom prst="rect">
              <a:avLst/>
            </a:prstGeom>
          </p:spPr>
        </p:pic>
        <p:pic>
          <p:nvPicPr>
            <p:cNvPr id="3" name="lichaam">
              <a:extLst>
                <a:ext uri="{FF2B5EF4-FFF2-40B4-BE49-F238E27FC236}">
                  <a16:creationId xmlns:a16="http://schemas.microsoft.com/office/drawing/2014/main" id="{2D511CD5-7AE8-E5FD-1A6E-3950ED3D0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2420" y="3318101"/>
              <a:ext cx="3248478" cy="3648584"/>
            </a:xfrm>
            <a:prstGeom prst="rect">
              <a:avLst/>
            </a:prstGeom>
          </p:spPr>
        </p:pic>
        <p:pic>
          <p:nvPicPr>
            <p:cNvPr id="9" name="haar">
              <a:extLst>
                <a:ext uri="{FF2B5EF4-FFF2-40B4-BE49-F238E27FC236}">
                  <a16:creationId xmlns:a16="http://schemas.microsoft.com/office/drawing/2014/main" id="{24C7C412-7A82-87CF-42BD-861B40FF7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412739">
              <a:off x="1166409" y="804356"/>
              <a:ext cx="3305636" cy="4277322"/>
            </a:xfrm>
            <a:prstGeom prst="rect">
              <a:avLst/>
            </a:prstGeom>
          </p:spPr>
        </p:pic>
        <p:pic>
          <p:nvPicPr>
            <p:cNvPr id="2" name="mond">
              <a:extLst>
                <a:ext uri="{FF2B5EF4-FFF2-40B4-BE49-F238E27FC236}">
                  <a16:creationId xmlns:a16="http://schemas.microsoft.com/office/drawing/2014/main" id="{CAF6194E-0F14-3F58-478C-52D32417CC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9810"/>
            <a:stretch/>
          </p:blipFill>
          <p:spPr>
            <a:xfrm>
              <a:off x="2019150" y="2976464"/>
              <a:ext cx="1581493" cy="452535"/>
            </a:xfrm>
            <a:prstGeom prst="rect">
              <a:avLst/>
            </a:prstGeom>
          </p:spPr>
        </p:pic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7CDCAA73-4821-38CE-FA10-03AAE80E13B5}"/>
                </a:ext>
              </a:extLst>
            </p:cNvPr>
            <p:cNvGrpSpPr/>
            <p:nvPr/>
          </p:nvGrpSpPr>
          <p:grpSpPr>
            <a:xfrm>
              <a:off x="4097467" y="608266"/>
              <a:ext cx="4635053" cy="9418033"/>
              <a:chOff x="4097467" y="608266"/>
              <a:chExt cx="4635053" cy="9418033"/>
            </a:xfrm>
          </p:grpSpPr>
          <p:pic>
            <p:nvPicPr>
              <p:cNvPr id="5" name="Afbeelding 4">
                <a:extLst>
                  <a:ext uri="{FF2B5EF4-FFF2-40B4-BE49-F238E27FC236}">
                    <a16:creationId xmlns:a16="http://schemas.microsoft.com/office/drawing/2014/main" id="{A6A9C1B5-BFEF-8428-2F0B-5BA8F46614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97467" y="608266"/>
                <a:ext cx="4635053" cy="9418033"/>
              </a:xfrm>
              <a:prstGeom prst="rect">
                <a:avLst/>
              </a:prstGeom>
            </p:spPr>
          </p:pic>
          <p:sp>
            <p:nvSpPr>
              <p:cNvPr id="6" name="Rechthoek 5">
                <a:extLst>
                  <a:ext uri="{FF2B5EF4-FFF2-40B4-BE49-F238E27FC236}">
                    <a16:creationId xmlns:a16="http://schemas.microsoft.com/office/drawing/2014/main" id="{7E8BEDD6-0F5D-861F-3928-6D7904AF73A4}"/>
                  </a:ext>
                </a:extLst>
              </p:cNvPr>
              <p:cNvSpPr/>
              <p:nvPr/>
            </p:nvSpPr>
            <p:spPr>
              <a:xfrm>
                <a:off x="5353318" y="1813560"/>
                <a:ext cx="1946642" cy="2057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sp>
          <p:nvSpPr>
            <p:cNvPr id="4" name="Tekstballon: ovaal 3">
              <a:extLst>
                <a:ext uri="{FF2B5EF4-FFF2-40B4-BE49-F238E27FC236}">
                  <a16:creationId xmlns:a16="http://schemas.microsoft.com/office/drawing/2014/main" id="{47CE2B62-D8BD-DCE4-224B-55B2770A63FF}"/>
                </a:ext>
              </a:extLst>
            </p:cNvPr>
            <p:cNvSpPr/>
            <p:nvPr/>
          </p:nvSpPr>
          <p:spPr>
            <a:xfrm flipH="1">
              <a:off x="0" y="121920"/>
              <a:ext cx="1844040" cy="1691640"/>
            </a:xfrm>
            <a:prstGeom prst="wedgeEllipse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dirty="0">
                  <a:solidFill>
                    <a:schemeClr val="tx1"/>
                  </a:solidFill>
                  <a:latin typeface="Bodoni MT" panose="02070603080606020203" pitchFamily="18" charset="0"/>
                </a:rPr>
                <a:t>TADA!</a:t>
              </a:r>
              <a:endParaRPr lang="nl-NL" sz="2000" dirty="0">
                <a:solidFill>
                  <a:schemeClr val="tx1"/>
                </a:solidFill>
                <a:latin typeface="Bodoni MT" panose="02070603080606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753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ep 7">
            <a:extLst>
              <a:ext uri="{FF2B5EF4-FFF2-40B4-BE49-F238E27FC236}">
                <a16:creationId xmlns:a16="http://schemas.microsoft.com/office/drawing/2014/main" id="{ED026B4D-FEFA-0C8A-08D4-624C9663D443}"/>
              </a:ext>
            </a:extLst>
          </p:cNvPr>
          <p:cNvGrpSpPr/>
          <p:nvPr/>
        </p:nvGrpSpPr>
        <p:grpSpPr>
          <a:xfrm>
            <a:off x="-18897600" y="-6019800"/>
            <a:ext cx="47015400" cy="27127200"/>
            <a:chOff x="0" y="0"/>
            <a:chExt cx="12192000" cy="10026299"/>
          </a:xfrm>
        </p:grpSpPr>
        <p:pic>
          <p:nvPicPr>
            <p:cNvPr id="1026" name="Picture 2" descr="Research Laboratory Interior Point Of View Stock Footage SBV-314713455 ...">
              <a:extLst>
                <a:ext uri="{FF2B5EF4-FFF2-40B4-BE49-F238E27FC236}">
                  <a16:creationId xmlns:a16="http://schemas.microsoft.com/office/drawing/2014/main" id="{23EA8D55-F672-ACEA-4DF9-2D59BA3EC0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ogen">
              <a:extLst>
                <a:ext uri="{FF2B5EF4-FFF2-40B4-BE49-F238E27FC236}">
                  <a16:creationId xmlns:a16="http://schemas.microsoft.com/office/drawing/2014/main" id="{7FD54718-E005-24B3-3205-B7D557F084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0190"/>
            <a:stretch/>
          </p:blipFill>
          <p:spPr>
            <a:xfrm>
              <a:off x="2009819" y="1187604"/>
              <a:ext cx="1581493" cy="1788861"/>
            </a:xfrm>
            <a:prstGeom prst="rect">
              <a:avLst/>
            </a:prstGeom>
          </p:spPr>
        </p:pic>
        <p:pic>
          <p:nvPicPr>
            <p:cNvPr id="3" name="lichaam">
              <a:extLst>
                <a:ext uri="{FF2B5EF4-FFF2-40B4-BE49-F238E27FC236}">
                  <a16:creationId xmlns:a16="http://schemas.microsoft.com/office/drawing/2014/main" id="{2D511CD5-7AE8-E5FD-1A6E-3950ED3D0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2420" y="3318101"/>
              <a:ext cx="3248478" cy="3648584"/>
            </a:xfrm>
            <a:prstGeom prst="rect">
              <a:avLst/>
            </a:prstGeom>
          </p:spPr>
        </p:pic>
        <p:pic>
          <p:nvPicPr>
            <p:cNvPr id="9" name="haar">
              <a:extLst>
                <a:ext uri="{FF2B5EF4-FFF2-40B4-BE49-F238E27FC236}">
                  <a16:creationId xmlns:a16="http://schemas.microsoft.com/office/drawing/2014/main" id="{24C7C412-7A82-87CF-42BD-861B40FF7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412739">
              <a:off x="1166409" y="804356"/>
              <a:ext cx="3305636" cy="4277322"/>
            </a:xfrm>
            <a:prstGeom prst="rect">
              <a:avLst/>
            </a:prstGeom>
          </p:spPr>
        </p:pic>
        <p:pic>
          <p:nvPicPr>
            <p:cNvPr id="2" name="mond">
              <a:extLst>
                <a:ext uri="{FF2B5EF4-FFF2-40B4-BE49-F238E27FC236}">
                  <a16:creationId xmlns:a16="http://schemas.microsoft.com/office/drawing/2014/main" id="{CAF6194E-0F14-3F58-478C-52D32417CC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9810"/>
            <a:stretch/>
          </p:blipFill>
          <p:spPr>
            <a:xfrm>
              <a:off x="2019150" y="2976464"/>
              <a:ext cx="1581493" cy="452535"/>
            </a:xfrm>
            <a:prstGeom prst="rect">
              <a:avLst/>
            </a:prstGeom>
          </p:spPr>
        </p:pic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7CDCAA73-4821-38CE-FA10-03AAE80E13B5}"/>
                </a:ext>
              </a:extLst>
            </p:cNvPr>
            <p:cNvGrpSpPr/>
            <p:nvPr/>
          </p:nvGrpSpPr>
          <p:grpSpPr>
            <a:xfrm>
              <a:off x="4097467" y="608266"/>
              <a:ext cx="4635053" cy="9418033"/>
              <a:chOff x="4097467" y="608266"/>
              <a:chExt cx="4635053" cy="9418033"/>
            </a:xfrm>
          </p:grpSpPr>
          <p:pic>
            <p:nvPicPr>
              <p:cNvPr id="5" name="Afbeelding 4">
                <a:extLst>
                  <a:ext uri="{FF2B5EF4-FFF2-40B4-BE49-F238E27FC236}">
                    <a16:creationId xmlns:a16="http://schemas.microsoft.com/office/drawing/2014/main" id="{A6A9C1B5-BFEF-8428-2F0B-5BA8F46614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97467" y="608266"/>
                <a:ext cx="4635053" cy="9418033"/>
              </a:xfrm>
              <a:prstGeom prst="rect">
                <a:avLst/>
              </a:prstGeom>
            </p:spPr>
          </p:pic>
          <p:sp>
            <p:nvSpPr>
              <p:cNvPr id="6" name="Rechthoek 5">
                <a:extLst>
                  <a:ext uri="{FF2B5EF4-FFF2-40B4-BE49-F238E27FC236}">
                    <a16:creationId xmlns:a16="http://schemas.microsoft.com/office/drawing/2014/main" id="{7E8BEDD6-0F5D-861F-3928-6D7904AF73A4}"/>
                  </a:ext>
                </a:extLst>
              </p:cNvPr>
              <p:cNvSpPr/>
              <p:nvPr/>
            </p:nvSpPr>
            <p:spPr>
              <a:xfrm>
                <a:off x="5353318" y="1813560"/>
                <a:ext cx="1946642" cy="2057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sp>
          <p:nvSpPr>
            <p:cNvPr id="4" name="Tekstballon: ovaal 3">
              <a:extLst>
                <a:ext uri="{FF2B5EF4-FFF2-40B4-BE49-F238E27FC236}">
                  <a16:creationId xmlns:a16="http://schemas.microsoft.com/office/drawing/2014/main" id="{47CE2B62-D8BD-DCE4-224B-55B2770A63FF}"/>
                </a:ext>
              </a:extLst>
            </p:cNvPr>
            <p:cNvSpPr/>
            <p:nvPr/>
          </p:nvSpPr>
          <p:spPr>
            <a:xfrm flipH="1">
              <a:off x="0" y="121920"/>
              <a:ext cx="1844040" cy="1691640"/>
            </a:xfrm>
            <a:prstGeom prst="wedgeEllipse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dirty="0">
                  <a:solidFill>
                    <a:schemeClr val="tx1"/>
                  </a:solidFill>
                  <a:latin typeface="Bodoni MT" panose="02070603080606020203" pitchFamily="18" charset="0"/>
                </a:rPr>
                <a:t>TADA!</a:t>
              </a:r>
              <a:endParaRPr lang="nl-NL" sz="2000" dirty="0">
                <a:solidFill>
                  <a:schemeClr val="tx1"/>
                </a:solidFill>
                <a:latin typeface="Bodoni MT" panose="02070603080606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324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BF67B22-49B5-7D0F-24E6-4489629B6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107" b="3253"/>
          <a:stretch/>
        </p:blipFill>
        <p:spPr>
          <a:xfrm>
            <a:off x="3722915" y="554860"/>
            <a:ext cx="8033657" cy="1535198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C3765569-77E4-C6F6-AF75-4F9F698A73A6}"/>
              </a:ext>
            </a:extLst>
          </p:cNvPr>
          <p:cNvSpPr/>
          <p:nvPr/>
        </p:nvSpPr>
        <p:spPr>
          <a:xfrm>
            <a:off x="3788229" y="1222310"/>
            <a:ext cx="1091682" cy="1436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3314784D-F555-987F-692E-05FD8EC38234}"/>
              </a:ext>
            </a:extLst>
          </p:cNvPr>
          <p:cNvCxnSpPr>
            <a:cxnSpLocks/>
          </p:cNvCxnSpPr>
          <p:nvPr/>
        </p:nvCxnSpPr>
        <p:spPr>
          <a:xfrm flipH="1">
            <a:off x="2099388" y="2659224"/>
            <a:ext cx="1688841" cy="150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Afbeelding 8">
            <a:extLst>
              <a:ext uri="{FF2B5EF4-FFF2-40B4-BE49-F238E27FC236}">
                <a16:creationId xmlns:a16="http://schemas.microsoft.com/office/drawing/2014/main" id="{0E5BEA19-2DAD-3FC6-E60C-A02A8F637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13184" y="4450707"/>
            <a:ext cx="4366727" cy="852184"/>
          </a:xfrm>
          <a:prstGeom prst="rect">
            <a:avLst/>
          </a:prstGeom>
        </p:spPr>
      </p:pic>
      <p:pic>
        <p:nvPicPr>
          <p:cNvPr id="1026" name="Picture 2" descr="Download No Symbol, Forbidden, Prohibited. Royalty-Free Vector Graphic ...">
            <a:extLst>
              <a:ext uri="{FF2B5EF4-FFF2-40B4-BE49-F238E27FC236}">
                <a16:creationId xmlns:a16="http://schemas.microsoft.com/office/drawing/2014/main" id="{43A5F194-9D66-2571-0B10-EDA8D7C08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58" y="4012163"/>
            <a:ext cx="2100942" cy="210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453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BF67B22-49B5-7D0F-24E6-4489629B6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107" b="3253"/>
          <a:stretch/>
        </p:blipFill>
        <p:spPr>
          <a:xfrm>
            <a:off x="3722915" y="554860"/>
            <a:ext cx="8033657" cy="1535198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C3765569-77E4-C6F6-AF75-4F9F698A73A6}"/>
              </a:ext>
            </a:extLst>
          </p:cNvPr>
          <p:cNvSpPr/>
          <p:nvPr/>
        </p:nvSpPr>
        <p:spPr>
          <a:xfrm>
            <a:off x="3788229" y="1222310"/>
            <a:ext cx="1091682" cy="1436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3314784D-F555-987F-692E-05FD8EC38234}"/>
              </a:ext>
            </a:extLst>
          </p:cNvPr>
          <p:cNvCxnSpPr>
            <a:cxnSpLocks/>
          </p:cNvCxnSpPr>
          <p:nvPr/>
        </p:nvCxnSpPr>
        <p:spPr>
          <a:xfrm flipH="1">
            <a:off x="2099388" y="2659224"/>
            <a:ext cx="1688841" cy="150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Afbeelding 8">
            <a:extLst>
              <a:ext uri="{FF2B5EF4-FFF2-40B4-BE49-F238E27FC236}">
                <a16:creationId xmlns:a16="http://schemas.microsoft.com/office/drawing/2014/main" id="{0E5BEA19-2DAD-3FC6-E60C-A02A8F637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13184" y="4450707"/>
            <a:ext cx="4366727" cy="852184"/>
          </a:xfrm>
          <a:prstGeom prst="rect">
            <a:avLst/>
          </a:prstGeom>
        </p:spPr>
      </p:pic>
      <p:pic>
        <p:nvPicPr>
          <p:cNvPr id="1026" name="Picture 2" descr="Download No Symbol, Forbidden, Prohibited. Royalty-Free Vector Graphic ...">
            <a:extLst>
              <a:ext uri="{FF2B5EF4-FFF2-40B4-BE49-F238E27FC236}">
                <a16:creationId xmlns:a16="http://schemas.microsoft.com/office/drawing/2014/main" id="{43A5F194-9D66-2571-0B10-EDA8D7C08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58" y="4012163"/>
            <a:ext cx="2100942" cy="210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347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BF67B22-49B5-7D0F-24E6-4489629B6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107" b="3253"/>
          <a:stretch/>
        </p:blipFill>
        <p:spPr>
          <a:xfrm>
            <a:off x="3722915" y="554860"/>
            <a:ext cx="8033657" cy="1535198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C3765569-77E4-C6F6-AF75-4F9F698A73A6}"/>
              </a:ext>
            </a:extLst>
          </p:cNvPr>
          <p:cNvSpPr/>
          <p:nvPr/>
        </p:nvSpPr>
        <p:spPr>
          <a:xfrm>
            <a:off x="3788229" y="1222310"/>
            <a:ext cx="1091682" cy="1436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3314784D-F555-987F-692E-05FD8EC38234}"/>
              </a:ext>
            </a:extLst>
          </p:cNvPr>
          <p:cNvCxnSpPr>
            <a:cxnSpLocks/>
          </p:cNvCxnSpPr>
          <p:nvPr/>
        </p:nvCxnSpPr>
        <p:spPr>
          <a:xfrm flipH="1">
            <a:off x="2099388" y="2659224"/>
            <a:ext cx="1688841" cy="150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Afbeelding 8">
            <a:extLst>
              <a:ext uri="{FF2B5EF4-FFF2-40B4-BE49-F238E27FC236}">
                <a16:creationId xmlns:a16="http://schemas.microsoft.com/office/drawing/2014/main" id="{0E5BEA19-2DAD-3FC6-E60C-A02A8F637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13184" y="4450707"/>
            <a:ext cx="4366727" cy="85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44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BF67B22-49B5-7D0F-24E6-4489629B6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107" b="3253"/>
          <a:stretch/>
        </p:blipFill>
        <p:spPr>
          <a:xfrm>
            <a:off x="3722915" y="554860"/>
            <a:ext cx="8033657" cy="1535198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C3765569-77E4-C6F6-AF75-4F9F698A73A6}"/>
              </a:ext>
            </a:extLst>
          </p:cNvPr>
          <p:cNvSpPr/>
          <p:nvPr/>
        </p:nvSpPr>
        <p:spPr>
          <a:xfrm>
            <a:off x="3788229" y="1222310"/>
            <a:ext cx="1091682" cy="1436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3314784D-F555-987F-692E-05FD8EC38234}"/>
              </a:ext>
            </a:extLst>
          </p:cNvPr>
          <p:cNvCxnSpPr>
            <a:cxnSpLocks/>
          </p:cNvCxnSpPr>
          <p:nvPr/>
        </p:nvCxnSpPr>
        <p:spPr>
          <a:xfrm flipH="1">
            <a:off x="2099388" y="2659224"/>
            <a:ext cx="1688841" cy="150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Afbeelding 8">
            <a:extLst>
              <a:ext uri="{FF2B5EF4-FFF2-40B4-BE49-F238E27FC236}">
                <a16:creationId xmlns:a16="http://schemas.microsoft.com/office/drawing/2014/main" id="{0E5BEA19-2DAD-3FC6-E60C-A02A8F637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13184" y="4450707"/>
            <a:ext cx="4366727" cy="85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85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BF67B22-49B5-7D0F-24E6-4489629B6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107" b="3253"/>
          <a:stretch/>
        </p:blipFill>
        <p:spPr>
          <a:xfrm>
            <a:off x="3722915" y="554860"/>
            <a:ext cx="8033657" cy="1535198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C3765569-77E4-C6F6-AF75-4F9F698A73A6}"/>
              </a:ext>
            </a:extLst>
          </p:cNvPr>
          <p:cNvSpPr/>
          <p:nvPr/>
        </p:nvSpPr>
        <p:spPr>
          <a:xfrm>
            <a:off x="3788229" y="1222310"/>
            <a:ext cx="1091682" cy="1436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3314784D-F555-987F-692E-05FD8EC38234}"/>
              </a:ext>
            </a:extLst>
          </p:cNvPr>
          <p:cNvCxnSpPr>
            <a:cxnSpLocks/>
          </p:cNvCxnSpPr>
          <p:nvPr/>
        </p:nvCxnSpPr>
        <p:spPr>
          <a:xfrm flipH="1">
            <a:off x="2099388" y="2659224"/>
            <a:ext cx="1688841" cy="150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Afbeelding 8">
            <a:extLst>
              <a:ext uri="{FF2B5EF4-FFF2-40B4-BE49-F238E27FC236}">
                <a16:creationId xmlns:a16="http://schemas.microsoft.com/office/drawing/2014/main" id="{0E5BEA19-2DAD-3FC6-E60C-A02A8F637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13184" y="4450707"/>
            <a:ext cx="4366727" cy="852184"/>
          </a:xfrm>
          <a:prstGeom prst="rect">
            <a:avLst/>
          </a:prstGeom>
        </p:spPr>
      </p:pic>
      <p:pic>
        <p:nvPicPr>
          <p:cNvPr id="1026" name="Picture 2" descr="Download No Symbol, Forbidden, Prohibited. Royalty-Free Vector Graphic ...">
            <a:extLst>
              <a:ext uri="{FF2B5EF4-FFF2-40B4-BE49-F238E27FC236}">
                <a16:creationId xmlns:a16="http://schemas.microsoft.com/office/drawing/2014/main" id="{43A5F194-9D66-2571-0B10-EDA8D7C08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58" y="4012163"/>
            <a:ext cx="2100942" cy="210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902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BF67B22-49B5-7D0F-24E6-4489629B6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107" b="3253"/>
          <a:stretch/>
        </p:blipFill>
        <p:spPr>
          <a:xfrm>
            <a:off x="3722915" y="554860"/>
            <a:ext cx="8033657" cy="1535198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C3765569-77E4-C6F6-AF75-4F9F698A73A6}"/>
              </a:ext>
            </a:extLst>
          </p:cNvPr>
          <p:cNvSpPr/>
          <p:nvPr/>
        </p:nvSpPr>
        <p:spPr>
          <a:xfrm>
            <a:off x="3788229" y="1222310"/>
            <a:ext cx="1091682" cy="1436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3314784D-F555-987F-692E-05FD8EC38234}"/>
              </a:ext>
            </a:extLst>
          </p:cNvPr>
          <p:cNvCxnSpPr>
            <a:cxnSpLocks/>
          </p:cNvCxnSpPr>
          <p:nvPr/>
        </p:nvCxnSpPr>
        <p:spPr>
          <a:xfrm flipH="1">
            <a:off x="2099388" y="2659224"/>
            <a:ext cx="1688841" cy="150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Afbeelding 8">
            <a:extLst>
              <a:ext uri="{FF2B5EF4-FFF2-40B4-BE49-F238E27FC236}">
                <a16:creationId xmlns:a16="http://schemas.microsoft.com/office/drawing/2014/main" id="{0E5BEA19-2DAD-3FC6-E60C-A02A8F637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13184" y="4450707"/>
            <a:ext cx="4366727" cy="852184"/>
          </a:xfrm>
          <a:prstGeom prst="rect">
            <a:avLst/>
          </a:prstGeom>
        </p:spPr>
      </p:pic>
      <p:pic>
        <p:nvPicPr>
          <p:cNvPr id="1026" name="Picture 2" descr="Download No Symbol, Forbidden, Prohibited. Royalty-Free Vector Graphic ...">
            <a:extLst>
              <a:ext uri="{FF2B5EF4-FFF2-40B4-BE49-F238E27FC236}">
                <a16:creationId xmlns:a16="http://schemas.microsoft.com/office/drawing/2014/main" id="{43A5F194-9D66-2571-0B10-EDA8D7C08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58" y="4012163"/>
            <a:ext cx="2100942" cy="210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654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BF67B22-49B5-7D0F-24E6-4489629B6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107" b="3253"/>
          <a:stretch/>
        </p:blipFill>
        <p:spPr>
          <a:xfrm>
            <a:off x="3722915" y="554860"/>
            <a:ext cx="8033657" cy="1535198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C3765569-77E4-C6F6-AF75-4F9F698A73A6}"/>
              </a:ext>
            </a:extLst>
          </p:cNvPr>
          <p:cNvSpPr/>
          <p:nvPr/>
        </p:nvSpPr>
        <p:spPr>
          <a:xfrm>
            <a:off x="3788229" y="1222310"/>
            <a:ext cx="1091682" cy="1436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3314784D-F555-987F-692E-05FD8EC38234}"/>
              </a:ext>
            </a:extLst>
          </p:cNvPr>
          <p:cNvCxnSpPr>
            <a:cxnSpLocks/>
          </p:cNvCxnSpPr>
          <p:nvPr/>
        </p:nvCxnSpPr>
        <p:spPr>
          <a:xfrm flipH="1">
            <a:off x="2099388" y="2659224"/>
            <a:ext cx="1688841" cy="150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Afbeelding 8">
            <a:extLst>
              <a:ext uri="{FF2B5EF4-FFF2-40B4-BE49-F238E27FC236}">
                <a16:creationId xmlns:a16="http://schemas.microsoft.com/office/drawing/2014/main" id="{0E5BEA19-2DAD-3FC6-E60C-A02A8F637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13184" y="4450707"/>
            <a:ext cx="4366727" cy="85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60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8075B-7390-2F77-1874-56D670D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FC001-1A6C-5F65-3524-25A7314A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980DE94E-42F8-C6F6-DC97-77094914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CB026DC9-2BD4-BB25-F6B7-6317C382CF9D}"/>
              </a:ext>
            </a:extLst>
          </p:cNvPr>
          <p:cNvGrpSpPr/>
          <p:nvPr/>
        </p:nvGrpSpPr>
        <p:grpSpPr>
          <a:xfrm>
            <a:off x="5246887" y="1441756"/>
            <a:ext cx="2385554" cy="3130244"/>
            <a:chOff x="1052420" y="784588"/>
            <a:chExt cx="3419625" cy="5196356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C839AF17-C3F6-E584-9BE2-985BC9173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7017"/>
            <a:stretch/>
          </p:blipFill>
          <p:spPr>
            <a:xfrm>
              <a:off x="1052420" y="3318102"/>
              <a:ext cx="3248478" cy="2662842"/>
            </a:xfrm>
            <a:prstGeom prst="rect">
              <a:avLst/>
            </a:prstGeom>
          </p:spPr>
        </p:pic>
        <p:pic>
          <p:nvPicPr>
            <p:cNvPr id="6" name="ogen">
              <a:extLst>
                <a:ext uri="{FF2B5EF4-FFF2-40B4-BE49-F238E27FC236}">
                  <a16:creationId xmlns:a16="http://schemas.microsoft.com/office/drawing/2014/main" id="{F0043DB5-ED91-4D1B-E011-03A3037E4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0190"/>
            <a:stretch/>
          </p:blipFill>
          <p:spPr>
            <a:xfrm>
              <a:off x="2028481" y="1196935"/>
              <a:ext cx="1581493" cy="1788861"/>
            </a:xfrm>
            <a:prstGeom prst="rect">
              <a:avLst/>
            </a:prstGeom>
          </p:spPr>
        </p:pic>
        <p:pic>
          <p:nvPicPr>
            <p:cNvPr id="7" name="haar">
              <a:extLst>
                <a:ext uri="{FF2B5EF4-FFF2-40B4-BE49-F238E27FC236}">
                  <a16:creationId xmlns:a16="http://schemas.microsoft.com/office/drawing/2014/main" id="{43C1B0D4-A635-719F-96C6-A7F279698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412739">
              <a:off x="1166410" y="784588"/>
              <a:ext cx="3305635" cy="4277322"/>
            </a:xfrm>
            <a:prstGeom prst="rect">
              <a:avLst/>
            </a:prstGeom>
          </p:spPr>
        </p:pic>
        <p:pic>
          <p:nvPicPr>
            <p:cNvPr id="8" name="mond">
              <a:extLst>
                <a:ext uri="{FF2B5EF4-FFF2-40B4-BE49-F238E27FC236}">
                  <a16:creationId xmlns:a16="http://schemas.microsoft.com/office/drawing/2014/main" id="{8B5B2ECC-239D-E0DD-FF21-B35EACAD4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9810"/>
            <a:stretch/>
          </p:blipFill>
          <p:spPr>
            <a:xfrm>
              <a:off x="2037812" y="2976464"/>
              <a:ext cx="1581493" cy="452535"/>
            </a:xfrm>
            <a:prstGeom prst="rect">
              <a:avLst/>
            </a:prstGeom>
          </p:spPr>
        </p:pic>
      </p:grpSp>
      <p:pic>
        <p:nvPicPr>
          <p:cNvPr id="10" name="Afbeelding 9">
            <a:extLst>
              <a:ext uri="{FF2B5EF4-FFF2-40B4-BE49-F238E27FC236}">
                <a16:creationId xmlns:a16="http://schemas.microsoft.com/office/drawing/2014/main" id="{84E1D252-BA82-F19B-0C59-A4C664A83E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57"/>
          <a:stretch/>
        </p:blipFill>
        <p:spPr>
          <a:xfrm rot="344587">
            <a:off x="5377342" y="4529180"/>
            <a:ext cx="2005249" cy="5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1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BF67B22-49B5-7D0F-24E6-4489629B6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107" b="3253"/>
          <a:stretch/>
        </p:blipFill>
        <p:spPr>
          <a:xfrm>
            <a:off x="3722915" y="554860"/>
            <a:ext cx="8033657" cy="1535198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C3765569-77E4-C6F6-AF75-4F9F698A73A6}"/>
              </a:ext>
            </a:extLst>
          </p:cNvPr>
          <p:cNvSpPr/>
          <p:nvPr/>
        </p:nvSpPr>
        <p:spPr>
          <a:xfrm>
            <a:off x="3788229" y="1222310"/>
            <a:ext cx="1091682" cy="1436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3314784D-F555-987F-692E-05FD8EC38234}"/>
              </a:ext>
            </a:extLst>
          </p:cNvPr>
          <p:cNvCxnSpPr>
            <a:cxnSpLocks/>
          </p:cNvCxnSpPr>
          <p:nvPr/>
        </p:nvCxnSpPr>
        <p:spPr>
          <a:xfrm flipH="1">
            <a:off x="2099388" y="2659224"/>
            <a:ext cx="1688841" cy="150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Afbeelding 8">
            <a:extLst>
              <a:ext uri="{FF2B5EF4-FFF2-40B4-BE49-F238E27FC236}">
                <a16:creationId xmlns:a16="http://schemas.microsoft.com/office/drawing/2014/main" id="{0E5BEA19-2DAD-3FC6-E60C-A02A8F637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13184" y="4450707"/>
            <a:ext cx="4366727" cy="85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80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BF67B22-49B5-7D0F-24E6-4489629B6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107" b="3253"/>
          <a:stretch/>
        </p:blipFill>
        <p:spPr>
          <a:xfrm>
            <a:off x="3722915" y="554860"/>
            <a:ext cx="8033657" cy="1535198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C3765569-77E4-C6F6-AF75-4F9F698A73A6}"/>
              </a:ext>
            </a:extLst>
          </p:cNvPr>
          <p:cNvSpPr/>
          <p:nvPr/>
        </p:nvSpPr>
        <p:spPr>
          <a:xfrm>
            <a:off x="3788229" y="1222310"/>
            <a:ext cx="1091682" cy="1436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3314784D-F555-987F-692E-05FD8EC38234}"/>
              </a:ext>
            </a:extLst>
          </p:cNvPr>
          <p:cNvCxnSpPr>
            <a:cxnSpLocks/>
          </p:cNvCxnSpPr>
          <p:nvPr/>
        </p:nvCxnSpPr>
        <p:spPr>
          <a:xfrm flipH="1">
            <a:off x="2099388" y="2659224"/>
            <a:ext cx="1688841" cy="150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Afbeelding 8">
            <a:extLst>
              <a:ext uri="{FF2B5EF4-FFF2-40B4-BE49-F238E27FC236}">
                <a16:creationId xmlns:a16="http://schemas.microsoft.com/office/drawing/2014/main" id="{0E5BEA19-2DAD-3FC6-E60C-A02A8F637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13184" y="4450707"/>
            <a:ext cx="4366727" cy="852184"/>
          </a:xfrm>
          <a:prstGeom prst="rect">
            <a:avLst/>
          </a:prstGeom>
        </p:spPr>
      </p:pic>
      <p:pic>
        <p:nvPicPr>
          <p:cNvPr id="1026" name="Picture 2" descr="Download No Symbol, Forbidden, Prohibited. Royalty-Free Vector Graphic ...">
            <a:extLst>
              <a:ext uri="{FF2B5EF4-FFF2-40B4-BE49-F238E27FC236}">
                <a16:creationId xmlns:a16="http://schemas.microsoft.com/office/drawing/2014/main" id="{43A5F194-9D66-2571-0B10-EDA8D7C08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58" y="4012163"/>
            <a:ext cx="2100942" cy="210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487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BF67B22-49B5-7D0F-24E6-4489629B6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107" b="3253"/>
          <a:stretch/>
        </p:blipFill>
        <p:spPr>
          <a:xfrm>
            <a:off x="3722915" y="554860"/>
            <a:ext cx="8033657" cy="1535198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C3765569-77E4-C6F6-AF75-4F9F698A73A6}"/>
              </a:ext>
            </a:extLst>
          </p:cNvPr>
          <p:cNvSpPr/>
          <p:nvPr/>
        </p:nvSpPr>
        <p:spPr>
          <a:xfrm>
            <a:off x="3788229" y="1222310"/>
            <a:ext cx="1091682" cy="1436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3314784D-F555-987F-692E-05FD8EC38234}"/>
              </a:ext>
            </a:extLst>
          </p:cNvPr>
          <p:cNvCxnSpPr>
            <a:cxnSpLocks/>
          </p:cNvCxnSpPr>
          <p:nvPr/>
        </p:nvCxnSpPr>
        <p:spPr>
          <a:xfrm flipH="1">
            <a:off x="2099388" y="2659224"/>
            <a:ext cx="1688841" cy="150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Afbeelding 8">
            <a:extLst>
              <a:ext uri="{FF2B5EF4-FFF2-40B4-BE49-F238E27FC236}">
                <a16:creationId xmlns:a16="http://schemas.microsoft.com/office/drawing/2014/main" id="{0E5BEA19-2DAD-3FC6-E60C-A02A8F637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13184" y="4450707"/>
            <a:ext cx="4366727" cy="852184"/>
          </a:xfrm>
          <a:prstGeom prst="rect">
            <a:avLst/>
          </a:prstGeom>
        </p:spPr>
      </p:pic>
      <p:pic>
        <p:nvPicPr>
          <p:cNvPr id="1026" name="Picture 2" descr="Download No Symbol, Forbidden, Prohibited. Royalty-Free Vector Graphic ...">
            <a:extLst>
              <a:ext uri="{FF2B5EF4-FFF2-40B4-BE49-F238E27FC236}">
                <a16:creationId xmlns:a16="http://schemas.microsoft.com/office/drawing/2014/main" id="{43A5F194-9D66-2571-0B10-EDA8D7C08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58" y="4012163"/>
            <a:ext cx="2100942" cy="210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577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8075B-7390-2F77-1874-56D670D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FC001-1A6C-5F65-3524-25A7314A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980DE94E-42F8-C6F6-DC97-77094914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CB026DC9-2BD4-BB25-F6B7-6317C382CF9D}"/>
              </a:ext>
            </a:extLst>
          </p:cNvPr>
          <p:cNvGrpSpPr/>
          <p:nvPr/>
        </p:nvGrpSpPr>
        <p:grpSpPr>
          <a:xfrm>
            <a:off x="5246887" y="1464906"/>
            <a:ext cx="2362404" cy="3107094"/>
            <a:chOff x="1052420" y="823018"/>
            <a:chExt cx="3386440" cy="5157926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C839AF17-C3F6-E584-9BE2-985BC9173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7017"/>
            <a:stretch/>
          </p:blipFill>
          <p:spPr>
            <a:xfrm>
              <a:off x="1052420" y="3318102"/>
              <a:ext cx="3248478" cy="2662842"/>
            </a:xfrm>
            <a:prstGeom prst="rect">
              <a:avLst/>
            </a:prstGeom>
          </p:spPr>
        </p:pic>
        <p:pic>
          <p:nvPicPr>
            <p:cNvPr id="6" name="ogen">
              <a:extLst>
                <a:ext uri="{FF2B5EF4-FFF2-40B4-BE49-F238E27FC236}">
                  <a16:creationId xmlns:a16="http://schemas.microsoft.com/office/drawing/2014/main" id="{F0043DB5-ED91-4D1B-E011-03A3037E4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0190"/>
            <a:stretch/>
          </p:blipFill>
          <p:spPr>
            <a:xfrm>
              <a:off x="2028481" y="1196935"/>
              <a:ext cx="1581493" cy="1788861"/>
            </a:xfrm>
            <a:prstGeom prst="rect">
              <a:avLst/>
            </a:prstGeom>
          </p:spPr>
        </p:pic>
        <p:pic>
          <p:nvPicPr>
            <p:cNvPr id="7" name="haar">
              <a:extLst>
                <a:ext uri="{FF2B5EF4-FFF2-40B4-BE49-F238E27FC236}">
                  <a16:creationId xmlns:a16="http://schemas.microsoft.com/office/drawing/2014/main" id="{43C1B0D4-A635-719F-96C6-A7F279698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412739">
              <a:off x="1133225" y="823018"/>
              <a:ext cx="3305635" cy="4277322"/>
            </a:xfrm>
            <a:prstGeom prst="rect">
              <a:avLst/>
            </a:prstGeom>
          </p:spPr>
        </p:pic>
        <p:pic>
          <p:nvPicPr>
            <p:cNvPr id="8" name="mond">
              <a:extLst>
                <a:ext uri="{FF2B5EF4-FFF2-40B4-BE49-F238E27FC236}">
                  <a16:creationId xmlns:a16="http://schemas.microsoft.com/office/drawing/2014/main" id="{8B5B2ECC-239D-E0DD-FF21-B35EACAD4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9810"/>
            <a:stretch/>
          </p:blipFill>
          <p:spPr>
            <a:xfrm>
              <a:off x="2037812" y="2976464"/>
              <a:ext cx="1581493" cy="452535"/>
            </a:xfrm>
            <a:prstGeom prst="rect">
              <a:avLst/>
            </a:prstGeom>
          </p:spPr>
        </p:pic>
      </p:grpSp>
      <p:pic>
        <p:nvPicPr>
          <p:cNvPr id="10" name="Afbeelding 9">
            <a:extLst>
              <a:ext uri="{FF2B5EF4-FFF2-40B4-BE49-F238E27FC236}">
                <a16:creationId xmlns:a16="http://schemas.microsoft.com/office/drawing/2014/main" id="{84E1D252-BA82-F19B-0C59-A4C664A83E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57"/>
          <a:stretch/>
        </p:blipFill>
        <p:spPr>
          <a:xfrm rot="21280953">
            <a:off x="5377342" y="4529180"/>
            <a:ext cx="2005249" cy="5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8075B-7390-2F77-1874-56D670D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FC001-1A6C-5F65-3524-25A7314A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980DE94E-42F8-C6F6-DC97-77094914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CB026DC9-2BD4-BB25-F6B7-6317C382CF9D}"/>
              </a:ext>
            </a:extLst>
          </p:cNvPr>
          <p:cNvGrpSpPr/>
          <p:nvPr/>
        </p:nvGrpSpPr>
        <p:grpSpPr>
          <a:xfrm>
            <a:off x="4808346" y="1367112"/>
            <a:ext cx="2756183" cy="3484806"/>
            <a:chOff x="1052420" y="788268"/>
            <a:chExt cx="3463259" cy="5231032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C839AF17-C3F6-E584-9BE2-985BC9173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5966"/>
            <a:stretch/>
          </p:blipFill>
          <p:spPr>
            <a:xfrm>
              <a:off x="1052420" y="3318101"/>
              <a:ext cx="3248478" cy="2701199"/>
            </a:xfrm>
            <a:prstGeom prst="rect">
              <a:avLst/>
            </a:prstGeom>
          </p:spPr>
        </p:pic>
        <p:pic>
          <p:nvPicPr>
            <p:cNvPr id="6" name="ogen">
              <a:extLst>
                <a:ext uri="{FF2B5EF4-FFF2-40B4-BE49-F238E27FC236}">
                  <a16:creationId xmlns:a16="http://schemas.microsoft.com/office/drawing/2014/main" id="{F0043DB5-ED91-4D1B-E011-03A3037E4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0190"/>
            <a:stretch/>
          </p:blipFill>
          <p:spPr>
            <a:xfrm>
              <a:off x="2028481" y="1196935"/>
              <a:ext cx="1581493" cy="1788861"/>
            </a:xfrm>
            <a:prstGeom prst="rect">
              <a:avLst/>
            </a:prstGeom>
          </p:spPr>
        </p:pic>
        <p:pic>
          <p:nvPicPr>
            <p:cNvPr id="7" name="haar">
              <a:extLst>
                <a:ext uri="{FF2B5EF4-FFF2-40B4-BE49-F238E27FC236}">
                  <a16:creationId xmlns:a16="http://schemas.microsoft.com/office/drawing/2014/main" id="{43C1B0D4-A635-719F-96C6-A7F279698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412739">
              <a:off x="1210042" y="788268"/>
              <a:ext cx="3305637" cy="4277322"/>
            </a:xfrm>
            <a:prstGeom prst="rect">
              <a:avLst/>
            </a:prstGeom>
          </p:spPr>
        </p:pic>
        <p:pic>
          <p:nvPicPr>
            <p:cNvPr id="8" name="mond">
              <a:extLst>
                <a:ext uri="{FF2B5EF4-FFF2-40B4-BE49-F238E27FC236}">
                  <a16:creationId xmlns:a16="http://schemas.microsoft.com/office/drawing/2014/main" id="{8B5B2ECC-239D-E0DD-FF21-B35EACAD4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9810"/>
            <a:stretch/>
          </p:blipFill>
          <p:spPr>
            <a:xfrm>
              <a:off x="2037812" y="2976464"/>
              <a:ext cx="1581493" cy="452535"/>
            </a:xfrm>
            <a:prstGeom prst="rect">
              <a:avLst/>
            </a:prstGeom>
          </p:spPr>
        </p:pic>
      </p:grp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F712BD0-E527-34AD-D20A-A6D1C43807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57"/>
          <a:stretch/>
        </p:blipFill>
        <p:spPr>
          <a:xfrm rot="20890336">
            <a:off x="4931308" y="4774527"/>
            <a:ext cx="2329384" cy="59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5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8075B-7390-2F77-1874-56D670D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FC001-1A6C-5F65-3524-25A7314A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980DE94E-42F8-C6F6-DC97-77094914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CB026DC9-2BD4-BB25-F6B7-6317C382CF9D}"/>
              </a:ext>
            </a:extLst>
          </p:cNvPr>
          <p:cNvGrpSpPr/>
          <p:nvPr/>
        </p:nvGrpSpPr>
        <p:grpSpPr>
          <a:xfrm>
            <a:off x="4808346" y="1367112"/>
            <a:ext cx="2698308" cy="3484806"/>
            <a:chOff x="1052420" y="788268"/>
            <a:chExt cx="3390536" cy="5231032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C839AF17-C3F6-E584-9BE2-985BC9173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5966"/>
            <a:stretch/>
          </p:blipFill>
          <p:spPr>
            <a:xfrm>
              <a:off x="1052420" y="3318101"/>
              <a:ext cx="3248478" cy="2701199"/>
            </a:xfrm>
            <a:prstGeom prst="rect">
              <a:avLst/>
            </a:prstGeom>
          </p:spPr>
        </p:pic>
        <p:pic>
          <p:nvPicPr>
            <p:cNvPr id="6" name="ogen">
              <a:extLst>
                <a:ext uri="{FF2B5EF4-FFF2-40B4-BE49-F238E27FC236}">
                  <a16:creationId xmlns:a16="http://schemas.microsoft.com/office/drawing/2014/main" id="{F0043DB5-ED91-4D1B-E011-03A3037E4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0190"/>
            <a:stretch/>
          </p:blipFill>
          <p:spPr>
            <a:xfrm>
              <a:off x="2028481" y="1196935"/>
              <a:ext cx="1581493" cy="1788861"/>
            </a:xfrm>
            <a:prstGeom prst="rect">
              <a:avLst/>
            </a:prstGeom>
          </p:spPr>
        </p:pic>
        <p:pic>
          <p:nvPicPr>
            <p:cNvPr id="7" name="haar">
              <a:extLst>
                <a:ext uri="{FF2B5EF4-FFF2-40B4-BE49-F238E27FC236}">
                  <a16:creationId xmlns:a16="http://schemas.microsoft.com/office/drawing/2014/main" id="{43C1B0D4-A635-719F-96C6-A7F279698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412739">
              <a:off x="1137319" y="788268"/>
              <a:ext cx="3305637" cy="4277322"/>
            </a:xfrm>
            <a:prstGeom prst="rect">
              <a:avLst/>
            </a:prstGeom>
          </p:spPr>
        </p:pic>
        <p:pic>
          <p:nvPicPr>
            <p:cNvPr id="8" name="mond">
              <a:extLst>
                <a:ext uri="{FF2B5EF4-FFF2-40B4-BE49-F238E27FC236}">
                  <a16:creationId xmlns:a16="http://schemas.microsoft.com/office/drawing/2014/main" id="{8B5B2ECC-239D-E0DD-FF21-B35EACAD4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9810"/>
            <a:stretch/>
          </p:blipFill>
          <p:spPr>
            <a:xfrm>
              <a:off x="2037812" y="2976464"/>
              <a:ext cx="1581493" cy="452535"/>
            </a:xfrm>
            <a:prstGeom prst="rect">
              <a:avLst/>
            </a:prstGeom>
          </p:spPr>
        </p:pic>
      </p:grp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F712BD0-E527-34AD-D20A-A6D1C43807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57"/>
          <a:stretch/>
        </p:blipFill>
        <p:spPr>
          <a:xfrm rot="20554939">
            <a:off x="4977608" y="4774527"/>
            <a:ext cx="2329384" cy="59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3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8075B-7390-2F77-1874-56D670D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FC001-1A6C-5F65-3524-25A7314A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980DE94E-42F8-C6F6-DC97-77094914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CB026DC9-2BD4-BB25-F6B7-6317C382CF9D}"/>
              </a:ext>
            </a:extLst>
          </p:cNvPr>
          <p:cNvGrpSpPr/>
          <p:nvPr/>
        </p:nvGrpSpPr>
        <p:grpSpPr>
          <a:xfrm>
            <a:off x="4631062" y="1534709"/>
            <a:ext cx="2872994" cy="3597128"/>
            <a:chOff x="1052420" y="856398"/>
            <a:chExt cx="3433458" cy="5186794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C839AF17-C3F6-E584-9BE2-985BC9173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5311"/>
            <a:stretch/>
          </p:blipFill>
          <p:spPr>
            <a:xfrm>
              <a:off x="1052420" y="3318101"/>
              <a:ext cx="3248478" cy="2725091"/>
            </a:xfrm>
            <a:prstGeom prst="rect">
              <a:avLst/>
            </a:prstGeom>
          </p:spPr>
        </p:pic>
        <p:pic>
          <p:nvPicPr>
            <p:cNvPr id="6" name="ogen">
              <a:extLst>
                <a:ext uri="{FF2B5EF4-FFF2-40B4-BE49-F238E27FC236}">
                  <a16:creationId xmlns:a16="http://schemas.microsoft.com/office/drawing/2014/main" id="{F0043DB5-ED91-4D1B-E011-03A3037E4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0190"/>
            <a:stretch/>
          </p:blipFill>
          <p:spPr>
            <a:xfrm>
              <a:off x="2028481" y="1196935"/>
              <a:ext cx="1581493" cy="1788861"/>
            </a:xfrm>
            <a:prstGeom prst="rect">
              <a:avLst/>
            </a:prstGeom>
          </p:spPr>
        </p:pic>
        <p:pic>
          <p:nvPicPr>
            <p:cNvPr id="7" name="haar">
              <a:extLst>
                <a:ext uri="{FF2B5EF4-FFF2-40B4-BE49-F238E27FC236}">
                  <a16:creationId xmlns:a16="http://schemas.microsoft.com/office/drawing/2014/main" id="{43C1B0D4-A635-719F-96C6-A7F279698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412739">
              <a:off x="1180242" y="856398"/>
              <a:ext cx="3305636" cy="4277322"/>
            </a:xfrm>
            <a:prstGeom prst="rect">
              <a:avLst/>
            </a:prstGeom>
          </p:spPr>
        </p:pic>
        <p:pic>
          <p:nvPicPr>
            <p:cNvPr id="8" name="mond">
              <a:extLst>
                <a:ext uri="{FF2B5EF4-FFF2-40B4-BE49-F238E27FC236}">
                  <a16:creationId xmlns:a16="http://schemas.microsoft.com/office/drawing/2014/main" id="{8B5B2ECC-239D-E0DD-FF21-B35EACAD4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9810"/>
            <a:stretch/>
          </p:blipFill>
          <p:spPr>
            <a:xfrm>
              <a:off x="2037812" y="2976464"/>
              <a:ext cx="1581493" cy="452535"/>
            </a:xfrm>
            <a:prstGeom prst="rect">
              <a:avLst/>
            </a:prstGeom>
          </p:spPr>
        </p:pic>
      </p:grp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E1994DD-A7A6-5CBA-EA0F-F8EA99E918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57"/>
          <a:stretch/>
        </p:blipFill>
        <p:spPr>
          <a:xfrm rot="20422687">
            <a:off x="4717488" y="5059050"/>
            <a:ext cx="2614806" cy="67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8075B-7390-2F77-1874-56D670D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FC001-1A6C-5F65-3524-25A7314A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980DE94E-42F8-C6F6-DC97-77094914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ep 11">
            <a:extLst>
              <a:ext uri="{FF2B5EF4-FFF2-40B4-BE49-F238E27FC236}">
                <a16:creationId xmlns:a16="http://schemas.microsoft.com/office/drawing/2014/main" id="{CBD8BDC9-AD3F-09C0-066E-057AD7BEE947}"/>
              </a:ext>
            </a:extLst>
          </p:cNvPr>
          <p:cNvGrpSpPr/>
          <p:nvPr/>
        </p:nvGrpSpPr>
        <p:grpSpPr>
          <a:xfrm>
            <a:off x="6096000" y="2188205"/>
            <a:ext cx="1401531" cy="2025852"/>
            <a:chOff x="6096000" y="2188205"/>
            <a:chExt cx="1401531" cy="2025852"/>
          </a:xfrm>
        </p:grpSpPr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5B8D591D-D7F5-C5CA-9AC4-95125C896E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1257"/>
            <a:stretch/>
          </p:blipFill>
          <p:spPr>
            <a:xfrm rot="21376218">
              <a:off x="6096000" y="3872205"/>
              <a:ext cx="1331387" cy="341852"/>
            </a:xfrm>
            <a:prstGeom prst="rect">
              <a:avLst/>
            </a:prstGeom>
          </p:spPr>
        </p:pic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CB026DC9-2BD4-BB25-F6B7-6317C382CF9D}"/>
                </a:ext>
              </a:extLst>
            </p:cNvPr>
            <p:cNvGrpSpPr/>
            <p:nvPr/>
          </p:nvGrpSpPr>
          <p:grpSpPr>
            <a:xfrm>
              <a:off x="6096000" y="2188205"/>
              <a:ext cx="1401531" cy="1684000"/>
              <a:chOff x="1052420" y="752002"/>
              <a:chExt cx="3419625" cy="5165986"/>
            </a:xfrm>
          </p:grpSpPr>
          <p:pic>
            <p:nvPicPr>
              <p:cNvPr id="5" name="Afbeelding 4">
                <a:extLst>
                  <a:ext uri="{FF2B5EF4-FFF2-40B4-BE49-F238E27FC236}">
                    <a16:creationId xmlns:a16="http://schemas.microsoft.com/office/drawing/2014/main" id="{C839AF17-C3F6-E584-9BE2-985BC91736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28742"/>
              <a:stretch/>
            </p:blipFill>
            <p:spPr>
              <a:xfrm>
                <a:off x="1052420" y="3318104"/>
                <a:ext cx="3248479" cy="2599884"/>
              </a:xfrm>
              <a:prstGeom prst="rect">
                <a:avLst/>
              </a:prstGeom>
            </p:spPr>
          </p:pic>
          <p:pic>
            <p:nvPicPr>
              <p:cNvPr id="6" name="ogen">
                <a:extLst>
                  <a:ext uri="{FF2B5EF4-FFF2-40B4-BE49-F238E27FC236}">
                    <a16:creationId xmlns:a16="http://schemas.microsoft.com/office/drawing/2014/main" id="{F0043DB5-ED91-4D1B-E011-03A3037E4C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20190"/>
              <a:stretch/>
            </p:blipFill>
            <p:spPr>
              <a:xfrm>
                <a:off x="2028481" y="1196935"/>
                <a:ext cx="1581493" cy="1788861"/>
              </a:xfrm>
              <a:prstGeom prst="rect">
                <a:avLst/>
              </a:prstGeom>
            </p:spPr>
          </p:pic>
          <p:pic>
            <p:nvPicPr>
              <p:cNvPr id="7" name="haar">
                <a:extLst>
                  <a:ext uri="{FF2B5EF4-FFF2-40B4-BE49-F238E27FC236}">
                    <a16:creationId xmlns:a16="http://schemas.microsoft.com/office/drawing/2014/main" id="{43C1B0D4-A635-719F-96C6-A7F2796989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1412739">
                <a:off x="1166408" y="752002"/>
                <a:ext cx="3305637" cy="4277320"/>
              </a:xfrm>
              <a:prstGeom prst="rect">
                <a:avLst/>
              </a:prstGeom>
            </p:spPr>
          </p:pic>
          <p:pic>
            <p:nvPicPr>
              <p:cNvPr id="8" name="mond">
                <a:extLst>
                  <a:ext uri="{FF2B5EF4-FFF2-40B4-BE49-F238E27FC236}">
                    <a16:creationId xmlns:a16="http://schemas.microsoft.com/office/drawing/2014/main" id="{8B5B2ECC-239D-E0DD-FF21-B35EACAD4A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79810"/>
              <a:stretch/>
            </p:blipFill>
            <p:spPr>
              <a:xfrm>
                <a:off x="2037812" y="2976464"/>
                <a:ext cx="1581493" cy="45253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0846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8075B-7390-2F77-1874-56D670D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FC001-1A6C-5F65-3524-25A7314A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980DE94E-42F8-C6F6-DC97-77094914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CB026DC9-2BD4-BB25-F6B7-6317C382CF9D}"/>
              </a:ext>
            </a:extLst>
          </p:cNvPr>
          <p:cNvGrpSpPr/>
          <p:nvPr/>
        </p:nvGrpSpPr>
        <p:grpSpPr>
          <a:xfrm>
            <a:off x="4631062" y="1511559"/>
            <a:ext cx="2861419" cy="3620278"/>
            <a:chOff x="1052420" y="823018"/>
            <a:chExt cx="3419625" cy="5220174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C839AF17-C3F6-E584-9BE2-985BC9173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5311"/>
            <a:stretch/>
          </p:blipFill>
          <p:spPr>
            <a:xfrm>
              <a:off x="1052420" y="3318101"/>
              <a:ext cx="3248478" cy="2725091"/>
            </a:xfrm>
            <a:prstGeom prst="rect">
              <a:avLst/>
            </a:prstGeom>
          </p:spPr>
        </p:pic>
        <p:pic>
          <p:nvPicPr>
            <p:cNvPr id="6" name="ogen">
              <a:extLst>
                <a:ext uri="{FF2B5EF4-FFF2-40B4-BE49-F238E27FC236}">
                  <a16:creationId xmlns:a16="http://schemas.microsoft.com/office/drawing/2014/main" id="{F0043DB5-ED91-4D1B-E011-03A3037E4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0190"/>
            <a:stretch/>
          </p:blipFill>
          <p:spPr>
            <a:xfrm>
              <a:off x="2028481" y="1196935"/>
              <a:ext cx="1581493" cy="1788861"/>
            </a:xfrm>
            <a:prstGeom prst="rect">
              <a:avLst/>
            </a:prstGeom>
          </p:spPr>
        </p:pic>
        <p:pic>
          <p:nvPicPr>
            <p:cNvPr id="7" name="haar">
              <a:extLst>
                <a:ext uri="{FF2B5EF4-FFF2-40B4-BE49-F238E27FC236}">
                  <a16:creationId xmlns:a16="http://schemas.microsoft.com/office/drawing/2014/main" id="{43C1B0D4-A635-719F-96C6-A7F279698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412739">
              <a:off x="1166409" y="823018"/>
              <a:ext cx="3305636" cy="4277322"/>
            </a:xfrm>
            <a:prstGeom prst="rect">
              <a:avLst/>
            </a:prstGeom>
          </p:spPr>
        </p:pic>
        <p:pic>
          <p:nvPicPr>
            <p:cNvPr id="8" name="mond">
              <a:extLst>
                <a:ext uri="{FF2B5EF4-FFF2-40B4-BE49-F238E27FC236}">
                  <a16:creationId xmlns:a16="http://schemas.microsoft.com/office/drawing/2014/main" id="{8B5B2ECC-239D-E0DD-FF21-B35EACAD4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9810"/>
            <a:stretch/>
          </p:blipFill>
          <p:spPr>
            <a:xfrm>
              <a:off x="2037812" y="2976464"/>
              <a:ext cx="1581493" cy="452535"/>
            </a:xfrm>
            <a:prstGeom prst="rect">
              <a:avLst/>
            </a:prstGeom>
          </p:spPr>
        </p:pic>
      </p:grp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E1994DD-A7A6-5CBA-EA0F-F8EA99E918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57"/>
          <a:stretch/>
        </p:blipFill>
        <p:spPr>
          <a:xfrm rot="20505355">
            <a:off x="4729063" y="5059050"/>
            <a:ext cx="2614806" cy="67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1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8075B-7390-2F77-1874-56D670D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FC001-1A6C-5F65-3524-25A7314A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980DE94E-42F8-C6F6-DC97-77094914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ep 15">
            <a:extLst>
              <a:ext uri="{FF2B5EF4-FFF2-40B4-BE49-F238E27FC236}">
                <a16:creationId xmlns:a16="http://schemas.microsoft.com/office/drawing/2014/main" id="{D846CA19-F5B7-ADDC-3B92-3F3BEFB7E016}"/>
              </a:ext>
            </a:extLst>
          </p:cNvPr>
          <p:cNvGrpSpPr/>
          <p:nvPr/>
        </p:nvGrpSpPr>
        <p:grpSpPr>
          <a:xfrm>
            <a:off x="4115451" y="1408922"/>
            <a:ext cx="3169640" cy="4442150"/>
            <a:chOff x="3918676" y="1408922"/>
            <a:chExt cx="3169640" cy="4442150"/>
          </a:xfrm>
        </p:grpSpPr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CB026DC9-2BD4-BB25-F6B7-6317C382CF9D}"/>
                </a:ext>
              </a:extLst>
            </p:cNvPr>
            <p:cNvGrpSpPr/>
            <p:nvPr/>
          </p:nvGrpSpPr>
          <p:grpSpPr>
            <a:xfrm>
              <a:off x="4033905" y="1408922"/>
              <a:ext cx="3054411" cy="3704254"/>
              <a:chOff x="1052420" y="823018"/>
              <a:chExt cx="3512810" cy="5138698"/>
            </a:xfrm>
          </p:grpSpPr>
          <p:pic>
            <p:nvPicPr>
              <p:cNvPr id="5" name="Afbeelding 4">
                <a:extLst>
                  <a:ext uri="{FF2B5EF4-FFF2-40B4-BE49-F238E27FC236}">
                    <a16:creationId xmlns:a16="http://schemas.microsoft.com/office/drawing/2014/main" id="{C839AF17-C3F6-E584-9BE2-985BC91736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27544"/>
              <a:stretch/>
            </p:blipFill>
            <p:spPr>
              <a:xfrm>
                <a:off x="1052420" y="3318101"/>
                <a:ext cx="3248478" cy="2643615"/>
              </a:xfrm>
              <a:prstGeom prst="rect">
                <a:avLst/>
              </a:prstGeom>
            </p:spPr>
          </p:pic>
          <p:pic>
            <p:nvPicPr>
              <p:cNvPr id="6" name="ogen">
                <a:extLst>
                  <a:ext uri="{FF2B5EF4-FFF2-40B4-BE49-F238E27FC236}">
                    <a16:creationId xmlns:a16="http://schemas.microsoft.com/office/drawing/2014/main" id="{F0043DB5-ED91-4D1B-E011-03A3037E4C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20190"/>
              <a:stretch/>
            </p:blipFill>
            <p:spPr>
              <a:xfrm>
                <a:off x="2028481" y="1196935"/>
                <a:ext cx="1581493" cy="1788861"/>
              </a:xfrm>
              <a:prstGeom prst="rect">
                <a:avLst/>
              </a:prstGeom>
            </p:spPr>
          </p:pic>
          <p:pic>
            <p:nvPicPr>
              <p:cNvPr id="7" name="haar">
                <a:extLst>
                  <a:ext uri="{FF2B5EF4-FFF2-40B4-BE49-F238E27FC236}">
                    <a16:creationId xmlns:a16="http://schemas.microsoft.com/office/drawing/2014/main" id="{43C1B0D4-A635-719F-96C6-A7F2796989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1412739">
                <a:off x="1259594" y="823018"/>
                <a:ext cx="3305636" cy="4277322"/>
              </a:xfrm>
              <a:prstGeom prst="rect">
                <a:avLst/>
              </a:prstGeom>
            </p:spPr>
          </p:pic>
          <p:pic>
            <p:nvPicPr>
              <p:cNvPr id="8" name="mond">
                <a:extLst>
                  <a:ext uri="{FF2B5EF4-FFF2-40B4-BE49-F238E27FC236}">
                    <a16:creationId xmlns:a16="http://schemas.microsoft.com/office/drawing/2014/main" id="{8B5B2ECC-239D-E0DD-FF21-B35EACAD4A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79810"/>
              <a:stretch/>
            </p:blipFill>
            <p:spPr>
              <a:xfrm>
                <a:off x="2037812" y="2976464"/>
                <a:ext cx="1581493" cy="452535"/>
              </a:xfrm>
              <a:prstGeom prst="rect">
                <a:avLst/>
              </a:prstGeom>
            </p:spPr>
          </p:pic>
        </p:grpSp>
        <p:pic>
          <p:nvPicPr>
            <p:cNvPr id="15" name="Afbeelding 14">
              <a:extLst>
                <a:ext uri="{FF2B5EF4-FFF2-40B4-BE49-F238E27FC236}">
                  <a16:creationId xmlns:a16="http://schemas.microsoft.com/office/drawing/2014/main" id="{D261A4D2-011B-A538-E849-5C70FD3E2D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1257"/>
            <a:stretch/>
          </p:blipFill>
          <p:spPr>
            <a:xfrm>
              <a:off x="3918676" y="5056317"/>
              <a:ext cx="3095279" cy="7947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403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8075B-7390-2F77-1874-56D670D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FC001-1A6C-5F65-3524-25A7314A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980DE94E-42F8-C6F6-DC97-77094914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ep 15">
            <a:extLst>
              <a:ext uri="{FF2B5EF4-FFF2-40B4-BE49-F238E27FC236}">
                <a16:creationId xmlns:a16="http://schemas.microsoft.com/office/drawing/2014/main" id="{D846CA19-F5B7-ADDC-3B92-3F3BEFB7E016}"/>
              </a:ext>
            </a:extLst>
          </p:cNvPr>
          <p:cNvGrpSpPr/>
          <p:nvPr/>
        </p:nvGrpSpPr>
        <p:grpSpPr>
          <a:xfrm>
            <a:off x="3988126" y="1408922"/>
            <a:ext cx="3123339" cy="4442150"/>
            <a:chOff x="3918676" y="1408922"/>
            <a:chExt cx="3123339" cy="4442150"/>
          </a:xfrm>
        </p:grpSpPr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CB026DC9-2BD4-BB25-F6B7-6317C382CF9D}"/>
                </a:ext>
              </a:extLst>
            </p:cNvPr>
            <p:cNvGrpSpPr/>
            <p:nvPr/>
          </p:nvGrpSpPr>
          <p:grpSpPr>
            <a:xfrm>
              <a:off x="4033905" y="1408922"/>
              <a:ext cx="3008110" cy="3704254"/>
              <a:chOff x="1052420" y="823018"/>
              <a:chExt cx="3459561" cy="5138698"/>
            </a:xfrm>
          </p:grpSpPr>
          <p:pic>
            <p:nvPicPr>
              <p:cNvPr id="5" name="Afbeelding 4">
                <a:extLst>
                  <a:ext uri="{FF2B5EF4-FFF2-40B4-BE49-F238E27FC236}">
                    <a16:creationId xmlns:a16="http://schemas.microsoft.com/office/drawing/2014/main" id="{C839AF17-C3F6-E584-9BE2-985BC91736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27544"/>
              <a:stretch/>
            </p:blipFill>
            <p:spPr>
              <a:xfrm>
                <a:off x="1052420" y="3318101"/>
                <a:ext cx="3248478" cy="2643615"/>
              </a:xfrm>
              <a:prstGeom prst="rect">
                <a:avLst/>
              </a:prstGeom>
            </p:spPr>
          </p:pic>
          <p:pic>
            <p:nvPicPr>
              <p:cNvPr id="6" name="ogen">
                <a:extLst>
                  <a:ext uri="{FF2B5EF4-FFF2-40B4-BE49-F238E27FC236}">
                    <a16:creationId xmlns:a16="http://schemas.microsoft.com/office/drawing/2014/main" id="{F0043DB5-ED91-4D1B-E011-03A3037E4C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20190"/>
              <a:stretch/>
            </p:blipFill>
            <p:spPr>
              <a:xfrm>
                <a:off x="2028481" y="1196935"/>
                <a:ext cx="1581493" cy="1788861"/>
              </a:xfrm>
              <a:prstGeom prst="rect">
                <a:avLst/>
              </a:prstGeom>
            </p:spPr>
          </p:pic>
          <p:pic>
            <p:nvPicPr>
              <p:cNvPr id="7" name="haar">
                <a:extLst>
                  <a:ext uri="{FF2B5EF4-FFF2-40B4-BE49-F238E27FC236}">
                    <a16:creationId xmlns:a16="http://schemas.microsoft.com/office/drawing/2014/main" id="{43C1B0D4-A635-719F-96C6-A7F2796989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1412739">
                <a:off x="1206345" y="823018"/>
                <a:ext cx="3305636" cy="4277322"/>
              </a:xfrm>
              <a:prstGeom prst="rect">
                <a:avLst/>
              </a:prstGeom>
            </p:spPr>
          </p:pic>
          <p:pic>
            <p:nvPicPr>
              <p:cNvPr id="8" name="mond">
                <a:extLst>
                  <a:ext uri="{FF2B5EF4-FFF2-40B4-BE49-F238E27FC236}">
                    <a16:creationId xmlns:a16="http://schemas.microsoft.com/office/drawing/2014/main" id="{8B5B2ECC-239D-E0DD-FF21-B35EACAD4A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79810"/>
              <a:stretch/>
            </p:blipFill>
            <p:spPr>
              <a:xfrm>
                <a:off x="2037812" y="2976464"/>
                <a:ext cx="1581493" cy="452535"/>
              </a:xfrm>
              <a:prstGeom prst="rect">
                <a:avLst/>
              </a:prstGeom>
            </p:spPr>
          </p:pic>
        </p:grpSp>
        <p:pic>
          <p:nvPicPr>
            <p:cNvPr id="15" name="Afbeelding 14">
              <a:extLst>
                <a:ext uri="{FF2B5EF4-FFF2-40B4-BE49-F238E27FC236}">
                  <a16:creationId xmlns:a16="http://schemas.microsoft.com/office/drawing/2014/main" id="{D261A4D2-011B-A538-E849-5C70FD3E2D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1257"/>
            <a:stretch/>
          </p:blipFill>
          <p:spPr>
            <a:xfrm>
              <a:off x="3918676" y="5056317"/>
              <a:ext cx="3095279" cy="7947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662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8075B-7390-2F77-1874-56D670D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FC001-1A6C-5F65-3524-25A7314A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980DE94E-42F8-C6F6-DC97-77094914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CB026DC9-2BD4-BB25-F6B7-6317C382CF9D}"/>
              </a:ext>
            </a:extLst>
          </p:cNvPr>
          <p:cNvGrpSpPr/>
          <p:nvPr/>
        </p:nvGrpSpPr>
        <p:grpSpPr>
          <a:xfrm>
            <a:off x="4033905" y="1408922"/>
            <a:ext cx="2927084" cy="3704254"/>
            <a:chOff x="1052420" y="823018"/>
            <a:chExt cx="3366376" cy="5138698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C839AF17-C3F6-E584-9BE2-985BC9173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7544"/>
            <a:stretch/>
          </p:blipFill>
          <p:spPr>
            <a:xfrm>
              <a:off x="1052420" y="3318101"/>
              <a:ext cx="3248478" cy="2643615"/>
            </a:xfrm>
            <a:prstGeom prst="rect">
              <a:avLst/>
            </a:prstGeom>
          </p:spPr>
        </p:pic>
        <p:pic>
          <p:nvPicPr>
            <p:cNvPr id="6" name="ogen">
              <a:extLst>
                <a:ext uri="{FF2B5EF4-FFF2-40B4-BE49-F238E27FC236}">
                  <a16:creationId xmlns:a16="http://schemas.microsoft.com/office/drawing/2014/main" id="{F0043DB5-ED91-4D1B-E011-03A3037E4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0190"/>
            <a:stretch/>
          </p:blipFill>
          <p:spPr>
            <a:xfrm>
              <a:off x="2028481" y="1196935"/>
              <a:ext cx="1581493" cy="1788861"/>
            </a:xfrm>
            <a:prstGeom prst="rect">
              <a:avLst/>
            </a:prstGeom>
          </p:spPr>
        </p:pic>
        <p:pic>
          <p:nvPicPr>
            <p:cNvPr id="7" name="haar">
              <a:extLst>
                <a:ext uri="{FF2B5EF4-FFF2-40B4-BE49-F238E27FC236}">
                  <a16:creationId xmlns:a16="http://schemas.microsoft.com/office/drawing/2014/main" id="{43C1B0D4-A635-719F-96C6-A7F279698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412739">
              <a:off x="1113160" y="823018"/>
              <a:ext cx="3305636" cy="4277321"/>
            </a:xfrm>
            <a:prstGeom prst="rect">
              <a:avLst/>
            </a:prstGeom>
          </p:spPr>
        </p:pic>
        <p:pic>
          <p:nvPicPr>
            <p:cNvPr id="8" name="mond">
              <a:extLst>
                <a:ext uri="{FF2B5EF4-FFF2-40B4-BE49-F238E27FC236}">
                  <a16:creationId xmlns:a16="http://schemas.microsoft.com/office/drawing/2014/main" id="{8B5B2ECC-239D-E0DD-FF21-B35EACAD4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9810"/>
            <a:stretch/>
          </p:blipFill>
          <p:spPr>
            <a:xfrm>
              <a:off x="2037812" y="2976464"/>
              <a:ext cx="1581493" cy="452535"/>
            </a:xfrm>
            <a:prstGeom prst="rect">
              <a:avLst/>
            </a:prstGeom>
          </p:spPr>
        </p:pic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D261A4D2-011B-A538-E849-5C70FD3E2D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57"/>
          <a:stretch/>
        </p:blipFill>
        <p:spPr>
          <a:xfrm rot="653560">
            <a:off x="3872376" y="5056317"/>
            <a:ext cx="3095279" cy="79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1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8075B-7390-2F77-1874-56D670D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FC001-1A6C-5F65-3524-25A7314A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980DE94E-42F8-C6F6-DC97-77094914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CB026DC9-2BD4-BB25-F6B7-6317C382CF9D}"/>
              </a:ext>
            </a:extLst>
          </p:cNvPr>
          <p:cNvGrpSpPr/>
          <p:nvPr/>
        </p:nvGrpSpPr>
        <p:grpSpPr>
          <a:xfrm>
            <a:off x="3884614" y="1318214"/>
            <a:ext cx="3150668" cy="3908221"/>
            <a:chOff x="1052420" y="776416"/>
            <a:chExt cx="3419625" cy="5244849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C839AF17-C3F6-E584-9BE2-985BC9173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5912"/>
            <a:stretch/>
          </p:blipFill>
          <p:spPr>
            <a:xfrm>
              <a:off x="1052420" y="3318101"/>
              <a:ext cx="3248478" cy="2703164"/>
            </a:xfrm>
            <a:prstGeom prst="rect">
              <a:avLst/>
            </a:prstGeom>
          </p:spPr>
        </p:pic>
        <p:pic>
          <p:nvPicPr>
            <p:cNvPr id="6" name="ogen">
              <a:extLst>
                <a:ext uri="{FF2B5EF4-FFF2-40B4-BE49-F238E27FC236}">
                  <a16:creationId xmlns:a16="http://schemas.microsoft.com/office/drawing/2014/main" id="{F0043DB5-ED91-4D1B-E011-03A3037E4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0190"/>
            <a:stretch/>
          </p:blipFill>
          <p:spPr>
            <a:xfrm>
              <a:off x="2028481" y="1196935"/>
              <a:ext cx="1581493" cy="1788861"/>
            </a:xfrm>
            <a:prstGeom prst="rect">
              <a:avLst/>
            </a:prstGeom>
          </p:spPr>
        </p:pic>
        <p:pic>
          <p:nvPicPr>
            <p:cNvPr id="7" name="haar">
              <a:extLst>
                <a:ext uri="{FF2B5EF4-FFF2-40B4-BE49-F238E27FC236}">
                  <a16:creationId xmlns:a16="http://schemas.microsoft.com/office/drawing/2014/main" id="{43C1B0D4-A635-719F-96C6-A7F279698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412739">
              <a:off x="1166409" y="776416"/>
              <a:ext cx="3305636" cy="4277323"/>
            </a:xfrm>
            <a:prstGeom prst="rect">
              <a:avLst/>
            </a:prstGeom>
          </p:spPr>
        </p:pic>
        <p:pic>
          <p:nvPicPr>
            <p:cNvPr id="8" name="mond">
              <a:extLst>
                <a:ext uri="{FF2B5EF4-FFF2-40B4-BE49-F238E27FC236}">
                  <a16:creationId xmlns:a16="http://schemas.microsoft.com/office/drawing/2014/main" id="{8B5B2ECC-239D-E0DD-FF21-B35EACAD4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9810"/>
            <a:stretch/>
          </p:blipFill>
          <p:spPr>
            <a:xfrm>
              <a:off x="2037812" y="2976464"/>
              <a:ext cx="1581493" cy="452535"/>
            </a:xfrm>
            <a:prstGeom prst="rect">
              <a:avLst/>
            </a:prstGeom>
          </p:spPr>
        </p:pic>
      </p:grp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F68ED4E-19F5-3DC6-EE9A-CC6A454C7A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57"/>
          <a:stretch/>
        </p:blipFill>
        <p:spPr>
          <a:xfrm rot="530418">
            <a:off x="3762345" y="5171382"/>
            <a:ext cx="3226513" cy="82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6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8075B-7390-2F77-1874-56D670D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FC001-1A6C-5F65-3524-25A7314A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980DE94E-42F8-C6F6-DC97-77094914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CB026DC9-2BD4-BB25-F6B7-6317C382CF9D}"/>
              </a:ext>
            </a:extLst>
          </p:cNvPr>
          <p:cNvGrpSpPr/>
          <p:nvPr/>
        </p:nvGrpSpPr>
        <p:grpSpPr>
          <a:xfrm>
            <a:off x="3884614" y="1271914"/>
            <a:ext cx="3150668" cy="3954521"/>
            <a:chOff x="1052420" y="714280"/>
            <a:chExt cx="3419625" cy="5306985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C839AF17-C3F6-E584-9BE2-985BC9173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5912"/>
            <a:stretch/>
          </p:blipFill>
          <p:spPr>
            <a:xfrm>
              <a:off x="1052420" y="3318101"/>
              <a:ext cx="3248478" cy="2703164"/>
            </a:xfrm>
            <a:prstGeom prst="rect">
              <a:avLst/>
            </a:prstGeom>
          </p:spPr>
        </p:pic>
        <p:pic>
          <p:nvPicPr>
            <p:cNvPr id="6" name="ogen">
              <a:extLst>
                <a:ext uri="{FF2B5EF4-FFF2-40B4-BE49-F238E27FC236}">
                  <a16:creationId xmlns:a16="http://schemas.microsoft.com/office/drawing/2014/main" id="{F0043DB5-ED91-4D1B-E011-03A3037E4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0190"/>
            <a:stretch/>
          </p:blipFill>
          <p:spPr>
            <a:xfrm>
              <a:off x="2028481" y="1196935"/>
              <a:ext cx="1581493" cy="1788861"/>
            </a:xfrm>
            <a:prstGeom prst="rect">
              <a:avLst/>
            </a:prstGeom>
          </p:spPr>
        </p:pic>
        <p:pic>
          <p:nvPicPr>
            <p:cNvPr id="7" name="haar">
              <a:extLst>
                <a:ext uri="{FF2B5EF4-FFF2-40B4-BE49-F238E27FC236}">
                  <a16:creationId xmlns:a16="http://schemas.microsoft.com/office/drawing/2014/main" id="{43C1B0D4-A635-719F-96C6-A7F279698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412739">
              <a:off x="1166409" y="714280"/>
              <a:ext cx="3305636" cy="4277324"/>
            </a:xfrm>
            <a:prstGeom prst="rect">
              <a:avLst/>
            </a:prstGeom>
          </p:spPr>
        </p:pic>
        <p:pic>
          <p:nvPicPr>
            <p:cNvPr id="8" name="mond">
              <a:extLst>
                <a:ext uri="{FF2B5EF4-FFF2-40B4-BE49-F238E27FC236}">
                  <a16:creationId xmlns:a16="http://schemas.microsoft.com/office/drawing/2014/main" id="{8B5B2ECC-239D-E0DD-FF21-B35EACAD4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9810"/>
            <a:stretch/>
          </p:blipFill>
          <p:spPr>
            <a:xfrm>
              <a:off x="2037812" y="2976464"/>
              <a:ext cx="1581493" cy="452535"/>
            </a:xfrm>
            <a:prstGeom prst="rect">
              <a:avLst/>
            </a:prstGeom>
          </p:spPr>
        </p:pic>
      </p:grp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F68ED4E-19F5-3DC6-EE9A-CC6A454C7A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57"/>
          <a:stretch/>
        </p:blipFill>
        <p:spPr>
          <a:xfrm>
            <a:off x="3762345" y="5171382"/>
            <a:ext cx="3226513" cy="82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6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8075B-7390-2F77-1874-56D670D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FC001-1A6C-5F65-3524-25A7314A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980DE94E-42F8-C6F6-DC97-77094914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ep 10">
            <a:extLst>
              <a:ext uri="{FF2B5EF4-FFF2-40B4-BE49-F238E27FC236}">
                <a16:creationId xmlns:a16="http://schemas.microsoft.com/office/drawing/2014/main" id="{92D8B78F-9127-AE8E-4EF4-D60EF86213E4}"/>
              </a:ext>
            </a:extLst>
          </p:cNvPr>
          <p:cNvGrpSpPr/>
          <p:nvPr/>
        </p:nvGrpSpPr>
        <p:grpSpPr>
          <a:xfrm>
            <a:off x="3474061" y="1306286"/>
            <a:ext cx="3549293" cy="5029832"/>
            <a:chOff x="3474061" y="1341011"/>
            <a:chExt cx="3549293" cy="5029832"/>
          </a:xfrm>
        </p:grpSpPr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CB026DC9-2BD4-BB25-F6B7-6317C382CF9D}"/>
                </a:ext>
              </a:extLst>
            </p:cNvPr>
            <p:cNvGrpSpPr/>
            <p:nvPr/>
          </p:nvGrpSpPr>
          <p:grpSpPr>
            <a:xfrm>
              <a:off x="3474061" y="1341011"/>
              <a:ext cx="3549293" cy="4201374"/>
              <a:chOff x="1052420" y="864922"/>
              <a:chExt cx="3453411" cy="5069928"/>
            </a:xfrm>
          </p:grpSpPr>
          <p:pic>
            <p:nvPicPr>
              <p:cNvPr id="5" name="Afbeelding 4">
                <a:extLst>
                  <a:ext uri="{FF2B5EF4-FFF2-40B4-BE49-F238E27FC236}">
                    <a16:creationId xmlns:a16="http://schemas.microsoft.com/office/drawing/2014/main" id="{C839AF17-C3F6-E584-9BE2-985BC91736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28280"/>
              <a:stretch/>
            </p:blipFill>
            <p:spPr>
              <a:xfrm>
                <a:off x="1052420" y="3318102"/>
                <a:ext cx="3248478" cy="2616748"/>
              </a:xfrm>
              <a:prstGeom prst="rect">
                <a:avLst/>
              </a:prstGeom>
            </p:spPr>
          </p:pic>
          <p:pic>
            <p:nvPicPr>
              <p:cNvPr id="6" name="ogen">
                <a:extLst>
                  <a:ext uri="{FF2B5EF4-FFF2-40B4-BE49-F238E27FC236}">
                    <a16:creationId xmlns:a16="http://schemas.microsoft.com/office/drawing/2014/main" id="{F0043DB5-ED91-4D1B-E011-03A3037E4C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20190"/>
              <a:stretch/>
            </p:blipFill>
            <p:spPr>
              <a:xfrm>
                <a:off x="2028481" y="1196935"/>
                <a:ext cx="1581493" cy="1788861"/>
              </a:xfrm>
              <a:prstGeom prst="rect">
                <a:avLst/>
              </a:prstGeom>
            </p:spPr>
          </p:pic>
          <p:pic>
            <p:nvPicPr>
              <p:cNvPr id="7" name="haar">
                <a:extLst>
                  <a:ext uri="{FF2B5EF4-FFF2-40B4-BE49-F238E27FC236}">
                    <a16:creationId xmlns:a16="http://schemas.microsoft.com/office/drawing/2014/main" id="{43C1B0D4-A635-719F-96C6-A7F2796989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1412739">
                <a:off x="1200195" y="864922"/>
                <a:ext cx="3305636" cy="4277322"/>
              </a:xfrm>
              <a:prstGeom prst="rect">
                <a:avLst/>
              </a:prstGeom>
            </p:spPr>
          </p:pic>
          <p:pic>
            <p:nvPicPr>
              <p:cNvPr id="8" name="mond">
                <a:extLst>
                  <a:ext uri="{FF2B5EF4-FFF2-40B4-BE49-F238E27FC236}">
                    <a16:creationId xmlns:a16="http://schemas.microsoft.com/office/drawing/2014/main" id="{8B5B2ECC-239D-E0DD-FF21-B35EACAD4A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79810"/>
              <a:stretch/>
            </p:blipFill>
            <p:spPr>
              <a:xfrm>
                <a:off x="2037812" y="2976464"/>
                <a:ext cx="1581493" cy="452535"/>
              </a:xfrm>
              <a:prstGeom prst="rect">
                <a:avLst/>
              </a:prstGeom>
            </p:spPr>
          </p:pic>
        </p:grpSp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E0351BF8-0E3C-E237-3AED-F01290E545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1257"/>
            <a:stretch/>
          </p:blipFill>
          <p:spPr>
            <a:xfrm rot="20934368">
              <a:off x="3537285" y="5517171"/>
              <a:ext cx="3324740" cy="853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34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8075B-7390-2F77-1874-56D670D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FC001-1A6C-5F65-3524-25A7314A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980DE94E-42F8-C6F6-DC97-77094914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CB026DC9-2BD4-BB25-F6B7-6317C382CF9D}"/>
              </a:ext>
            </a:extLst>
          </p:cNvPr>
          <p:cNvGrpSpPr/>
          <p:nvPr/>
        </p:nvGrpSpPr>
        <p:grpSpPr>
          <a:xfrm>
            <a:off x="3474061" y="1306286"/>
            <a:ext cx="3514568" cy="4236099"/>
            <a:chOff x="1052420" y="823018"/>
            <a:chExt cx="3419625" cy="5111832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C839AF17-C3F6-E584-9BE2-985BC9173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8280"/>
            <a:stretch/>
          </p:blipFill>
          <p:spPr>
            <a:xfrm>
              <a:off x="1052420" y="3318102"/>
              <a:ext cx="3248478" cy="2616748"/>
            </a:xfrm>
            <a:prstGeom prst="rect">
              <a:avLst/>
            </a:prstGeom>
          </p:spPr>
        </p:pic>
        <p:pic>
          <p:nvPicPr>
            <p:cNvPr id="6" name="ogen">
              <a:extLst>
                <a:ext uri="{FF2B5EF4-FFF2-40B4-BE49-F238E27FC236}">
                  <a16:creationId xmlns:a16="http://schemas.microsoft.com/office/drawing/2014/main" id="{F0043DB5-ED91-4D1B-E011-03A3037E4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0190"/>
            <a:stretch/>
          </p:blipFill>
          <p:spPr>
            <a:xfrm>
              <a:off x="2028481" y="1196935"/>
              <a:ext cx="1581493" cy="1788861"/>
            </a:xfrm>
            <a:prstGeom prst="rect">
              <a:avLst/>
            </a:prstGeom>
          </p:spPr>
        </p:pic>
        <p:pic>
          <p:nvPicPr>
            <p:cNvPr id="7" name="haar">
              <a:extLst>
                <a:ext uri="{FF2B5EF4-FFF2-40B4-BE49-F238E27FC236}">
                  <a16:creationId xmlns:a16="http://schemas.microsoft.com/office/drawing/2014/main" id="{43C1B0D4-A635-719F-96C6-A7F279698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412739">
              <a:off x="1166409" y="823018"/>
              <a:ext cx="3305636" cy="4277322"/>
            </a:xfrm>
            <a:prstGeom prst="rect">
              <a:avLst/>
            </a:prstGeom>
          </p:spPr>
        </p:pic>
        <p:pic>
          <p:nvPicPr>
            <p:cNvPr id="8" name="mond">
              <a:extLst>
                <a:ext uri="{FF2B5EF4-FFF2-40B4-BE49-F238E27FC236}">
                  <a16:creationId xmlns:a16="http://schemas.microsoft.com/office/drawing/2014/main" id="{8B5B2ECC-239D-E0DD-FF21-B35EACAD4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9810"/>
            <a:stretch/>
          </p:blipFill>
          <p:spPr>
            <a:xfrm>
              <a:off x="2037812" y="2976464"/>
              <a:ext cx="1581493" cy="452535"/>
            </a:xfrm>
            <a:prstGeom prst="rect">
              <a:avLst/>
            </a:prstGeom>
          </p:spPr>
        </p:pic>
      </p:grpSp>
      <p:pic>
        <p:nvPicPr>
          <p:cNvPr id="10" name="Afbeelding 9">
            <a:extLst>
              <a:ext uri="{FF2B5EF4-FFF2-40B4-BE49-F238E27FC236}">
                <a16:creationId xmlns:a16="http://schemas.microsoft.com/office/drawing/2014/main" id="{E0351BF8-0E3C-E237-3AED-F01290E545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57"/>
          <a:stretch/>
        </p:blipFill>
        <p:spPr>
          <a:xfrm rot="20419072">
            <a:off x="3595160" y="5470871"/>
            <a:ext cx="3324740" cy="85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4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8075B-7390-2F77-1874-56D670D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FC001-1A6C-5F65-3524-25A7314A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980DE94E-42F8-C6F6-DC97-77094914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CB026DC9-2BD4-BB25-F6B7-6317C382CF9D}"/>
              </a:ext>
            </a:extLst>
          </p:cNvPr>
          <p:cNvGrpSpPr/>
          <p:nvPr/>
        </p:nvGrpSpPr>
        <p:grpSpPr>
          <a:xfrm>
            <a:off x="3203470" y="1325303"/>
            <a:ext cx="3479842" cy="4250953"/>
            <a:chOff x="1052420" y="767146"/>
            <a:chExt cx="3385838" cy="5129757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C839AF17-C3F6-E584-9BE2-985BC9173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9321"/>
            <a:stretch/>
          </p:blipFill>
          <p:spPr>
            <a:xfrm>
              <a:off x="1052420" y="3318102"/>
              <a:ext cx="3248478" cy="2578801"/>
            </a:xfrm>
            <a:prstGeom prst="rect">
              <a:avLst/>
            </a:prstGeom>
          </p:spPr>
        </p:pic>
        <p:pic>
          <p:nvPicPr>
            <p:cNvPr id="6" name="ogen">
              <a:extLst>
                <a:ext uri="{FF2B5EF4-FFF2-40B4-BE49-F238E27FC236}">
                  <a16:creationId xmlns:a16="http://schemas.microsoft.com/office/drawing/2014/main" id="{F0043DB5-ED91-4D1B-E011-03A3037E4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0190"/>
            <a:stretch/>
          </p:blipFill>
          <p:spPr>
            <a:xfrm>
              <a:off x="2028481" y="1196935"/>
              <a:ext cx="1581493" cy="1788861"/>
            </a:xfrm>
            <a:prstGeom prst="rect">
              <a:avLst/>
            </a:prstGeom>
          </p:spPr>
        </p:pic>
        <p:pic>
          <p:nvPicPr>
            <p:cNvPr id="7" name="haar">
              <a:extLst>
                <a:ext uri="{FF2B5EF4-FFF2-40B4-BE49-F238E27FC236}">
                  <a16:creationId xmlns:a16="http://schemas.microsoft.com/office/drawing/2014/main" id="{43C1B0D4-A635-719F-96C6-A7F279698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412739">
              <a:off x="1132622" y="767146"/>
              <a:ext cx="3305636" cy="4277322"/>
            </a:xfrm>
            <a:prstGeom prst="rect">
              <a:avLst/>
            </a:prstGeom>
          </p:spPr>
        </p:pic>
        <p:pic>
          <p:nvPicPr>
            <p:cNvPr id="8" name="mond">
              <a:extLst>
                <a:ext uri="{FF2B5EF4-FFF2-40B4-BE49-F238E27FC236}">
                  <a16:creationId xmlns:a16="http://schemas.microsoft.com/office/drawing/2014/main" id="{8B5B2ECC-239D-E0DD-FF21-B35EACAD4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9810"/>
            <a:stretch/>
          </p:blipFill>
          <p:spPr>
            <a:xfrm>
              <a:off x="2037812" y="2976464"/>
              <a:ext cx="1581493" cy="452535"/>
            </a:xfrm>
            <a:prstGeom prst="rect">
              <a:avLst/>
            </a:prstGeom>
          </p:spPr>
        </p:pic>
      </p:grpSp>
      <p:pic>
        <p:nvPicPr>
          <p:cNvPr id="10" name="Afbeelding 9">
            <a:extLst>
              <a:ext uri="{FF2B5EF4-FFF2-40B4-BE49-F238E27FC236}">
                <a16:creationId xmlns:a16="http://schemas.microsoft.com/office/drawing/2014/main" id="{1E90E3F4-5F1E-F11F-A4C5-66E61B13EF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57"/>
          <a:stretch/>
        </p:blipFill>
        <p:spPr>
          <a:xfrm rot="21076815">
            <a:off x="3184734" y="5520287"/>
            <a:ext cx="3460207" cy="88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0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8075B-7390-2F77-1874-56D670D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FC001-1A6C-5F65-3524-25A7314A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980DE94E-42F8-C6F6-DC97-77094914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CB026DC9-2BD4-BB25-F6B7-6317C382CF9D}"/>
              </a:ext>
            </a:extLst>
          </p:cNvPr>
          <p:cNvGrpSpPr/>
          <p:nvPr/>
        </p:nvGrpSpPr>
        <p:grpSpPr>
          <a:xfrm>
            <a:off x="3203470" y="1371603"/>
            <a:ext cx="3572444" cy="4204653"/>
            <a:chOff x="1052420" y="823018"/>
            <a:chExt cx="3475936" cy="5073885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C839AF17-C3F6-E584-9BE2-985BC9173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9321"/>
            <a:stretch/>
          </p:blipFill>
          <p:spPr>
            <a:xfrm>
              <a:off x="1052420" y="3318102"/>
              <a:ext cx="3248478" cy="2578801"/>
            </a:xfrm>
            <a:prstGeom prst="rect">
              <a:avLst/>
            </a:prstGeom>
          </p:spPr>
        </p:pic>
        <p:pic>
          <p:nvPicPr>
            <p:cNvPr id="6" name="ogen">
              <a:extLst>
                <a:ext uri="{FF2B5EF4-FFF2-40B4-BE49-F238E27FC236}">
                  <a16:creationId xmlns:a16="http://schemas.microsoft.com/office/drawing/2014/main" id="{F0043DB5-ED91-4D1B-E011-03A3037E4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0190"/>
            <a:stretch/>
          </p:blipFill>
          <p:spPr>
            <a:xfrm>
              <a:off x="2028481" y="1196935"/>
              <a:ext cx="1581493" cy="1788861"/>
            </a:xfrm>
            <a:prstGeom prst="rect">
              <a:avLst/>
            </a:prstGeom>
          </p:spPr>
        </p:pic>
        <p:pic>
          <p:nvPicPr>
            <p:cNvPr id="7" name="haar">
              <a:extLst>
                <a:ext uri="{FF2B5EF4-FFF2-40B4-BE49-F238E27FC236}">
                  <a16:creationId xmlns:a16="http://schemas.microsoft.com/office/drawing/2014/main" id="{43C1B0D4-A635-719F-96C6-A7F279698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412739">
              <a:off x="1222720" y="823018"/>
              <a:ext cx="3305636" cy="4277322"/>
            </a:xfrm>
            <a:prstGeom prst="rect">
              <a:avLst/>
            </a:prstGeom>
          </p:spPr>
        </p:pic>
        <p:pic>
          <p:nvPicPr>
            <p:cNvPr id="8" name="mond">
              <a:extLst>
                <a:ext uri="{FF2B5EF4-FFF2-40B4-BE49-F238E27FC236}">
                  <a16:creationId xmlns:a16="http://schemas.microsoft.com/office/drawing/2014/main" id="{8B5B2ECC-239D-E0DD-FF21-B35EACAD4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9810"/>
            <a:stretch/>
          </p:blipFill>
          <p:spPr>
            <a:xfrm>
              <a:off x="2037812" y="2976464"/>
              <a:ext cx="1581493" cy="452535"/>
            </a:xfrm>
            <a:prstGeom prst="rect">
              <a:avLst/>
            </a:prstGeom>
          </p:spPr>
        </p:pic>
      </p:grpSp>
      <p:pic>
        <p:nvPicPr>
          <p:cNvPr id="10" name="Afbeelding 9">
            <a:extLst>
              <a:ext uri="{FF2B5EF4-FFF2-40B4-BE49-F238E27FC236}">
                <a16:creationId xmlns:a16="http://schemas.microsoft.com/office/drawing/2014/main" id="{1E90E3F4-5F1E-F11F-A4C5-66E61B13EF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57"/>
          <a:stretch/>
        </p:blipFill>
        <p:spPr>
          <a:xfrm>
            <a:off x="3138434" y="5520287"/>
            <a:ext cx="3460207" cy="88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0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8075B-7390-2F77-1874-56D670D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FC001-1A6C-5F65-3524-25A7314A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980DE94E-42F8-C6F6-DC97-77094914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CB026DC9-2BD4-BB25-F6B7-6317C382CF9D}"/>
              </a:ext>
            </a:extLst>
          </p:cNvPr>
          <p:cNvGrpSpPr/>
          <p:nvPr/>
        </p:nvGrpSpPr>
        <p:grpSpPr>
          <a:xfrm>
            <a:off x="5984032" y="2125135"/>
            <a:ext cx="1508450" cy="1838583"/>
            <a:chOff x="1052420" y="789973"/>
            <a:chExt cx="3419625" cy="5248923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C839AF17-C3F6-E584-9BE2-985BC9173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5429"/>
            <a:stretch/>
          </p:blipFill>
          <p:spPr>
            <a:xfrm>
              <a:off x="1052420" y="3318104"/>
              <a:ext cx="3248477" cy="2720792"/>
            </a:xfrm>
            <a:prstGeom prst="rect">
              <a:avLst/>
            </a:prstGeom>
          </p:spPr>
        </p:pic>
        <p:pic>
          <p:nvPicPr>
            <p:cNvPr id="6" name="ogen">
              <a:extLst>
                <a:ext uri="{FF2B5EF4-FFF2-40B4-BE49-F238E27FC236}">
                  <a16:creationId xmlns:a16="http://schemas.microsoft.com/office/drawing/2014/main" id="{F0043DB5-ED91-4D1B-E011-03A3037E4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0190"/>
            <a:stretch/>
          </p:blipFill>
          <p:spPr>
            <a:xfrm>
              <a:off x="2028481" y="1196935"/>
              <a:ext cx="1581493" cy="1788861"/>
            </a:xfrm>
            <a:prstGeom prst="rect">
              <a:avLst/>
            </a:prstGeom>
          </p:spPr>
        </p:pic>
        <p:pic>
          <p:nvPicPr>
            <p:cNvPr id="7" name="haar">
              <a:extLst>
                <a:ext uri="{FF2B5EF4-FFF2-40B4-BE49-F238E27FC236}">
                  <a16:creationId xmlns:a16="http://schemas.microsoft.com/office/drawing/2014/main" id="{43C1B0D4-A635-719F-96C6-A7F279698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412739">
              <a:off x="1166408" y="789973"/>
              <a:ext cx="3305637" cy="4277321"/>
            </a:xfrm>
            <a:prstGeom prst="rect">
              <a:avLst/>
            </a:prstGeom>
          </p:spPr>
        </p:pic>
        <p:pic>
          <p:nvPicPr>
            <p:cNvPr id="8" name="mond">
              <a:extLst>
                <a:ext uri="{FF2B5EF4-FFF2-40B4-BE49-F238E27FC236}">
                  <a16:creationId xmlns:a16="http://schemas.microsoft.com/office/drawing/2014/main" id="{8B5B2ECC-239D-E0DD-FF21-B35EACAD4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9810"/>
            <a:stretch/>
          </p:blipFill>
          <p:spPr>
            <a:xfrm>
              <a:off x="2037812" y="2976464"/>
              <a:ext cx="1581493" cy="452535"/>
            </a:xfrm>
            <a:prstGeom prst="rect">
              <a:avLst/>
            </a:prstGeom>
          </p:spPr>
        </p:pic>
      </p:grp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EF56EB57-EF74-C5CE-EC6A-92950F8D3A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57"/>
          <a:stretch/>
        </p:blipFill>
        <p:spPr>
          <a:xfrm>
            <a:off x="6034815" y="3908417"/>
            <a:ext cx="1331387" cy="34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0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8075B-7390-2F77-1874-56D670D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FC001-1A6C-5F65-3524-25A7314A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980DE94E-42F8-C6F6-DC97-77094914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CB026DC9-2BD4-BB25-F6B7-6317C382CF9D}"/>
              </a:ext>
            </a:extLst>
          </p:cNvPr>
          <p:cNvGrpSpPr/>
          <p:nvPr/>
        </p:nvGrpSpPr>
        <p:grpSpPr>
          <a:xfrm>
            <a:off x="2914219" y="1408927"/>
            <a:ext cx="3456692" cy="4273417"/>
            <a:chOff x="1052420" y="823018"/>
            <a:chExt cx="3363314" cy="5156865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C839AF17-C3F6-E584-9BE2-985BC9173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7046"/>
            <a:stretch/>
          </p:blipFill>
          <p:spPr>
            <a:xfrm>
              <a:off x="1052420" y="3318102"/>
              <a:ext cx="3248478" cy="2661781"/>
            </a:xfrm>
            <a:prstGeom prst="rect">
              <a:avLst/>
            </a:prstGeom>
          </p:spPr>
        </p:pic>
        <p:pic>
          <p:nvPicPr>
            <p:cNvPr id="6" name="ogen">
              <a:extLst>
                <a:ext uri="{FF2B5EF4-FFF2-40B4-BE49-F238E27FC236}">
                  <a16:creationId xmlns:a16="http://schemas.microsoft.com/office/drawing/2014/main" id="{F0043DB5-ED91-4D1B-E011-03A3037E4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0190"/>
            <a:stretch/>
          </p:blipFill>
          <p:spPr>
            <a:xfrm>
              <a:off x="2028481" y="1196935"/>
              <a:ext cx="1581493" cy="1788861"/>
            </a:xfrm>
            <a:prstGeom prst="rect">
              <a:avLst/>
            </a:prstGeom>
          </p:spPr>
        </p:pic>
        <p:pic>
          <p:nvPicPr>
            <p:cNvPr id="7" name="haar">
              <a:extLst>
                <a:ext uri="{FF2B5EF4-FFF2-40B4-BE49-F238E27FC236}">
                  <a16:creationId xmlns:a16="http://schemas.microsoft.com/office/drawing/2014/main" id="{43C1B0D4-A635-719F-96C6-A7F279698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412739">
              <a:off x="1110098" y="823018"/>
              <a:ext cx="3305636" cy="4277322"/>
            </a:xfrm>
            <a:prstGeom prst="rect">
              <a:avLst/>
            </a:prstGeom>
          </p:spPr>
        </p:pic>
        <p:pic>
          <p:nvPicPr>
            <p:cNvPr id="8" name="mond">
              <a:extLst>
                <a:ext uri="{FF2B5EF4-FFF2-40B4-BE49-F238E27FC236}">
                  <a16:creationId xmlns:a16="http://schemas.microsoft.com/office/drawing/2014/main" id="{8B5B2ECC-239D-E0DD-FF21-B35EACAD4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9810"/>
            <a:stretch/>
          </p:blipFill>
          <p:spPr>
            <a:xfrm>
              <a:off x="2037812" y="2976464"/>
              <a:ext cx="1581493" cy="452535"/>
            </a:xfrm>
            <a:prstGeom prst="rect">
              <a:avLst/>
            </a:prstGeom>
          </p:spPr>
        </p:pic>
      </p:grp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89D93EB-61E3-0E74-F347-1E07556A5B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57"/>
          <a:stretch/>
        </p:blipFill>
        <p:spPr>
          <a:xfrm rot="499866">
            <a:off x="2771007" y="5637089"/>
            <a:ext cx="3547595" cy="91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9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8075B-7390-2F77-1874-56D670D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FC001-1A6C-5F65-3524-25A7314A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980DE94E-42F8-C6F6-DC97-77094914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CB026DC9-2BD4-BB25-F6B7-6317C382CF9D}"/>
              </a:ext>
            </a:extLst>
          </p:cNvPr>
          <p:cNvGrpSpPr/>
          <p:nvPr/>
        </p:nvGrpSpPr>
        <p:grpSpPr>
          <a:xfrm>
            <a:off x="2914219" y="1408927"/>
            <a:ext cx="3514568" cy="4273417"/>
            <a:chOff x="1052420" y="823018"/>
            <a:chExt cx="3419625" cy="5156865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C839AF17-C3F6-E584-9BE2-985BC9173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7046"/>
            <a:stretch/>
          </p:blipFill>
          <p:spPr>
            <a:xfrm>
              <a:off x="1052420" y="3318102"/>
              <a:ext cx="3248478" cy="2661781"/>
            </a:xfrm>
            <a:prstGeom prst="rect">
              <a:avLst/>
            </a:prstGeom>
          </p:spPr>
        </p:pic>
        <p:pic>
          <p:nvPicPr>
            <p:cNvPr id="6" name="ogen">
              <a:extLst>
                <a:ext uri="{FF2B5EF4-FFF2-40B4-BE49-F238E27FC236}">
                  <a16:creationId xmlns:a16="http://schemas.microsoft.com/office/drawing/2014/main" id="{F0043DB5-ED91-4D1B-E011-03A3037E4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0190"/>
            <a:stretch/>
          </p:blipFill>
          <p:spPr>
            <a:xfrm>
              <a:off x="2028481" y="1196935"/>
              <a:ext cx="1581493" cy="1788861"/>
            </a:xfrm>
            <a:prstGeom prst="rect">
              <a:avLst/>
            </a:prstGeom>
          </p:spPr>
        </p:pic>
        <p:pic>
          <p:nvPicPr>
            <p:cNvPr id="7" name="haar">
              <a:extLst>
                <a:ext uri="{FF2B5EF4-FFF2-40B4-BE49-F238E27FC236}">
                  <a16:creationId xmlns:a16="http://schemas.microsoft.com/office/drawing/2014/main" id="{43C1B0D4-A635-719F-96C6-A7F279698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412739">
              <a:off x="1166409" y="823018"/>
              <a:ext cx="3305636" cy="4277322"/>
            </a:xfrm>
            <a:prstGeom prst="rect">
              <a:avLst/>
            </a:prstGeom>
          </p:spPr>
        </p:pic>
        <p:pic>
          <p:nvPicPr>
            <p:cNvPr id="8" name="mond">
              <a:extLst>
                <a:ext uri="{FF2B5EF4-FFF2-40B4-BE49-F238E27FC236}">
                  <a16:creationId xmlns:a16="http://schemas.microsoft.com/office/drawing/2014/main" id="{8B5B2ECC-239D-E0DD-FF21-B35EACAD4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9810"/>
            <a:stretch/>
          </p:blipFill>
          <p:spPr>
            <a:xfrm>
              <a:off x="2037812" y="2976464"/>
              <a:ext cx="1581493" cy="452535"/>
            </a:xfrm>
            <a:prstGeom prst="rect">
              <a:avLst/>
            </a:prstGeom>
          </p:spPr>
        </p:pic>
      </p:grp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89D93EB-61E3-0E74-F347-1E07556A5B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57"/>
          <a:stretch/>
        </p:blipFill>
        <p:spPr>
          <a:xfrm rot="742799">
            <a:off x="2736285" y="5637089"/>
            <a:ext cx="3547595" cy="91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5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8075B-7390-2F77-1874-56D670D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FC001-1A6C-5F65-3524-25A7314A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980DE94E-42F8-C6F6-DC97-77094914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CB026DC9-2BD4-BB25-F6B7-6317C382CF9D}"/>
              </a:ext>
            </a:extLst>
          </p:cNvPr>
          <p:cNvGrpSpPr/>
          <p:nvPr/>
        </p:nvGrpSpPr>
        <p:grpSpPr>
          <a:xfrm>
            <a:off x="2830239" y="1329790"/>
            <a:ext cx="3705677" cy="4473853"/>
            <a:chOff x="1052420" y="796306"/>
            <a:chExt cx="3441123" cy="5162209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C839AF17-C3F6-E584-9BE2-985BC9173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7632"/>
            <a:stretch/>
          </p:blipFill>
          <p:spPr>
            <a:xfrm>
              <a:off x="1052420" y="3318102"/>
              <a:ext cx="3248478" cy="2640413"/>
            </a:xfrm>
            <a:prstGeom prst="rect">
              <a:avLst/>
            </a:prstGeom>
          </p:spPr>
        </p:pic>
        <p:pic>
          <p:nvPicPr>
            <p:cNvPr id="6" name="ogen">
              <a:extLst>
                <a:ext uri="{FF2B5EF4-FFF2-40B4-BE49-F238E27FC236}">
                  <a16:creationId xmlns:a16="http://schemas.microsoft.com/office/drawing/2014/main" id="{F0043DB5-ED91-4D1B-E011-03A3037E4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0190"/>
            <a:stretch/>
          </p:blipFill>
          <p:spPr>
            <a:xfrm>
              <a:off x="2028481" y="1196935"/>
              <a:ext cx="1581493" cy="1788861"/>
            </a:xfrm>
            <a:prstGeom prst="rect">
              <a:avLst/>
            </a:prstGeom>
          </p:spPr>
        </p:pic>
        <p:pic>
          <p:nvPicPr>
            <p:cNvPr id="7" name="haar">
              <a:extLst>
                <a:ext uri="{FF2B5EF4-FFF2-40B4-BE49-F238E27FC236}">
                  <a16:creationId xmlns:a16="http://schemas.microsoft.com/office/drawing/2014/main" id="{43C1B0D4-A635-719F-96C6-A7F279698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412739">
              <a:off x="1187907" y="796306"/>
              <a:ext cx="3305636" cy="4277323"/>
            </a:xfrm>
            <a:prstGeom prst="rect">
              <a:avLst/>
            </a:prstGeom>
          </p:spPr>
        </p:pic>
        <p:pic>
          <p:nvPicPr>
            <p:cNvPr id="8" name="mond">
              <a:extLst>
                <a:ext uri="{FF2B5EF4-FFF2-40B4-BE49-F238E27FC236}">
                  <a16:creationId xmlns:a16="http://schemas.microsoft.com/office/drawing/2014/main" id="{8B5B2ECC-239D-E0DD-FF21-B35EACAD4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9810"/>
            <a:stretch/>
          </p:blipFill>
          <p:spPr>
            <a:xfrm>
              <a:off x="2037812" y="2976464"/>
              <a:ext cx="1581493" cy="452535"/>
            </a:xfrm>
            <a:prstGeom prst="rect">
              <a:avLst/>
            </a:prstGeom>
          </p:spPr>
        </p:pic>
      </p:grpSp>
      <p:pic>
        <p:nvPicPr>
          <p:cNvPr id="10" name="Afbeelding 9">
            <a:extLst>
              <a:ext uri="{FF2B5EF4-FFF2-40B4-BE49-F238E27FC236}">
                <a16:creationId xmlns:a16="http://schemas.microsoft.com/office/drawing/2014/main" id="{2C078CEA-6336-2482-1F66-61F7B40A8C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57"/>
          <a:stretch/>
        </p:blipFill>
        <p:spPr>
          <a:xfrm rot="1245338">
            <a:off x="2527719" y="5750561"/>
            <a:ext cx="3837702" cy="98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4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8075B-7390-2F77-1874-56D670D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FC001-1A6C-5F65-3524-25A7314A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980DE94E-42F8-C6F6-DC97-77094914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CB026DC9-2BD4-BB25-F6B7-6317C382CF9D}"/>
              </a:ext>
            </a:extLst>
          </p:cNvPr>
          <p:cNvGrpSpPr/>
          <p:nvPr/>
        </p:nvGrpSpPr>
        <p:grpSpPr>
          <a:xfrm>
            <a:off x="2830239" y="1341365"/>
            <a:ext cx="3670953" cy="4462278"/>
            <a:chOff x="1052420" y="809662"/>
            <a:chExt cx="3408877" cy="5148853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C839AF17-C3F6-E584-9BE2-985BC9173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7632"/>
            <a:stretch/>
          </p:blipFill>
          <p:spPr>
            <a:xfrm>
              <a:off x="1052420" y="3318102"/>
              <a:ext cx="3248478" cy="2640413"/>
            </a:xfrm>
            <a:prstGeom prst="rect">
              <a:avLst/>
            </a:prstGeom>
          </p:spPr>
        </p:pic>
        <p:pic>
          <p:nvPicPr>
            <p:cNvPr id="6" name="ogen">
              <a:extLst>
                <a:ext uri="{FF2B5EF4-FFF2-40B4-BE49-F238E27FC236}">
                  <a16:creationId xmlns:a16="http://schemas.microsoft.com/office/drawing/2014/main" id="{F0043DB5-ED91-4D1B-E011-03A3037E4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0190"/>
            <a:stretch/>
          </p:blipFill>
          <p:spPr>
            <a:xfrm>
              <a:off x="2028481" y="1196935"/>
              <a:ext cx="1581493" cy="1788861"/>
            </a:xfrm>
            <a:prstGeom prst="rect">
              <a:avLst/>
            </a:prstGeom>
          </p:spPr>
        </p:pic>
        <p:pic>
          <p:nvPicPr>
            <p:cNvPr id="7" name="haar">
              <a:extLst>
                <a:ext uri="{FF2B5EF4-FFF2-40B4-BE49-F238E27FC236}">
                  <a16:creationId xmlns:a16="http://schemas.microsoft.com/office/drawing/2014/main" id="{43C1B0D4-A635-719F-96C6-A7F279698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412739">
              <a:off x="1155661" y="809662"/>
              <a:ext cx="3305636" cy="4277323"/>
            </a:xfrm>
            <a:prstGeom prst="rect">
              <a:avLst/>
            </a:prstGeom>
          </p:spPr>
        </p:pic>
        <p:pic>
          <p:nvPicPr>
            <p:cNvPr id="8" name="mond">
              <a:extLst>
                <a:ext uri="{FF2B5EF4-FFF2-40B4-BE49-F238E27FC236}">
                  <a16:creationId xmlns:a16="http://schemas.microsoft.com/office/drawing/2014/main" id="{8B5B2ECC-239D-E0DD-FF21-B35EACAD4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9810"/>
            <a:stretch/>
          </p:blipFill>
          <p:spPr>
            <a:xfrm>
              <a:off x="2037812" y="2976464"/>
              <a:ext cx="1581493" cy="452535"/>
            </a:xfrm>
            <a:prstGeom prst="rect">
              <a:avLst/>
            </a:prstGeom>
          </p:spPr>
        </p:pic>
      </p:grpSp>
      <p:pic>
        <p:nvPicPr>
          <p:cNvPr id="10" name="Afbeelding 9">
            <a:extLst>
              <a:ext uri="{FF2B5EF4-FFF2-40B4-BE49-F238E27FC236}">
                <a16:creationId xmlns:a16="http://schemas.microsoft.com/office/drawing/2014/main" id="{2C078CEA-6336-2482-1F66-61F7B40A8C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57"/>
          <a:stretch/>
        </p:blipFill>
        <p:spPr>
          <a:xfrm rot="1245338">
            <a:off x="2527719" y="5750561"/>
            <a:ext cx="3837702" cy="98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9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8075B-7390-2F77-1874-56D670D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FC001-1A6C-5F65-3524-25A7314A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980DE94E-42F8-C6F6-DC97-77094914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CB026DC9-2BD4-BB25-F6B7-6317C382CF9D}"/>
              </a:ext>
            </a:extLst>
          </p:cNvPr>
          <p:cNvGrpSpPr/>
          <p:nvPr/>
        </p:nvGrpSpPr>
        <p:grpSpPr>
          <a:xfrm>
            <a:off x="2783584" y="1226799"/>
            <a:ext cx="3854970" cy="4651488"/>
            <a:chOff x="1052420" y="848354"/>
            <a:chExt cx="3440285" cy="5090621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C839AF17-C3F6-E584-9BE2-985BC9173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8167"/>
            <a:stretch/>
          </p:blipFill>
          <p:spPr>
            <a:xfrm>
              <a:off x="1052420" y="3318102"/>
              <a:ext cx="3248478" cy="2620873"/>
            </a:xfrm>
            <a:prstGeom prst="rect">
              <a:avLst/>
            </a:prstGeom>
          </p:spPr>
        </p:pic>
        <p:pic>
          <p:nvPicPr>
            <p:cNvPr id="6" name="ogen">
              <a:extLst>
                <a:ext uri="{FF2B5EF4-FFF2-40B4-BE49-F238E27FC236}">
                  <a16:creationId xmlns:a16="http://schemas.microsoft.com/office/drawing/2014/main" id="{F0043DB5-ED91-4D1B-E011-03A3037E4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0190"/>
            <a:stretch/>
          </p:blipFill>
          <p:spPr>
            <a:xfrm>
              <a:off x="2028481" y="1196935"/>
              <a:ext cx="1581493" cy="1788861"/>
            </a:xfrm>
            <a:prstGeom prst="rect">
              <a:avLst/>
            </a:prstGeom>
          </p:spPr>
        </p:pic>
        <p:pic>
          <p:nvPicPr>
            <p:cNvPr id="7" name="haar">
              <a:extLst>
                <a:ext uri="{FF2B5EF4-FFF2-40B4-BE49-F238E27FC236}">
                  <a16:creationId xmlns:a16="http://schemas.microsoft.com/office/drawing/2014/main" id="{43C1B0D4-A635-719F-96C6-A7F279698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412739">
              <a:off x="1187069" y="848354"/>
              <a:ext cx="3305636" cy="4277322"/>
            </a:xfrm>
            <a:prstGeom prst="rect">
              <a:avLst/>
            </a:prstGeom>
          </p:spPr>
        </p:pic>
        <p:pic>
          <p:nvPicPr>
            <p:cNvPr id="8" name="mond">
              <a:extLst>
                <a:ext uri="{FF2B5EF4-FFF2-40B4-BE49-F238E27FC236}">
                  <a16:creationId xmlns:a16="http://schemas.microsoft.com/office/drawing/2014/main" id="{8B5B2ECC-239D-E0DD-FF21-B35EACAD4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9810"/>
            <a:stretch/>
          </p:blipFill>
          <p:spPr>
            <a:xfrm>
              <a:off x="2037812" y="2976464"/>
              <a:ext cx="1581493" cy="452535"/>
            </a:xfrm>
            <a:prstGeom prst="rect">
              <a:avLst/>
            </a:prstGeom>
          </p:spPr>
        </p:pic>
      </p:grpSp>
      <p:pic>
        <p:nvPicPr>
          <p:cNvPr id="10" name="Afbeelding 9">
            <a:extLst>
              <a:ext uri="{FF2B5EF4-FFF2-40B4-BE49-F238E27FC236}">
                <a16:creationId xmlns:a16="http://schemas.microsoft.com/office/drawing/2014/main" id="{10FE32CE-ABA7-9C0B-2787-81D2FC32FE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57"/>
          <a:stretch/>
        </p:blipFill>
        <p:spPr>
          <a:xfrm rot="363156">
            <a:off x="2702532" y="5811521"/>
            <a:ext cx="3837702" cy="98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8075B-7390-2F77-1874-56D670D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FC001-1A6C-5F65-3524-25A7314A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980DE94E-42F8-C6F6-DC97-77094914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CB026DC9-2BD4-BB25-F6B7-6317C382CF9D}"/>
              </a:ext>
            </a:extLst>
          </p:cNvPr>
          <p:cNvGrpSpPr/>
          <p:nvPr/>
        </p:nvGrpSpPr>
        <p:grpSpPr>
          <a:xfrm>
            <a:off x="2783584" y="1203649"/>
            <a:ext cx="3831820" cy="4674638"/>
            <a:chOff x="1052420" y="823018"/>
            <a:chExt cx="3419625" cy="5115957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C839AF17-C3F6-E584-9BE2-985BC9173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8167"/>
            <a:stretch/>
          </p:blipFill>
          <p:spPr>
            <a:xfrm>
              <a:off x="1052420" y="3318102"/>
              <a:ext cx="3248478" cy="2620873"/>
            </a:xfrm>
            <a:prstGeom prst="rect">
              <a:avLst/>
            </a:prstGeom>
          </p:spPr>
        </p:pic>
        <p:pic>
          <p:nvPicPr>
            <p:cNvPr id="6" name="ogen">
              <a:extLst>
                <a:ext uri="{FF2B5EF4-FFF2-40B4-BE49-F238E27FC236}">
                  <a16:creationId xmlns:a16="http://schemas.microsoft.com/office/drawing/2014/main" id="{F0043DB5-ED91-4D1B-E011-03A3037E4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0190"/>
            <a:stretch/>
          </p:blipFill>
          <p:spPr>
            <a:xfrm>
              <a:off x="2028481" y="1196935"/>
              <a:ext cx="1581493" cy="1788861"/>
            </a:xfrm>
            <a:prstGeom prst="rect">
              <a:avLst/>
            </a:prstGeom>
          </p:spPr>
        </p:pic>
        <p:pic>
          <p:nvPicPr>
            <p:cNvPr id="7" name="haar">
              <a:extLst>
                <a:ext uri="{FF2B5EF4-FFF2-40B4-BE49-F238E27FC236}">
                  <a16:creationId xmlns:a16="http://schemas.microsoft.com/office/drawing/2014/main" id="{43C1B0D4-A635-719F-96C6-A7F279698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412739">
              <a:off x="1166409" y="823018"/>
              <a:ext cx="3305636" cy="4277322"/>
            </a:xfrm>
            <a:prstGeom prst="rect">
              <a:avLst/>
            </a:prstGeom>
          </p:spPr>
        </p:pic>
        <p:pic>
          <p:nvPicPr>
            <p:cNvPr id="8" name="mond">
              <a:extLst>
                <a:ext uri="{FF2B5EF4-FFF2-40B4-BE49-F238E27FC236}">
                  <a16:creationId xmlns:a16="http://schemas.microsoft.com/office/drawing/2014/main" id="{8B5B2ECC-239D-E0DD-FF21-B35EACAD4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9810"/>
            <a:stretch/>
          </p:blipFill>
          <p:spPr>
            <a:xfrm>
              <a:off x="2037812" y="2976464"/>
              <a:ext cx="1581493" cy="452535"/>
            </a:xfrm>
            <a:prstGeom prst="rect">
              <a:avLst/>
            </a:prstGeom>
          </p:spPr>
        </p:pic>
      </p:grpSp>
      <p:pic>
        <p:nvPicPr>
          <p:cNvPr id="10" name="Afbeelding 9">
            <a:extLst>
              <a:ext uri="{FF2B5EF4-FFF2-40B4-BE49-F238E27FC236}">
                <a16:creationId xmlns:a16="http://schemas.microsoft.com/office/drawing/2014/main" id="{10FE32CE-ABA7-9C0B-2787-81D2FC32FE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57"/>
          <a:stretch/>
        </p:blipFill>
        <p:spPr>
          <a:xfrm>
            <a:off x="2725682" y="5811521"/>
            <a:ext cx="3837702" cy="98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6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8075B-7390-2F77-1874-56D670D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FC001-1A6C-5F65-3524-25A7314A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980DE94E-42F8-C6F6-DC97-77094914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ep 10">
            <a:extLst>
              <a:ext uri="{FF2B5EF4-FFF2-40B4-BE49-F238E27FC236}">
                <a16:creationId xmlns:a16="http://schemas.microsoft.com/office/drawing/2014/main" id="{4AAEBE67-FCAB-8310-9B44-D91A1EEAD800}"/>
              </a:ext>
            </a:extLst>
          </p:cNvPr>
          <p:cNvGrpSpPr/>
          <p:nvPr/>
        </p:nvGrpSpPr>
        <p:grpSpPr>
          <a:xfrm>
            <a:off x="2506742" y="931170"/>
            <a:ext cx="3946384" cy="5807858"/>
            <a:chOff x="2298392" y="989045"/>
            <a:chExt cx="3946384" cy="5807858"/>
          </a:xfrm>
        </p:grpSpPr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CB026DC9-2BD4-BB25-F6B7-6317C382CF9D}"/>
                </a:ext>
              </a:extLst>
            </p:cNvPr>
            <p:cNvGrpSpPr/>
            <p:nvPr/>
          </p:nvGrpSpPr>
          <p:grpSpPr>
            <a:xfrm>
              <a:off x="2298392" y="989045"/>
              <a:ext cx="3946384" cy="4870579"/>
              <a:chOff x="1052420" y="823018"/>
              <a:chExt cx="3389797" cy="5134126"/>
            </a:xfrm>
          </p:grpSpPr>
          <p:pic>
            <p:nvPicPr>
              <p:cNvPr id="5" name="Afbeelding 4">
                <a:extLst>
                  <a:ext uri="{FF2B5EF4-FFF2-40B4-BE49-F238E27FC236}">
                    <a16:creationId xmlns:a16="http://schemas.microsoft.com/office/drawing/2014/main" id="{C839AF17-C3F6-E584-9BE2-985BC91736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27669"/>
              <a:stretch/>
            </p:blipFill>
            <p:spPr>
              <a:xfrm>
                <a:off x="1052420" y="3318101"/>
                <a:ext cx="3248478" cy="2639043"/>
              </a:xfrm>
              <a:prstGeom prst="rect">
                <a:avLst/>
              </a:prstGeom>
            </p:spPr>
          </p:pic>
          <p:pic>
            <p:nvPicPr>
              <p:cNvPr id="6" name="ogen">
                <a:extLst>
                  <a:ext uri="{FF2B5EF4-FFF2-40B4-BE49-F238E27FC236}">
                    <a16:creationId xmlns:a16="http://schemas.microsoft.com/office/drawing/2014/main" id="{F0043DB5-ED91-4D1B-E011-03A3037E4C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20190"/>
              <a:stretch/>
            </p:blipFill>
            <p:spPr>
              <a:xfrm>
                <a:off x="2028481" y="1196935"/>
                <a:ext cx="1581493" cy="1788861"/>
              </a:xfrm>
              <a:prstGeom prst="rect">
                <a:avLst/>
              </a:prstGeom>
            </p:spPr>
          </p:pic>
          <p:pic>
            <p:nvPicPr>
              <p:cNvPr id="7" name="haar">
                <a:extLst>
                  <a:ext uri="{FF2B5EF4-FFF2-40B4-BE49-F238E27FC236}">
                    <a16:creationId xmlns:a16="http://schemas.microsoft.com/office/drawing/2014/main" id="{43C1B0D4-A635-719F-96C6-A7F2796989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6581" y="823018"/>
                <a:ext cx="3305636" cy="4277322"/>
              </a:xfrm>
              <a:prstGeom prst="rect">
                <a:avLst/>
              </a:prstGeom>
            </p:spPr>
          </p:pic>
          <p:pic>
            <p:nvPicPr>
              <p:cNvPr id="8" name="mond">
                <a:extLst>
                  <a:ext uri="{FF2B5EF4-FFF2-40B4-BE49-F238E27FC236}">
                    <a16:creationId xmlns:a16="http://schemas.microsoft.com/office/drawing/2014/main" id="{8B5B2ECC-239D-E0DD-FF21-B35EACAD4A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79810"/>
              <a:stretch/>
            </p:blipFill>
            <p:spPr>
              <a:xfrm>
                <a:off x="2037812" y="2976464"/>
                <a:ext cx="1581493" cy="452535"/>
              </a:xfrm>
              <a:prstGeom prst="rect">
                <a:avLst/>
              </a:prstGeom>
            </p:spPr>
          </p:pic>
        </p:grpSp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EE8EA60F-7D6C-6B1E-A942-66DAE1C498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1257"/>
            <a:stretch/>
          </p:blipFill>
          <p:spPr>
            <a:xfrm rot="21056056">
              <a:off x="2328486" y="5811521"/>
              <a:ext cx="3837702" cy="9853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235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8075B-7390-2F77-1874-56D670D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FC001-1A6C-5F65-3524-25A7314A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980DE94E-42F8-C6F6-DC97-77094914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ep 10">
            <a:extLst>
              <a:ext uri="{FF2B5EF4-FFF2-40B4-BE49-F238E27FC236}">
                <a16:creationId xmlns:a16="http://schemas.microsoft.com/office/drawing/2014/main" id="{4AAEBE67-FCAB-8310-9B44-D91A1EEAD800}"/>
              </a:ext>
            </a:extLst>
          </p:cNvPr>
          <p:cNvGrpSpPr/>
          <p:nvPr/>
        </p:nvGrpSpPr>
        <p:grpSpPr>
          <a:xfrm>
            <a:off x="2379417" y="989045"/>
            <a:ext cx="3946384" cy="5807858"/>
            <a:chOff x="2298392" y="989045"/>
            <a:chExt cx="3946384" cy="5807858"/>
          </a:xfrm>
        </p:grpSpPr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CB026DC9-2BD4-BB25-F6B7-6317C382CF9D}"/>
                </a:ext>
              </a:extLst>
            </p:cNvPr>
            <p:cNvGrpSpPr/>
            <p:nvPr/>
          </p:nvGrpSpPr>
          <p:grpSpPr>
            <a:xfrm>
              <a:off x="2298392" y="989045"/>
              <a:ext cx="3946384" cy="4870579"/>
              <a:chOff x="1052420" y="823018"/>
              <a:chExt cx="3389797" cy="5134126"/>
            </a:xfrm>
          </p:grpSpPr>
          <p:pic>
            <p:nvPicPr>
              <p:cNvPr id="5" name="Afbeelding 4">
                <a:extLst>
                  <a:ext uri="{FF2B5EF4-FFF2-40B4-BE49-F238E27FC236}">
                    <a16:creationId xmlns:a16="http://schemas.microsoft.com/office/drawing/2014/main" id="{C839AF17-C3F6-E584-9BE2-985BC91736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27669"/>
              <a:stretch/>
            </p:blipFill>
            <p:spPr>
              <a:xfrm>
                <a:off x="1052420" y="3318101"/>
                <a:ext cx="3248478" cy="2639043"/>
              </a:xfrm>
              <a:prstGeom prst="rect">
                <a:avLst/>
              </a:prstGeom>
            </p:spPr>
          </p:pic>
          <p:pic>
            <p:nvPicPr>
              <p:cNvPr id="6" name="ogen">
                <a:extLst>
                  <a:ext uri="{FF2B5EF4-FFF2-40B4-BE49-F238E27FC236}">
                    <a16:creationId xmlns:a16="http://schemas.microsoft.com/office/drawing/2014/main" id="{F0043DB5-ED91-4D1B-E011-03A3037E4C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20190"/>
              <a:stretch/>
            </p:blipFill>
            <p:spPr>
              <a:xfrm>
                <a:off x="2028481" y="1196935"/>
                <a:ext cx="1581493" cy="1788861"/>
              </a:xfrm>
              <a:prstGeom prst="rect">
                <a:avLst/>
              </a:prstGeom>
            </p:spPr>
          </p:pic>
          <p:pic>
            <p:nvPicPr>
              <p:cNvPr id="7" name="haar">
                <a:extLst>
                  <a:ext uri="{FF2B5EF4-FFF2-40B4-BE49-F238E27FC236}">
                    <a16:creationId xmlns:a16="http://schemas.microsoft.com/office/drawing/2014/main" id="{43C1B0D4-A635-719F-96C6-A7F2796989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1412739">
                <a:off x="1136581" y="823018"/>
                <a:ext cx="3305636" cy="4277322"/>
              </a:xfrm>
              <a:prstGeom prst="rect">
                <a:avLst/>
              </a:prstGeom>
            </p:spPr>
          </p:pic>
          <p:pic>
            <p:nvPicPr>
              <p:cNvPr id="8" name="mond">
                <a:extLst>
                  <a:ext uri="{FF2B5EF4-FFF2-40B4-BE49-F238E27FC236}">
                    <a16:creationId xmlns:a16="http://schemas.microsoft.com/office/drawing/2014/main" id="{8B5B2ECC-239D-E0DD-FF21-B35EACAD4A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79810"/>
              <a:stretch/>
            </p:blipFill>
            <p:spPr>
              <a:xfrm>
                <a:off x="2037812" y="2976464"/>
                <a:ext cx="1581493" cy="452535"/>
              </a:xfrm>
              <a:prstGeom prst="rect">
                <a:avLst/>
              </a:prstGeom>
            </p:spPr>
          </p:pic>
        </p:grpSp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EE8EA60F-7D6C-6B1E-A942-66DAE1C498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1257"/>
            <a:stretch/>
          </p:blipFill>
          <p:spPr>
            <a:xfrm rot="21056056">
              <a:off x="2328486" y="5811521"/>
              <a:ext cx="3837702" cy="9853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771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8075B-7390-2F77-1874-56D670D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FC001-1A6C-5F65-3524-25A7314A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980DE94E-42F8-C6F6-DC97-77094914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CB026DC9-2BD4-BB25-F6B7-6317C382CF9D}"/>
              </a:ext>
            </a:extLst>
          </p:cNvPr>
          <p:cNvGrpSpPr/>
          <p:nvPr/>
        </p:nvGrpSpPr>
        <p:grpSpPr>
          <a:xfrm>
            <a:off x="2298392" y="989045"/>
            <a:ext cx="3981110" cy="4870579"/>
            <a:chOff x="1052420" y="823018"/>
            <a:chExt cx="3419625" cy="5134126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C839AF17-C3F6-E584-9BE2-985BC9173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7669"/>
            <a:stretch/>
          </p:blipFill>
          <p:spPr>
            <a:xfrm>
              <a:off x="1052420" y="3318101"/>
              <a:ext cx="3248478" cy="2639043"/>
            </a:xfrm>
            <a:prstGeom prst="rect">
              <a:avLst/>
            </a:prstGeom>
          </p:spPr>
        </p:pic>
        <p:pic>
          <p:nvPicPr>
            <p:cNvPr id="6" name="ogen">
              <a:extLst>
                <a:ext uri="{FF2B5EF4-FFF2-40B4-BE49-F238E27FC236}">
                  <a16:creationId xmlns:a16="http://schemas.microsoft.com/office/drawing/2014/main" id="{F0043DB5-ED91-4D1B-E011-03A3037E4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0190"/>
            <a:stretch/>
          </p:blipFill>
          <p:spPr>
            <a:xfrm>
              <a:off x="2028481" y="1196935"/>
              <a:ext cx="1581493" cy="1788861"/>
            </a:xfrm>
            <a:prstGeom prst="rect">
              <a:avLst/>
            </a:prstGeom>
          </p:spPr>
        </p:pic>
        <p:pic>
          <p:nvPicPr>
            <p:cNvPr id="7" name="haar">
              <a:extLst>
                <a:ext uri="{FF2B5EF4-FFF2-40B4-BE49-F238E27FC236}">
                  <a16:creationId xmlns:a16="http://schemas.microsoft.com/office/drawing/2014/main" id="{43C1B0D4-A635-719F-96C6-A7F279698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412739">
              <a:off x="1166409" y="823018"/>
              <a:ext cx="3305636" cy="4277322"/>
            </a:xfrm>
            <a:prstGeom prst="rect">
              <a:avLst/>
            </a:prstGeom>
          </p:spPr>
        </p:pic>
        <p:pic>
          <p:nvPicPr>
            <p:cNvPr id="8" name="mond">
              <a:extLst>
                <a:ext uri="{FF2B5EF4-FFF2-40B4-BE49-F238E27FC236}">
                  <a16:creationId xmlns:a16="http://schemas.microsoft.com/office/drawing/2014/main" id="{8B5B2ECC-239D-E0DD-FF21-B35EACAD4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9810"/>
            <a:stretch/>
          </p:blipFill>
          <p:spPr>
            <a:xfrm>
              <a:off x="2037812" y="2976464"/>
              <a:ext cx="1581493" cy="452535"/>
            </a:xfrm>
            <a:prstGeom prst="rect">
              <a:avLst/>
            </a:prstGeom>
          </p:spPr>
        </p:pic>
      </p:grpSp>
      <p:pic>
        <p:nvPicPr>
          <p:cNvPr id="10" name="Afbeelding 9">
            <a:extLst>
              <a:ext uri="{FF2B5EF4-FFF2-40B4-BE49-F238E27FC236}">
                <a16:creationId xmlns:a16="http://schemas.microsoft.com/office/drawing/2014/main" id="{EE8EA60F-7D6C-6B1E-A942-66DAE1C498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57"/>
          <a:stretch/>
        </p:blipFill>
        <p:spPr>
          <a:xfrm rot="20785614">
            <a:off x="2363212" y="5811521"/>
            <a:ext cx="3837702" cy="98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1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8075B-7390-2F77-1874-56D670D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FC001-1A6C-5F65-3524-25A7314A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980DE94E-42F8-C6F6-DC97-77094914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ep 10">
            <a:extLst>
              <a:ext uri="{FF2B5EF4-FFF2-40B4-BE49-F238E27FC236}">
                <a16:creationId xmlns:a16="http://schemas.microsoft.com/office/drawing/2014/main" id="{9DA9326A-A2D6-2FAA-DDC1-7E0989BAB560}"/>
              </a:ext>
            </a:extLst>
          </p:cNvPr>
          <p:cNvGrpSpPr/>
          <p:nvPr/>
        </p:nvGrpSpPr>
        <p:grpSpPr>
          <a:xfrm>
            <a:off x="2013081" y="1012195"/>
            <a:ext cx="4022475" cy="5816117"/>
            <a:chOff x="1677406" y="1012195"/>
            <a:chExt cx="4022475" cy="5816117"/>
          </a:xfrm>
        </p:grpSpPr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CB026DC9-2BD4-BB25-F6B7-6317C382CF9D}"/>
                </a:ext>
              </a:extLst>
            </p:cNvPr>
            <p:cNvGrpSpPr/>
            <p:nvPr/>
          </p:nvGrpSpPr>
          <p:grpSpPr>
            <a:xfrm>
              <a:off x="1813200" y="1012195"/>
              <a:ext cx="3659028" cy="4828769"/>
              <a:chOff x="1052420" y="847420"/>
              <a:chExt cx="3441399" cy="5090054"/>
            </a:xfrm>
          </p:grpSpPr>
          <p:pic>
            <p:nvPicPr>
              <p:cNvPr id="5" name="Afbeelding 4">
                <a:extLst>
                  <a:ext uri="{FF2B5EF4-FFF2-40B4-BE49-F238E27FC236}">
                    <a16:creationId xmlns:a16="http://schemas.microsoft.com/office/drawing/2014/main" id="{C839AF17-C3F6-E584-9BE2-985BC91736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28208"/>
              <a:stretch/>
            </p:blipFill>
            <p:spPr>
              <a:xfrm>
                <a:off x="1052420" y="3318101"/>
                <a:ext cx="3248478" cy="2619373"/>
              </a:xfrm>
              <a:prstGeom prst="rect">
                <a:avLst/>
              </a:prstGeom>
            </p:spPr>
          </p:pic>
          <p:pic>
            <p:nvPicPr>
              <p:cNvPr id="6" name="ogen">
                <a:extLst>
                  <a:ext uri="{FF2B5EF4-FFF2-40B4-BE49-F238E27FC236}">
                    <a16:creationId xmlns:a16="http://schemas.microsoft.com/office/drawing/2014/main" id="{F0043DB5-ED91-4D1B-E011-03A3037E4C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20190"/>
              <a:stretch/>
            </p:blipFill>
            <p:spPr>
              <a:xfrm>
                <a:off x="2028481" y="1196935"/>
                <a:ext cx="1581493" cy="1788861"/>
              </a:xfrm>
              <a:prstGeom prst="rect">
                <a:avLst/>
              </a:prstGeom>
            </p:spPr>
          </p:pic>
          <p:pic>
            <p:nvPicPr>
              <p:cNvPr id="7" name="haar">
                <a:extLst>
                  <a:ext uri="{FF2B5EF4-FFF2-40B4-BE49-F238E27FC236}">
                    <a16:creationId xmlns:a16="http://schemas.microsoft.com/office/drawing/2014/main" id="{43C1B0D4-A635-719F-96C6-A7F2796989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1412739">
                <a:off x="1188183" y="847420"/>
                <a:ext cx="3305636" cy="4277322"/>
              </a:xfrm>
              <a:prstGeom prst="rect">
                <a:avLst/>
              </a:prstGeom>
            </p:spPr>
          </p:pic>
          <p:pic>
            <p:nvPicPr>
              <p:cNvPr id="8" name="mond">
                <a:extLst>
                  <a:ext uri="{FF2B5EF4-FFF2-40B4-BE49-F238E27FC236}">
                    <a16:creationId xmlns:a16="http://schemas.microsoft.com/office/drawing/2014/main" id="{8B5B2ECC-239D-E0DD-FF21-B35EACAD4A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79810"/>
              <a:stretch/>
            </p:blipFill>
            <p:spPr>
              <a:xfrm>
                <a:off x="2037812" y="2976464"/>
                <a:ext cx="1581493" cy="452535"/>
              </a:xfrm>
              <a:prstGeom prst="rect">
                <a:avLst/>
              </a:prstGeom>
            </p:spPr>
          </p:pic>
        </p:grpSp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3FAEEEE5-2864-6EEB-983C-A6744B4646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1257"/>
            <a:stretch/>
          </p:blipFill>
          <p:spPr>
            <a:xfrm rot="20633461">
              <a:off x="1677406" y="5795487"/>
              <a:ext cx="4022475" cy="1032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3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8075B-7390-2F77-1874-56D670D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FC001-1A6C-5F65-3524-25A7314A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980DE94E-42F8-C6F6-DC97-77094914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CB026DC9-2BD4-BB25-F6B7-6317C382CF9D}"/>
              </a:ext>
            </a:extLst>
          </p:cNvPr>
          <p:cNvGrpSpPr/>
          <p:nvPr/>
        </p:nvGrpSpPr>
        <p:grpSpPr>
          <a:xfrm>
            <a:off x="5984032" y="2159860"/>
            <a:ext cx="1508450" cy="1803858"/>
            <a:chOff x="1052420" y="889108"/>
            <a:chExt cx="3419625" cy="5149788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C839AF17-C3F6-E584-9BE2-985BC9173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5429"/>
            <a:stretch/>
          </p:blipFill>
          <p:spPr>
            <a:xfrm>
              <a:off x="1052420" y="3318104"/>
              <a:ext cx="3248477" cy="2720792"/>
            </a:xfrm>
            <a:prstGeom prst="rect">
              <a:avLst/>
            </a:prstGeom>
          </p:spPr>
        </p:pic>
        <p:pic>
          <p:nvPicPr>
            <p:cNvPr id="6" name="ogen">
              <a:extLst>
                <a:ext uri="{FF2B5EF4-FFF2-40B4-BE49-F238E27FC236}">
                  <a16:creationId xmlns:a16="http://schemas.microsoft.com/office/drawing/2014/main" id="{F0043DB5-ED91-4D1B-E011-03A3037E4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0190"/>
            <a:stretch/>
          </p:blipFill>
          <p:spPr>
            <a:xfrm>
              <a:off x="2028481" y="1196935"/>
              <a:ext cx="1581493" cy="1788861"/>
            </a:xfrm>
            <a:prstGeom prst="rect">
              <a:avLst/>
            </a:prstGeom>
          </p:spPr>
        </p:pic>
        <p:pic>
          <p:nvPicPr>
            <p:cNvPr id="7" name="haar">
              <a:extLst>
                <a:ext uri="{FF2B5EF4-FFF2-40B4-BE49-F238E27FC236}">
                  <a16:creationId xmlns:a16="http://schemas.microsoft.com/office/drawing/2014/main" id="{43C1B0D4-A635-719F-96C6-A7F279698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412739">
              <a:off x="1166408" y="889108"/>
              <a:ext cx="3305637" cy="4277321"/>
            </a:xfrm>
            <a:prstGeom prst="rect">
              <a:avLst/>
            </a:prstGeom>
          </p:spPr>
        </p:pic>
        <p:pic>
          <p:nvPicPr>
            <p:cNvPr id="8" name="mond">
              <a:extLst>
                <a:ext uri="{FF2B5EF4-FFF2-40B4-BE49-F238E27FC236}">
                  <a16:creationId xmlns:a16="http://schemas.microsoft.com/office/drawing/2014/main" id="{8B5B2ECC-239D-E0DD-FF21-B35EACAD4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9810"/>
            <a:stretch/>
          </p:blipFill>
          <p:spPr>
            <a:xfrm>
              <a:off x="2037812" y="2976464"/>
              <a:ext cx="1581493" cy="452535"/>
            </a:xfrm>
            <a:prstGeom prst="rect">
              <a:avLst/>
            </a:prstGeom>
          </p:spPr>
        </p:pic>
      </p:grp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EF56EB57-EF74-C5CE-EC6A-92950F8D3A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57"/>
          <a:stretch/>
        </p:blipFill>
        <p:spPr>
          <a:xfrm rot="542271">
            <a:off x="6034815" y="3908417"/>
            <a:ext cx="1331387" cy="34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3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8075B-7390-2F77-1874-56D670D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FC001-1A6C-5F65-3524-25A7314A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980DE94E-42F8-C6F6-DC97-77094914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ep 10">
            <a:extLst>
              <a:ext uri="{FF2B5EF4-FFF2-40B4-BE49-F238E27FC236}">
                <a16:creationId xmlns:a16="http://schemas.microsoft.com/office/drawing/2014/main" id="{B57A2BEF-B398-6B53-25FE-BD5984F4496C}"/>
              </a:ext>
            </a:extLst>
          </p:cNvPr>
          <p:cNvGrpSpPr/>
          <p:nvPr/>
        </p:nvGrpSpPr>
        <p:grpSpPr>
          <a:xfrm>
            <a:off x="1758431" y="1012195"/>
            <a:ext cx="4022475" cy="5816117"/>
            <a:chOff x="1677406" y="1012195"/>
            <a:chExt cx="4022475" cy="5816117"/>
          </a:xfrm>
        </p:grpSpPr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CB026DC9-2BD4-BB25-F6B7-6317C382CF9D}"/>
                </a:ext>
              </a:extLst>
            </p:cNvPr>
            <p:cNvGrpSpPr/>
            <p:nvPr/>
          </p:nvGrpSpPr>
          <p:grpSpPr>
            <a:xfrm>
              <a:off x="1813200" y="1012195"/>
              <a:ext cx="3659028" cy="4828769"/>
              <a:chOff x="1052420" y="847420"/>
              <a:chExt cx="3441399" cy="5090054"/>
            </a:xfrm>
          </p:grpSpPr>
          <p:pic>
            <p:nvPicPr>
              <p:cNvPr id="5" name="Afbeelding 4">
                <a:extLst>
                  <a:ext uri="{FF2B5EF4-FFF2-40B4-BE49-F238E27FC236}">
                    <a16:creationId xmlns:a16="http://schemas.microsoft.com/office/drawing/2014/main" id="{C839AF17-C3F6-E584-9BE2-985BC91736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28208"/>
              <a:stretch/>
            </p:blipFill>
            <p:spPr>
              <a:xfrm>
                <a:off x="1052420" y="3318101"/>
                <a:ext cx="3248478" cy="2619373"/>
              </a:xfrm>
              <a:prstGeom prst="rect">
                <a:avLst/>
              </a:prstGeom>
            </p:spPr>
          </p:pic>
          <p:pic>
            <p:nvPicPr>
              <p:cNvPr id="6" name="ogen">
                <a:extLst>
                  <a:ext uri="{FF2B5EF4-FFF2-40B4-BE49-F238E27FC236}">
                    <a16:creationId xmlns:a16="http://schemas.microsoft.com/office/drawing/2014/main" id="{F0043DB5-ED91-4D1B-E011-03A3037E4C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20190"/>
              <a:stretch/>
            </p:blipFill>
            <p:spPr>
              <a:xfrm>
                <a:off x="2028481" y="1196935"/>
                <a:ext cx="1581493" cy="1788861"/>
              </a:xfrm>
              <a:prstGeom prst="rect">
                <a:avLst/>
              </a:prstGeom>
            </p:spPr>
          </p:pic>
          <p:pic>
            <p:nvPicPr>
              <p:cNvPr id="7" name="haar">
                <a:extLst>
                  <a:ext uri="{FF2B5EF4-FFF2-40B4-BE49-F238E27FC236}">
                    <a16:creationId xmlns:a16="http://schemas.microsoft.com/office/drawing/2014/main" id="{43C1B0D4-A635-719F-96C6-A7F2796989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1412739">
                <a:off x="1188183" y="847420"/>
                <a:ext cx="3305636" cy="4277322"/>
              </a:xfrm>
              <a:prstGeom prst="rect">
                <a:avLst/>
              </a:prstGeom>
            </p:spPr>
          </p:pic>
          <p:pic>
            <p:nvPicPr>
              <p:cNvPr id="8" name="mond">
                <a:extLst>
                  <a:ext uri="{FF2B5EF4-FFF2-40B4-BE49-F238E27FC236}">
                    <a16:creationId xmlns:a16="http://schemas.microsoft.com/office/drawing/2014/main" id="{8B5B2ECC-239D-E0DD-FF21-B35EACAD4A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79810"/>
              <a:stretch/>
            </p:blipFill>
            <p:spPr>
              <a:xfrm>
                <a:off x="2037812" y="2976464"/>
                <a:ext cx="1581493" cy="452535"/>
              </a:xfrm>
              <a:prstGeom prst="rect">
                <a:avLst/>
              </a:prstGeom>
            </p:spPr>
          </p:pic>
        </p:grpSp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3FAEEEE5-2864-6EEB-983C-A6744B4646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1257"/>
            <a:stretch/>
          </p:blipFill>
          <p:spPr>
            <a:xfrm rot="20633461">
              <a:off x="1677406" y="5795487"/>
              <a:ext cx="4022475" cy="1032825"/>
            </a:xfrm>
            <a:prstGeom prst="rect">
              <a:avLst/>
            </a:prstGeom>
          </p:spPr>
        </p:pic>
      </p:grpSp>
      <p:sp>
        <p:nvSpPr>
          <p:cNvPr id="12" name="Tekstballon: ovaal 11">
            <a:extLst>
              <a:ext uri="{FF2B5EF4-FFF2-40B4-BE49-F238E27FC236}">
                <a16:creationId xmlns:a16="http://schemas.microsoft.com/office/drawing/2014/main" id="{498B538B-8DE8-48B4-63BC-E9B32C03230C}"/>
              </a:ext>
            </a:extLst>
          </p:cNvPr>
          <p:cNvSpPr/>
          <p:nvPr/>
        </p:nvSpPr>
        <p:spPr>
          <a:xfrm rot="5400000">
            <a:off x="5600844" y="3496201"/>
            <a:ext cx="614724" cy="48032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315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8075B-7390-2F77-1874-56D670D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FC001-1A6C-5F65-3524-25A7314A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980DE94E-42F8-C6F6-DC97-77094914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CB026DC9-2BD4-BB25-F6B7-6317C382CF9D}"/>
              </a:ext>
            </a:extLst>
          </p:cNvPr>
          <p:cNvGrpSpPr/>
          <p:nvPr/>
        </p:nvGrpSpPr>
        <p:grpSpPr>
          <a:xfrm>
            <a:off x="1813200" y="1023770"/>
            <a:ext cx="3635878" cy="4817194"/>
            <a:chOff x="1052420" y="859621"/>
            <a:chExt cx="3419625" cy="5077853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C839AF17-C3F6-E584-9BE2-985BC9173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8208"/>
            <a:stretch/>
          </p:blipFill>
          <p:spPr>
            <a:xfrm>
              <a:off x="1052420" y="3318101"/>
              <a:ext cx="3248478" cy="2619373"/>
            </a:xfrm>
            <a:prstGeom prst="rect">
              <a:avLst/>
            </a:prstGeom>
          </p:spPr>
        </p:pic>
        <p:pic>
          <p:nvPicPr>
            <p:cNvPr id="6" name="ogen">
              <a:extLst>
                <a:ext uri="{FF2B5EF4-FFF2-40B4-BE49-F238E27FC236}">
                  <a16:creationId xmlns:a16="http://schemas.microsoft.com/office/drawing/2014/main" id="{F0043DB5-ED91-4D1B-E011-03A3037E4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0190"/>
            <a:stretch/>
          </p:blipFill>
          <p:spPr>
            <a:xfrm>
              <a:off x="2028481" y="1196935"/>
              <a:ext cx="1581493" cy="1788861"/>
            </a:xfrm>
            <a:prstGeom prst="rect">
              <a:avLst/>
            </a:prstGeom>
          </p:spPr>
        </p:pic>
        <p:pic>
          <p:nvPicPr>
            <p:cNvPr id="7" name="haar">
              <a:extLst>
                <a:ext uri="{FF2B5EF4-FFF2-40B4-BE49-F238E27FC236}">
                  <a16:creationId xmlns:a16="http://schemas.microsoft.com/office/drawing/2014/main" id="{43C1B0D4-A635-719F-96C6-A7F279698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412739">
              <a:off x="1166409" y="859621"/>
              <a:ext cx="3305636" cy="4277322"/>
            </a:xfrm>
            <a:prstGeom prst="rect">
              <a:avLst/>
            </a:prstGeom>
          </p:spPr>
        </p:pic>
        <p:pic>
          <p:nvPicPr>
            <p:cNvPr id="8" name="mond">
              <a:extLst>
                <a:ext uri="{FF2B5EF4-FFF2-40B4-BE49-F238E27FC236}">
                  <a16:creationId xmlns:a16="http://schemas.microsoft.com/office/drawing/2014/main" id="{8B5B2ECC-239D-E0DD-FF21-B35EACAD4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9810"/>
            <a:stretch/>
          </p:blipFill>
          <p:spPr>
            <a:xfrm>
              <a:off x="2037812" y="2976464"/>
              <a:ext cx="1581493" cy="452535"/>
            </a:xfrm>
            <a:prstGeom prst="rect">
              <a:avLst/>
            </a:prstGeom>
          </p:spPr>
        </p:pic>
      </p:grpSp>
      <p:pic>
        <p:nvPicPr>
          <p:cNvPr id="10" name="Afbeelding 9">
            <a:extLst>
              <a:ext uri="{FF2B5EF4-FFF2-40B4-BE49-F238E27FC236}">
                <a16:creationId xmlns:a16="http://schemas.microsoft.com/office/drawing/2014/main" id="{3FAEEEE5-2864-6EEB-983C-A6744B4646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57"/>
          <a:stretch/>
        </p:blipFill>
        <p:spPr>
          <a:xfrm rot="20633461">
            <a:off x="1677406" y="5795487"/>
            <a:ext cx="4022475" cy="1032825"/>
          </a:xfrm>
          <a:prstGeom prst="rect">
            <a:avLst/>
          </a:prstGeom>
        </p:spPr>
      </p:pic>
      <p:sp>
        <p:nvSpPr>
          <p:cNvPr id="11" name="Tekstballon: ovaal 10">
            <a:extLst>
              <a:ext uri="{FF2B5EF4-FFF2-40B4-BE49-F238E27FC236}">
                <a16:creationId xmlns:a16="http://schemas.microsoft.com/office/drawing/2014/main" id="{6A5FC67C-65BA-04BE-65E4-152E19F33775}"/>
              </a:ext>
            </a:extLst>
          </p:cNvPr>
          <p:cNvSpPr/>
          <p:nvPr/>
        </p:nvSpPr>
        <p:spPr>
          <a:xfrm rot="5400000">
            <a:off x="5583885" y="3232476"/>
            <a:ext cx="895408" cy="727089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002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8075B-7390-2F77-1874-56D670D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FC001-1A6C-5F65-3524-25A7314A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980DE94E-42F8-C6F6-DC97-77094914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ep 10">
            <a:extLst>
              <a:ext uri="{FF2B5EF4-FFF2-40B4-BE49-F238E27FC236}">
                <a16:creationId xmlns:a16="http://schemas.microsoft.com/office/drawing/2014/main" id="{D345F318-E515-601E-CB90-C01C175E10A8}"/>
              </a:ext>
            </a:extLst>
          </p:cNvPr>
          <p:cNvGrpSpPr/>
          <p:nvPr/>
        </p:nvGrpSpPr>
        <p:grpSpPr>
          <a:xfrm>
            <a:off x="1292267" y="1089087"/>
            <a:ext cx="4022475" cy="5788589"/>
            <a:chOff x="1107067" y="1089087"/>
            <a:chExt cx="4022475" cy="5788589"/>
          </a:xfrm>
        </p:grpSpPr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CB026DC9-2BD4-BB25-F6B7-6317C382CF9D}"/>
                </a:ext>
              </a:extLst>
            </p:cNvPr>
            <p:cNvGrpSpPr/>
            <p:nvPr/>
          </p:nvGrpSpPr>
          <p:grpSpPr>
            <a:xfrm>
              <a:off x="1411983" y="1089087"/>
              <a:ext cx="3442532" cy="4803047"/>
              <a:chOff x="1052420" y="859621"/>
              <a:chExt cx="3385475" cy="5062941"/>
            </a:xfrm>
          </p:grpSpPr>
          <p:pic>
            <p:nvPicPr>
              <p:cNvPr id="5" name="Afbeelding 4">
                <a:extLst>
                  <a:ext uri="{FF2B5EF4-FFF2-40B4-BE49-F238E27FC236}">
                    <a16:creationId xmlns:a16="http://schemas.microsoft.com/office/drawing/2014/main" id="{C839AF17-C3F6-E584-9BE2-985BC91736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28617"/>
              <a:stretch/>
            </p:blipFill>
            <p:spPr>
              <a:xfrm>
                <a:off x="1052420" y="3318101"/>
                <a:ext cx="3248478" cy="2604461"/>
              </a:xfrm>
              <a:prstGeom prst="rect">
                <a:avLst/>
              </a:prstGeom>
            </p:spPr>
          </p:pic>
          <p:pic>
            <p:nvPicPr>
              <p:cNvPr id="6" name="ogen">
                <a:extLst>
                  <a:ext uri="{FF2B5EF4-FFF2-40B4-BE49-F238E27FC236}">
                    <a16:creationId xmlns:a16="http://schemas.microsoft.com/office/drawing/2014/main" id="{F0043DB5-ED91-4D1B-E011-03A3037E4C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20190"/>
              <a:stretch/>
            </p:blipFill>
            <p:spPr>
              <a:xfrm>
                <a:off x="2028481" y="1196935"/>
                <a:ext cx="1581493" cy="1788861"/>
              </a:xfrm>
              <a:prstGeom prst="rect">
                <a:avLst/>
              </a:prstGeom>
            </p:spPr>
          </p:pic>
          <p:pic>
            <p:nvPicPr>
              <p:cNvPr id="7" name="haar">
                <a:extLst>
                  <a:ext uri="{FF2B5EF4-FFF2-40B4-BE49-F238E27FC236}">
                    <a16:creationId xmlns:a16="http://schemas.microsoft.com/office/drawing/2014/main" id="{43C1B0D4-A635-719F-96C6-A7F2796989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1412739">
                <a:off x="1132259" y="859621"/>
                <a:ext cx="3305636" cy="4277322"/>
              </a:xfrm>
              <a:prstGeom prst="rect">
                <a:avLst/>
              </a:prstGeom>
            </p:spPr>
          </p:pic>
          <p:pic>
            <p:nvPicPr>
              <p:cNvPr id="8" name="mond">
                <a:extLst>
                  <a:ext uri="{FF2B5EF4-FFF2-40B4-BE49-F238E27FC236}">
                    <a16:creationId xmlns:a16="http://schemas.microsoft.com/office/drawing/2014/main" id="{8B5B2ECC-239D-E0DD-FF21-B35EACAD4A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79810"/>
              <a:stretch/>
            </p:blipFill>
            <p:spPr>
              <a:xfrm>
                <a:off x="2037812" y="2976464"/>
                <a:ext cx="1581493" cy="452535"/>
              </a:xfrm>
              <a:prstGeom prst="rect">
                <a:avLst/>
              </a:prstGeom>
            </p:spPr>
          </p:pic>
        </p:grpSp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B9E75E3F-CA74-53B0-4D1B-727B09B9AA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1257"/>
            <a:stretch/>
          </p:blipFill>
          <p:spPr>
            <a:xfrm rot="21379663">
              <a:off x="1107067" y="5844851"/>
              <a:ext cx="4022475" cy="1032825"/>
            </a:xfrm>
            <a:prstGeom prst="rect">
              <a:avLst/>
            </a:prstGeom>
          </p:spPr>
        </p:pic>
      </p:grpSp>
      <p:sp>
        <p:nvSpPr>
          <p:cNvPr id="12" name="Tekstballon: ovaal 11">
            <a:extLst>
              <a:ext uri="{FF2B5EF4-FFF2-40B4-BE49-F238E27FC236}">
                <a16:creationId xmlns:a16="http://schemas.microsoft.com/office/drawing/2014/main" id="{1EECE8E0-83A0-EB31-17AB-06B9896BDED0}"/>
              </a:ext>
            </a:extLst>
          </p:cNvPr>
          <p:cNvSpPr/>
          <p:nvPr/>
        </p:nvSpPr>
        <p:spPr>
          <a:xfrm rot="5400000">
            <a:off x="5319199" y="2917126"/>
            <a:ext cx="1543590" cy="1218892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300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8075B-7390-2F77-1874-56D670D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FC001-1A6C-5F65-3524-25A7314A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980DE94E-42F8-C6F6-DC97-77094914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ep 10">
            <a:extLst>
              <a:ext uri="{FF2B5EF4-FFF2-40B4-BE49-F238E27FC236}">
                <a16:creationId xmlns:a16="http://schemas.microsoft.com/office/drawing/2014/main" id="{AFE79C20-865B-759A-B9AD-ACA367A15CC2}"/>
              </a:ext>
            </a:extLst>
          </p:cNvPr>
          <p:cNvGrpSpPr/>
          <p:nvPr/>
        </p:nvGrpSpPr>
        <p:grpSpPr>
          <a:xfrm>
            <a:off x="1107067" y="1077512"/>
            <a:ext cx="4022475" cy="5800164"/>
            <a:chOff x="1107067" y="1077512"/>
            <a:chExt cx="4022475" cy="5800164"/>
          </a:xfrm>
        </p:grpSpPr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CB026DC9-2BD4-BB25-F6B7-6317C382CF9D}"/>
                </a:ext>
              </a:extLst>
            </p:cNvPr>
            <p:cNvGrpSpPr/>
            <p:nvPr/>
          </p:nvGrpSpPr>
          <p:grpSpPr>
            <a:xfrm>
              <a:off x="1411983" y="1077512"/>
              <a:ext cx="3535134" cy="4814622"/>
              <a:chOff x="1052420" y="847420"/>
              <a:chExt cx="3476541" cy="5075142"/>
            </a:xfrm>
          </p:grpSpPr>
          <p:pic>
            <p:nvPicPr>
              <p:cNvPr id="5" name="Afbeelding 4">
                <a:extLst>
                  <a:ext uri="{FF2B5EF4-FFF2-40B4-BE49-F238E27FC236}">
                    <a16:creationId xmlns:a16="http://schemas.microsoft.com/office/drawing/2014/main" id="{C839AF17-C3F6-E584-9BE2-985BC91736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28617"/>
              <a:stretch/>
            </p:blipFill>
            <p:spPr>
              <a:xfrm>
                <a:off x="1052420" y="3318101"/>
                <a:ext cx="3248478" cy="2604461"/>
              </a:xfrm>
              <a:prstGeom prst="rect">
                <a:avLst/>
              </a:prstGeom>
            </p:spPr>
          </p:pic>
          <p:pic>
            <p:nvPicPr>
              <p:cNvPr id="6" name="ogen">
                <a:extLst>
                  <a:ext uri="{FF2B5EF4-FFF2-40B4-BE49-F238E27FC236}">
                    <a16:creationId xmlns:a16="http://schemas.microsoft.com/office/drawing/2014/main" id="{F0043DB5-ED91-4D1B-E011-03A3037E4C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20190"/>
              <a:stretch/>
            </p:blipFill>
            <p:spPr>
              <a:xfrm>
                <a:off x="2028481" y="1196935"/>
                <a:ext cx="1581493" cy="1788861"/>
              </a:xfrm>
              <a:prstGeom prst="rect">
                <a:avLst/>
              </a:prstGeom>
            </p:spPr>
          </p:pic>
          <p:pic>
            <p:nvPicPr>
              <p:cNvPr id="7" name="haar">
                <a:extLst>
                  <a:ext uri="{FF2B5EF4-FFF2-40B4-BE49-F238E27FC236}">
                    <a16:creationId xmlns:a16="http://schemas.microsoft.com/office/drawing/2014/main" id="{43C1B0D4-A635-719F-96C6-A7F2796989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1412739">
                <a:off x="1223325" y="847420"/>
                <a:ext cx="3305636" cy="4277322"/>
              </a:xfrm>
              <a:prstGeom prst="rect">
                <a:avLst/>
              </a:prstGeom>
            </p:spPr>
          </p:pic>
          <p:pic>
            <p:nvPicPr>
              <p:cNvPr id="8" name="mond">
                <a:extLst>
                  <a:ext uri="{FF2B5EF4-FFF2-40B4-BE49-F238E27FC236}">
                    <a16:creationId xmlns:a16="http://schemas.microsoft.com/office/drawing/2014/main" id="{8B5B2ECC-239D-E0DD-FF21-B35EACAD4A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79810"/>
              <a:stretch/>
            </p:blipFill>
            <p:spPr>
              <a:xfrm>
                <a:off x="2037812" y="2976464"/>
                <a:ext cx="1581493" cy="452535"/>
              </a:xfrm>
              <a:prstGeom prst="rect">
                <a:avLst/>
              </a:prstGeom>
            </p:spPr>
          </p:pic>
        </p:grpSp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B9E75E3F-CA74-53B0-4D1B-727B09B9AA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1257"/>
            <a:stretch/>
          </p:blipFill>
          <p:spPr>
            <a:xfrm rot="21379663">
              <a:off x="1107067" y="5844851"/>
              <a:ext cx="4022475" cy="1032825"/>
            </a:xfrm>
            <a:prstGeom prst="rect">
              <a:avLst/>
            </a:prstGeom>
          </p:spPr>
        </p:pic>
      </p:grpSp>
      <p:sp>
        <p:nvSpPr>
          <p:cNvPr id="12" name="Tekstballon: ovaal 11">
            <a:extLst>
              <a:ext uri="{FF2B5EF4-FFF2-40B4-BE49-F238E27FC236}">
                <a16:creationId xmlns:a16="http://schemas.microsoft.com/office/drawing/2014/main" id="{2C3358B7-B81C-393B-9177-83FB0499678B}"/>
              </a:ext>
            </a:extLst>
          </p:cNvPr>
          <p:cNvSpPr/>
          <p:nvPr/>
        </p:nvSpPr>
        <p:spPr>
          <a:xfrm rot="5400000">
            <a:off x="5055183" y="2607753"/>
            <a:ext cx="2170864" cy="1654686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802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8075B-7390-2F77-1874-56D670D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FC001-1A6C-5F65-3524-25A7314A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980DE94E-42F8-C6F6-DC97-77094914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CB026DC9-2BD4-BB25-F6B7-6317C382CF9D}"/>
              </a:ext>
            </a:extLst>
          </p:cNvPr>
          <p:cNvGrpSpPr/>
          <p:nvPr/>
        </p:nvGrpSpPr>
        <p:grpSpPr>
          <a:xfrm>
            <a:off x="1411983" y="1054362"/>
            <a:ext cx="3477258" cy="4837772"/>
            <a:chOff x="1052420" y="823018"/>
            <a:chExt cx="3419625" cy="5099544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C839AF17-C3F6-E584-9BE2-985BC9173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8617"/>
            <a:stretch/>
          </p:blipFill>
          <p:spPr>
            <a:xfrm>
              <a:off x="1052420" y="3318101"/>
              <a:ext cx="3248478" cy="2604461"/>
            </a:xfrm>
            <a:prstGeom prst="rect">
              <a:avLst/>
            </a:prstGeom>
          </p:spPr>
        </p:pic>
        <p:pic>
          <p:nvPicPr>
            <p:cNvPr id="6" name="ogen">
              <a:extLst>
                <a:ext uri="{FF2B5EF4-FFF2-40B4-BE49-F238E27FC236}">
                  <a16:creationId xmlns:a16="http://schemas.microsoft.com/office/drawing/2014/main" id="{F0043DB5-ED91-4D1B-E011-03A3037E4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0190"/>
            <a:stretch/>
          </p:blipFill>
          <p:spPr>
            <a:xfrm>
              <a:off x="2028481" y="1196935"/>
              <a:ext cx="1581493" cy="1788861"/>
            </a:xfrm>
            <a:prstGeom prst="rect">
              <a:avLst/>
            </a:prstGeom>
          </p:spPr>
        </p:pic>
        <p:pic>
          <p:nvPicPr>
            <p:cNvPr id="7" name="haar">
              <a:extLst>
                <a:ext uri="{FF2B5EF4-FFF2-40B4-BE49-F238E27FC236}">
                  <a16:creationId xmlns:a16="http://schemas.microsoft.com/office/drawing/2014/main" id="{43C1B0D4-A635-719F-96C6-A7F279698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412739">
              <a:off x="1166409" y="823018"/>
              <a:ext cx="3305636" cy="4277322"/>
            </a:xfrm>
            <a:prstGeom prst="rect">
              <a:avLst/>
            </a:prstGeom>
          </p:spPr>
        </p:pic>
        <p:pic>
          <p:nvPicPr>
            <p:cNvPr id="8" name="mond">
              <a:extLst>
                <a:ext uri="{FF2B5EF4-FFF2-40B4-BE49-F238E27FC236}">
                  <a16:creationId xmlns:a16="http://schemas.microsoft.com/office/drawing/2014/main" id="{8B5B2ECC-239D-E0DD-FF21-B35EACAD4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9810"/>
            <a:stretch/>
          </p:blipFill>
          <p:spPr>
            <a:xfrm>
              <a:off x="2037812" y="2976464"/>
              <a:ext cx="1581493" cy="452535"/>
            </a:xfrm>
            <a:prstGeom prst="rect">
              <a:avLst/>
            </a:prstGeom>
          </p:spPr>
        </p:pic>
      </p:grpSp>
      <p:pic>
        <p:nvPicPr>
          <p:cNvPr id="10" name="Afbeelding 9">
            <a:extLst>
              <a:ext uri="{FF2B5EF4-FFF2-40B4-BE49-F238E27FC236}">
                <a16:creationId xmlns:a16="http://schemas.microsoft.com/office/drawing/2014/main" id="{115A466A-572F-51DB-CE0D-A8B7270FE8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57"/>
          <a:stretch/>
        </p:blipFill>
        <p:spPr>
          <a:xfrm rot="678715">
            <a:off x="974212" y="5844851"/>
            <a:ext cx="4022475" cy="1032825"/>
          </a:xfrm>
          <a:prstGeom prst="rect">
            <a:avLst/>
          </a:prstGeom>
        </p:spPr>
      </p:pic>
      <p:sp>
        <p:nvSpPr>
          <p:cNvPr id="11" name="Tekstballon: ovaal 10">
            <a:extLst>
              <a:ext uri="{FF2B5EF4-FFF2-40B4-BE49-F238E27FC236}">
                <a16:creationId xmlns:a16="http://schemas.microsoft.com/office/drawing/2014/main" id="{4767F535-8C63-AFDC-FE80-CC936F9E52EB}"/>
              </a:ext>
            </a:extLst>
          </p:cNvPr>
          <p:cNvSpPr/>
          <p:nvPr/>
        </p:nvSpPr>
        <p:spPr>
          <a:xfrm rot="5400000">
            <a:off x="4781077" y="2333647"/>
            <a:ext cx="2464715" cy="1909047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622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4C3EFE84-6E21-C025-092C-B4476FBA8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190"/>
          <a:stretch/>
        </p:blipFill>
        <p:spPr>
          <a:xfrm>
            <a:off x="2028481" y="1196935"/>
            <a:ext cx="1581493" cy="1788861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12739">
            <a:off x="1201134" y="811443"/>
            <a:ext cx="3305636" cy="4277322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810"/>
          <a:stretch/>
        </p:blipFill>
        <p:spPr>
          <a:xfrm>
            <a:off x="2037812" y="2976464"/>
            <a:ext cx="1581493" cy="452535"/>
          </a:xfrm>
          <a:prstGeom prst="rect">
            <a:avLst/>
          </a:prstGeom>
        </p:spPr>
      </p:pic>
      <p:sp>
        <p:nvSpPr>
          <p:cNvPr id="8" name="Tekstballon: ovaal 7">
            <a:extLst>
              <a:ext uri="{FF2B5EF4-FFF2-40B4-BE49-F238E27FC236}">
                <a16:creationId xmlns:a16="http://schemas.microsoft.com/office/drawing/2014/main" id="{75FD8614-AA39-BFE4-91EE-5A2831FCD59B}"/>
              </a:ext>
            </a:extLst>
          </p:cNvPr>
          <p:cNvSpPr/>
          <p:nvPr/>
        </p:nvSpPr>
        <p:spPr>
          <a:xfrm rot="5400000">
            <a:off x="4638631" y="1924985"/>
            <a:ext cx="3073693" cy="2418335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253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28481" y="1196935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A8787916-060C-34F3-55B8-9BBF1B5AE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12739">
            <a:off x="1133928" y="836837"/>
            <a:ext cx="3305636" cy="4277322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28481" y="2985795"/>
            <a:ext cx="1581493" cy="452535"/>
          </a:xfrm>
          <a:prstGeom prst="rect">
            <a:avLst/>
          </a:prstGeom>
        </p:spPr>
      </p:pic>
      <p:sp>
        <p:nvSpPr>
          <p:cNvPr id="7" name="Tekstballon: ovaal 6">
            <a:extLst>
              <a:ext uri="{FF2B5EF4-FFF2-40B4-BE49-F238E27FC236}">
                <a16:creationId xmlns:a16="http://schemas.microsoft.com/office/drawing/2014/main" id="{BD44B2B2-D663-D3AC-30C7-4F680A7A8F09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34685BE-E2EA-86AA-4C5F-EE95244B3D49}"/>
              </a:ext>
            </a:extLst>
          </p:cNvPr>
          <p:cNvSpPr txBox="1"/>
          <p:nvPr/>
        </p:nvSpPr>
        <p:spPr>
          <a:xfrm>
            <a:off x="5092861" y="2091364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</a:t>
            </a:r>
          </a:p>
        </p:txBody>
      </p:sp>
    </p:spTree>
    <p:extLst>
      <p:ext uri="{BB962C8B-B14F-4D97-AF65-F5344CB8AC3E}">
        <p14:creationId xmlns:p14="http://schemas.microsoft.com/office/powerpoint/2010/main" val="282024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28481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7DC2A30B-738A-103A-51C0-36D4F5FF2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09818" y="3051110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408" y="819142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CEC60D7E-1C3A-3CD1-693E-48B74F0437D7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3778239D-4144-C67A-C863-F4993D4D72A5}"/>
              </a:ext>
            </a:extLst>
          </p:cNvPr>
          <p:cNvSpPr txBox="1"/>
          <p:nvPr/>
        </p:nvSpPr>
        <p:spPr>
          <a:xfrm>
            <a:off x="5092861" y="2091364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84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28481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6FE57953-B6F4-779C-F308-693A5D1AB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37811" y="3060441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409" y="804356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0AA54194-E3B2-647C-AFF6-C4C93641D2CF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B8FB91B-9A39-7735-CDD3-4860F28B075C}"/>
              </a:ext>
            </a:extLst>
          </p:cNvPr>
          <p:cNvSpPr txBox="1"/>
          <p:nvPr/>
        </p:nvSpPr>
        <p:spPr>
          <a:xfrm>
            <a:off x="5092861" y="2091364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23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28481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6FE57953-B6F4-779C-F308-693A5D1AB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37811" y="3060441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409" y="804356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0AA54194-E3B2-647C-AFF6-C4C93641D2CF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B8FB91B-9A39-7735-CDD3-4860F28B075C}"/>
              </a:ext>
            </a:extLst>
          </p:cNvPr>
          <p:cNvSpPr txBox="1"/>
          <p:nvPr/>
        </p:nvSpPr>
        <p:spPr>
          <a:xfrm>
            <a:off x="5092861" y="2091364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mr.</a:t>
            </a:r>
          </a:p>
        </p:txBody>
      </p:sp>
    </p:spTree>
    <p:extLst>
      <p:ext uri="{BB962C8B-B14F-4D97-AF65-F5344CB8AC3E}">
        <p14:creationId xmlns:p14="http://schemas.microsoft.com/office/powerpoint/2010/main" val="384805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8075B-7390-2F77-1874-56D670D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FC001-1A6C-5F65-3524-25A7314A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980DE94E-42F8-C6F6-DC97-77094914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CB026DC9-2BD4-BB25-F6B7-6317C382CF9D}"/>
              </a:ext>
            </a:extLst>
          </p:cNvPr>
          <p:cNvGrpSpPr/>
          <p:nvPr/>
        </p:nvGrpSpPr>
        <p:grpSpPr>
          <a:xfrm>
            <a:off x="5900052" y="2078963"/>
            <a:ext cx="1695065" cy="1901040"/>
            <a:chOff x="1052420" y="883914"/>
            <a:chExt cx="3419625" cy="5000731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C839AF17-C3F6-E584-9BE2-985BC9173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9657"/>
            <a:stretch/>
          </p:blipFill>
          <p:spPr>
            <a:xfrm>
              <a:off x="1052420" y="3318101"/>
              <a:ext cx="3248479" cy="2566544"/>
            </a:xfrm>
            <a:prstGeom prst="rect">
              <a:avLst/>
            </a:prstGeom>
          </p:spPr>
        </p:pic>
        <p:pic>
          <p:nvPicPr>
            <p:cNvPr id="6" name="ogen">
              <a:extLst>
                <a:ext uri="{FF2B5EF4-FFF2-40B4-BE49-F238E27FC236}">
                  <a16:creationId xmlns:a16="http://schemas.microsoft.com/office/drawing/2014/main" id="{F0043DB5-ED91-4D1B-E011-03A3037E4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0190"/>
            <a:stretch/>
          </p:blipFill>
          <p:spPr>
            <a:xfrm>
              <a:off x="2028481" y="1196935"/>
              <a:ext cx="1581493" cy="1788861"/>
            </a:xfrm>
            <a:prstGeom prst="rect">
              <a:avLst/>
            </a:prstGeom>
          </p:spPr>
        </p:pic>
        <p:pic>
          <p:nvPicPr>
            <p:cNvPr id="7" name="haar">
              <a:extLst>
                <a:ext uri="{FF2B5EF4-FFF2-40B4-BE49-F238E27FC236}">
                  <a16:creationId xmlns:a16="http://schemas.microsoft.com/office/drawing/2014/main" id="{43C1B0D4-A635-719F-96C6-A7F279698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412739">
              <a:off x="1166409" y="883914"/>
              <a:ext cx="3305636" cy="4277324"/>
            </a:xfrm>
            <a:prstGeom prst="rect">
              <a:avLst/>
            </a:prstGeom>
          </p:spPr>
        </p:pic>
        <p:pic>
          <p:nvPicPr>
            <p:cNvPr id="8" name="mond">
              <a:extLst>
                <a:ext uri="{FF2B5EF4-FFF2-40B4-BE49-F238E27FC236}">
                  <a16:creationId xmlns:a16="http://schemas.microsoft.com/office/drawing/2014/main" id="{8B5B2ECC-239D-E0DD-FF21-B35EACAD4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9810"/>
            <a:stretch/>
          </p:blipFill>
          <p:spPr>
            <a:xfrm>
              <a:off x="2037812" y="2976464"/>
              <a:ext cx="1581493" cy="452535"/>
            </a:xfrm>
            <a:prstGeom prst="rect">
              <a:avLst/>
            </a:prstGeom>
          </p:spPr>
        </p:pic>
      </p:grp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E3A12A00-E7BA-E7DB-5B85-7447D25869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57"/>
          <a:stretch/>
        </p:blipFill>
        <p:spPr>
          <a:xfrm>
            <a:off x="5975494" y="3932538"/>
            <a:ext cx="1459346" cy="37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0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37812" y="1187604"/>
            <a:ext cx="1581493" cy="1788861"/>
          </a:xfrm>
          <a:prstGeom prst="rect">
            <a:avLst/>
          </a:prstGeom>
        </p:spPr>
      </p:pic>
      <p:pic>
        <p:nvPicPr>
          <p:cNvPr id="4" name="lichaam">
            <a:extLst>
              <a:ext uri="{FF2B5EF4-FFF2-40B4-BE49-F238E27FC236}">
                <a16:creationId xmlns:a16="http://schemas.microsoft.com/office/drawing/2014/main" id="{6FF8D2CD-AED9-E6C3-7EF1-FB409C99B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19149" y="3096121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4002">
            <a:off x="1166409" y="841680"/>
            <a:ext cx="3305636" cy="4277322"/>
          </a:xfrm>
          <a:prstGeom prst="rect">
            <a:avLst/>
          </a:prstGeom>
        </p:spPr>
      </p:pic>
      <p:sp>
        <p:nvSpPr>
          <p:cNvPr id="5" name="Tekstballon: ovaal 4">
            <a:extLst>
              <a:ext uri="{FF2B5EF4-FFF2-40B4-BE49-F238E27FC236}">
                <a16:creationId xmlns:a16="http://schemas.microsoft.com/office/drawing/2014/main" id="{03793EF5-9CE9-6EA4-5C7C-7358B2D65D4A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6E22A54-8155-988B-66D5-463DE8261E99}"/>
              </a:ext>
            </a:extLst>
          </p:cNvPr>
          <p:cNvSpPr txBox="1"/>
          <p:nvPr/>
        </p:nvSpPr>
        <p:spPr>
          <a:xfrm>
            <a:off x="5092861" y="2102939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</a:t>
            </a:r>
            <a:endParaRPr lang="nl-NL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63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37812" y="1187604"/>
            <a:ext cx="1581493" cy="1788861"/>
          </a:xfrm>
          <a:prstGeom prst="rect">
            <a:avLst/>
          </a:prstGeom>
        </p:spPr>
      </p:pic>
      <p:pic>
        <p:nvPicPr>
          <p:cNvPr id="4" name="lichaam">
            <a:extLst>
              <a:ext uri="{FF2B5EF4-FFF2-40B4-BE49-F238E27FC236}">
                <a16:creationId xmlns:a16="http://schemas.microsoft.com/office/drawing/2014/main" id="{6FF8D2CD-AED9-E6C3-7EF1-FB409C99B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19149" y="3096121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4002">
            <a:off x="1166409" y="841680"/>
            <a:ext cx="3305636" cy="4277322"/>
          </a:xfrm>
          <a:prstGeom prst="rect">
            <a:avLst/>
          </a:prstGeom>
        </p:spPr>
      </p:pic>
      <p:sp>
        <p:nvSpPr>
          <p:cNvPr id="5" name="Tekstballon: ovaal 4">
            <a:extLst>
              <a:ext uri="{FF2B5EF4-FFF2-40B4-BE49-F238E27FC236}">
                <a16:creationId xmlns:a16="http://schemas.microsoft.com/office/drawing/2014/main" id="{03793EF5-9CE9-6EA4-5C7C-7358B2D65D4A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6E22A54-8155-988B-66D5-463DE8261E99}"/>
              </a:ext>
            </a:extLst>
          </p:cNvPr>
          <p:cNvSpPr txBox="1"/>
          <p:nvPr/>
        </p:nvSpPr>
        <p:spPr>
          <a:xfrm>
            <a:off x="5092861" y="2102939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endParaRPr lang="nl-NL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12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37812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320E9E9A-214C-0ACD-792B-D2B8B92A1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47142" y="3105452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4002">
            <a:off x="1166409" y="841680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C99DC86B-048F-DDF2-7907-005AE0296B73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B42580B0-AFF5-ADA6-5FB8-61B1A7030F2E}"/>
              </a:ext>
            </a:extLst>
          </p:cNvPr>
          <p:cNvSpPr txBox="1"/>
          <p:nvPr/>
        </p:nvSpPr>
        <p:spPr>
          <a:xfrm>
            <a:off x="5092861" y="2091364"/>
            <a:ext cx="2488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endParaRPr lang="nl-NL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43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19150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E9D5DBA2-DF36-9C7E-AF20-3670648B7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09818" y="3049468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409" y="804356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42828678-A0C8-ED50-CD65-58CF6DCDF477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1FECAB0-8EA4-0038-4CFE-BC938714B0B5}"/>
              </a:ext>
            </a:extLst>
          </p:cNvPr>
          <p:cNvSpPr txBox="1"/>
          <p:nvPr/>
        </p:nvSpPr>
        <p:spPr>
          <a:xfrm>
            <a:off x="5092861" y="2079789"/>
            <a:ext cx="2488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di</a:t>
            </a:r>
          </a:p>
        </p:txBody>
      </p:sp>
    </p:spTree>
    <p:extLst>
      <p:ext uri="{BB962C8B-B14F-4D97-AF65-F5344CB8AC3E}">
        <p14:creationId xmlns:p14="http://schemas.microsoft.com/office/powerpoint/2010/main" val="12562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37812" y="1178273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35F39FE8-FB97-98F2-276B-4B12ECD59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28480" y="3068130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409" y="841680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3B204D50-8297-E6B9-4E20-20584002E79B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8EAE7C9-9CBF-BCEB-3293-C21A98CEE84A}"/>
              </a:ext>
            </a:extLst>
          </p:cNvPr>
          <p:cNvSpPr txBox="1"/>
          <p:nvPr/>
        </p:nvSpPr>
        <p:spPr>
          <a:xfrm>
            <a:off x="5104436" y="2091364"/>
            <a:ext cx="2488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</a:t>
            </a:r>
            <a:endParaRPr lang="nl-NL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87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19150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E9D5DBA2-DF36-9C7E-AF20-3670648B7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09818" y="3049468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409" y="804356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42828678-A0C8-ED50-CD65-58CF6DCDF477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1FECAB0-8EA4-0038-4CFE-BC938714B0B5}"/>
              </a:ext>
            </a:extLst>
          </p:cNvPr>
          <p:cNvSpPr txBox="1"/>
          <p:nvPr/>
        </p:nvSpPr>
        <p:spPr>
          <a:xfrm>
            <a:off x="5104436" y="2091364"/>
            <a:ext cx="2488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endParaRPr lang="nl-NL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7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37812" y="1178273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35F39FE8-FB97-98F2-276B-4B12ECD59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28480" y="3068130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409" y="841680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3B204D50-8297-E6B9-4E20-20584002E79B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8EAE7C9-9CBF-BCEB-3293-C21A98CEE84A}"/>
              </a:ext>
            </a:extLst>
          </p:cNvPr>
          <p:cNvSpPr txBox="1"/>
          <p:nvPr/>
        </p:nvSpPr>
        <p:spPr>
          <a:xfrm>
            <a:off x="5104436" y="2091364"/>
            <a:ext cx="2488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endParaRPr lang="nl-NL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8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19150" y="1178273"/>
            <a:ext cx="1581493" cy="1788861"/>
          </a:xfrm>
          <a:prstGeom prst="rect">
            <a:avLst/>
          </a:prstGeom>
        </p:spPr>
      </p:pic>
      <p:pic>
        <p:nvPicPr>
          <p:cNvPr id="4" name="lichaam">
            <a:extLst>
              <a:ext uri="{FF2B5EF4-FFF2-40B4-BE49-F238E27FC236}">
                <a16:creationId xmlns:a16="http://schemas.microsoft.com/office/drawing/2014/main" id="{4C0A475C-4AAF-16AC-D696-68790ADE4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47142" y="3013789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740" y="823018"/>
            <a:ext cx="3305636" cy="4277322"/>
          </a:xfrm>
          <a:prstGeom prst="rect">
            <a:avLst/>
          </a:prstGeom>
        </p:spPr>
      </p:pic>
      <p:sp>
        <p:nvSpPr>
          <p:cNvPr id="5" name="Tekstballon: ovaal 4">
            <a:extLst>
              <a:ext uri="{FF2B5EF4-FFF2-40B4-BE49-F238E27FC236}">
                <a16:creationId xmlns:a16="http://schemas.microsoft.com/office/drawing/2014/main" id="{54D02D51-FC46-28E5-74C4-0C0D488CCF13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81EF06B4-D716-2F1D-9AC7-46723AEB0978}"/>
              </a:ext>
            </a:extLst>
          </p:cNvPr>
          <p:cNvSpPr txBox="1"/>
          <p:nvPr/>
        </p:nvSpPr>
        <p:spPr>
          <a:xfrm>
            <a:off x="5104436" y="2091364"/>
            <a:ext cx="2488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</a:t>
            </a:r>
          </a:p>
        </p:txBody>
      </p:sp>
    </p:spTree>
    <p:extLst>
      <p:ext uri="{BB962C8B-B14F-4D97-AF65-F5344CB8AC3E}">
        <p14:creationId xmlns:p14="http://schemas.microsoft.com/office/powerpoint/2010/main" val="371698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09819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736B5ADE-80F4-1F0B-C6AF-66CE124F8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09818" y="2995127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409" y="823018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77B73ECB-88CA-D6DA-182A-E4D2ED3F4C80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56F5754A-9546-D43A-4E75-965889EF3BCF}"/>
              </a:ext>
            </a:extLst>
          </p:cNvPr>
          <p:cNvSpPr txBox="1"/>
          <p:nvPr/>
        </p:nvSpPr>
        <p:spPr>
          <a:xfrm>
            <a:off x="5092861" y="2114514"/>
            <a:ext cx="2488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endParaRPr lang="nl-NL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33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28481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D5194816-63A8-7A52-7C06-B721B5B2B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12739">
            <a:off x="1147747" y="823018"/>
            <a:ext cx="3305636" cy="4277322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47143" y="3023119"/>
            <a:ext cx="1581493" cy="452535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3D9A77AB-47C9-B9E4-1B0D-FCDEF9D3AA38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7492B7B-7C0C-7286-582D-D53E0F77C658}"/>
              </a:ext>
            </a:extLst>
          </p:cNvPr>
          <p:cNvSpPr txBox="1"/>
          <p:nvPr/>
        </p:nvSpPr>
        <p:spPr>
          <a:xfrm>
            <a:off x="5092861" y="2114514"/>
            <a:ext cx="2488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</a:t>
            </a:r>
          </a:p>
        </p:txBody>
      </p:sp>
    </p:spTree>
    <p:extLst>
      <p:ext uri="{BB962C8B-B14F-4D97-AF65-F5344CB8AC3E}">
        <p14:creationId xmlns:p14="http://schemas.microsoft.com/office/powerpoint/2010/main" val="327046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8075B-7390-2F77-1874-56D670D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FC001-1A6C-5F65-3524-25A7314A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980DE94E-42F8-C6F6-DC97-77094914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CB026DC9-2BD4-BB25-F6B7-6317C382CF9D}"/>
              </a:ext>
            </a:extLst>
          </p:cNvPr>
          <p:cNvGrpSpPr/>
          <p:nvPr/>
        </p:nvGrpSpPr>
        <p:grpSpPr>
          <a:xfrm>
            <a:off x="5900052" y="2032663"/>
            <a:ext cx="1671915" cy="1947340"/>
            <a:chOff x="1052420" y="762122"/>
            <a:chExt cx="3372922" cy="5122523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C839AF17-C3F6-E584-9BE2-985BC9173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9657"/>
            <a:stretch/>
          </p:blipFill>
          <p:spPr>
            <a:xfrm>
              <a:off x="1052420" y="3318101"/>
              <a:ext cx="3248479" cy="2566544"/>
            </a:xfrm>
            <a:prstGeom prst="rect">
              <a:avLst/>
            </a:prstGeom>
          </p:spPr>
        </p:pic>
        <p:pic>
          <p:nvPicPr>
            <p:cNvPr id="6" name="ogen">
              <a:extLst>
                <a:ext uri="{FF2B5EF4-FFF2-40B4-BE49-F238E27FC236}">
                  <a16:creationId xmlns:a16="http://schemas.microsoft.com/office/drawing/2014/main" id="{F0043DB5-ED91-4D1B-E011-03A3037E4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0190"/>
            <a:stretch/>
          </p:blipFill>
          <p:spPr>
            <a:xfrm>
              <a:off x="2028481" y="1196935"/>
              <a:ext cx="1581493" cy="1788861"/>
            </a:xfrm>
            <a:prstGeom prst="rect">
              <a:avLst/>
            </a:prstGeom>
          </p:spPr>
        </p:pic>
        <p:pic>
          <p:nvPicPr>
            <p:cNvPr id="7" name="haar">
              <a:extLst>
                <a:ext uri="{FF2B5EF4-FFF2-40B4-BE49-F238E27FC236}">
                  <a16:creationId xmlns:a16="http://schemas.microsoft.com/office/drawing/2014/main" id="{43C1B0D4-A635-719F-96C6-A7F279698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412739">
              <a:off x="1119706" y="762122"/>
              <a:ext cx="3305636" cy="4277323"/>
            </a:xfrm>
            <a:prstGeom prst="rect">
              <a:avLst/>
            </a:prstGeom>
          </p:spPr>
        </p:pic>
        <p:pic>
          <p:nvPicPr>
            <p:cNvPr id="8" name="mond">
              <a:extLst>
                <a:ext uri="{FF2B5EF4-FFF2-40B4-BE49-F238E27FC236}">
                  <a16:creationId xmlns:a16="http://schemas.microsoft.com/office/drawing/2014/main" id="{8B5B2ECC-239D-E0DD-FF21-B35EACAD4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9810"/>
            <a:stretch/>
          </p:blipFill>
          <p:spPr>
            <a:xfrm>
              <a:off x="2037812" y="2976464"/>
              <a:ext cx="1581493" cy="452535"/>
            </a:xfrm>
            <a:prstGeom prst="rect">
              <a:avLst/>
            </a:prstGeom>
          </p:spPr>
        </p:pic>
      </p:grp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E3A12A00-E7BA-E7DB-5B85-7447D25869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57"/>
          <a:stretch/>
        </p:blipFill>
        <p:spPr>
          <a:xfrm rot="20842764">
            <a:off x="5975494" y="3932538"/>
            <a:ext cx="1459346" cy="37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4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09819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2D511CD5-7AE8-E5FD-1A6E-3950ED3D0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12739">
            <a:off x="1166409" y="804356"/>
            <a:ext cx="3305636" cy="4277322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19150" y="2976464"/>
            <a:ext cx="1581493" cy="452535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8E238945-B203-D8D9-F42C-1619A50F3BC2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39B54E9-89CF-5997-F9E7-E77963FA81E1}"/>
              </a:ext>
            </a:extLst>
          </p:cNvPr>
          <p:cNvSpPr txBox="1"/>
          <p:nvPr/>
        </p:nvSpPr>
        <p:spPr>
          <a:xfrm>
            <a:off x="5092861" y="2114514"/>
            <a:ext cx="2488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</p:txBody>
      </p:sp>
    </p:spTree>
    <p:extLst>
      <p:ext uri="{BB962C8B-B14F-4D97-AF65-F5344CB8AC3E}">
        <p14:creationId xmlns:p14="http://schemas.microsoft.com/office/powerpoint/2010/main" val="355397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09819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2D511CD5-7AE8-E5FD-1A6E-3950ED3D0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12739">
            <a:off x="1166409" y="804356"/>
            <a:ext cx="3305636" cy="4277322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19150" y="2976464"/>
            <a:ext cx="1581493" cy="452535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8E238945-B203-D8D9-F42C-1619A50F3BC2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39B54E9-89CF-5997-F9E7-E77963FA81E1}"/>
              </a:ext>
            </a:extLst>
          </p:cNvPr>
          <p:cNvSpPr txBox="1"/>
          <p:nvPr/>
        </p:nvSpPr>
        <p:spPr>
          <a:xfrm>
            <a:off x="5116011" y="2114514"/>
            <a:ext cx="2488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</p:txBody>
      </p:sp>
    </p:spTree>
    <p:extLst>
      <p:ext uri="{BB962C8B-B14F-4D97-AF65-F5344CB8AC3E}">
        <p14:creationId xmlns:p14="http://schemas.microsoft.com/office/powerpoint/2010/main" val="149042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28481" y="1196935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CB11627E-EC40-1403-D4EA-C314A326A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28480" y="3032448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078" y="813687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83515F6F-9198-4C42-ADEB-0F3F3F716540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E8000A7-F5B7-EB06-9AE7-4DDF56D9ACB7}"/>
              </a:ext>
            </a:extLst>
          </p:cNvPr>
          <p:cNvSpPr txBox="1"/>
          <p:nvPr/>
        </p:nvSpPr>
        <p:spPr>
          <a:xfrm>
            <a:off x="5116011" y="2114514"/>
            <a:ext cx="2488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</p:txBody>
      </p:sp>
    </p:spTree>
    <p:extLst>
      <p:ext uri="{BB962C8B-B14F-4D97-AF65-F5344CB8AC3E}">
        <p14:creationId xmlns:p14="http://schemas.microsoft.com/office/powerpoint/2010/main" val="20857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28481" y="1196935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558E4DFD-240E-F7DA-83D4-202D39792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1991156" y="3051110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5071" y="832349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386FEB54-1FF6-8B0D-4FAE-CEE803483248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E427AAE-B731-5E93-818E-578D39AA9128}"/>
              </a:ext>
            </a:extLst>
          </p:cNvPr>
          <p:cNvSpPr txBox="1"/>
          <p:nvPr/>
        </p:nvSpPr>
        <p:spPr>
          <a:xfrm>
            <a:off x="5104436" y="2114514"/>
            <a:ext cx="2488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</p:txBody>
      </p:sp>
    </p:spTree>
    <p:extLst>
      <p:ext uri="{BB962C8B-B14F-4D97-AF65-F5344CB8AC3E}">
        <p14:creationId xmlns:p14="http://schemas.microsoft.com/office/powerpoint/2010/main" val="303410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28481" y="1196935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112EA55B-4F14-C4D7-4A8E-2115BC642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28480" y="3086790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4002">
            <a:off x="1147747" y="813687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6CF7A76D-4888-283B-10C2-55BBA727851E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97EFF2B-45BB-614F-67C1-D629B134AC6F}"/>
              </a:ext>
            </a:extLst>
          </p:cNvPr>
          <p:cNvSpPr txBox="1"/>
          <p:nvPr/>
        </p:nvSpPr>
        <p:spPr>
          <a:xfrm>
            <a:off x="5104436" y="2114514"/>
            <a:ext cx="2488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</p:txBody>
      </p:sp>
    </p:spTree>
    <p:extLst>
      <p:ext uri="{BB962C8B-B14F-4D97-AF65-F5344CB8AC3E}">
        <p14:creationId xmlns:p14="http://schemas.microsoft.com/office/powerpoint/2010/main" val="114464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37812" y="1196935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5E63C149-0B44-B754-6096-174E279D5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09818" y="3077459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4002">
            <a:off x="1185071" y="832349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FA8C85B9-5AB7-062D-446E-44564DB37AFA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4C01439-32C3-8222-E417-02777A23B369}"/>
              </a:ext>
            </a:extLst>
          </p:cNvPr>
          <p:cNvSpPr txBox="1"/>
          <p:nvPr/>
        </p:nvSpPr>
        <p:spPr>
          <a:xfrm>
            <a:off x="5104436" y="2114514"/>
            <a:ext cx="2488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</p:txBody>
      </p:sp>
    </p:spTree>
    <p:extLst>
      <p:ext uri="{BB962C8B-B14F-4D97-AF65-F5344CB8AC3E}">
        <p14:creationId xmlns:p14="http://schemas.microsoft.com/office/powerpoint/2010/main" val="230348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28481" y="1168942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4E975FF8-B1AC-1966-E7A1-A8949A312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37811" y="3068130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747" y="813687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99B7EAD4-831E-F908-652F-3D6F95A91EB1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453D33CC-03CB-B2FA-CE3C-6705C097CD85}"/>
              </a:ext>
            </a:extLst>
          </p:cNvPr>
          <p:cNvSpPr txBox="1"/>
          <p:nvPr/>
        </p:nvSpPr>
        <p:spPr>
          <a:xfrm>
            <a:off x="5092861" y="2102939"/>
            <a:ext cx="2488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</p:txBody>
      </p:sp>
    </p:spTree>
    <p:extLst>
      <p:ext uri="{BB962C8B-B14F-4D97-AF65-F5344CB8AC3E}">
        <p14:creationId xmlns:p14="http://schemas.microsoft.com/office/powerpoint/2010/main" val="28105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09819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2D511CD5-7AE8-E5FD-1A6E-3950ED3D0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12739">
            <a:off x="1166409" y="804356"/>
            <a:ext cx="3305636" cy="4277322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19150" y="2976464"/>
            <a:ext cx="1581493" cy="452535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8E238945-B203-D8D9-F42C-1619A50F3BC2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39B54E9-89CF-5997-F9E7-E77963FA81E1}"/>
              </a:ext>
            </a:extLst>
          </p:cNvPr>
          <p:cNvSpPr txBox="1"/>
          <p:nvPr/>
        </p:nvSpPr>
        <p:spPr>
          <a:xfrm>
            <a:off x="5092861" y="2114514"/>
            <a:ext cx="2488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</p:txBody>
      </p:sp>
    </p:spTree>
    <p:extLst>
      <p:ext uri="{BB962C8B-B14F-4D97-AF65-F5344CB8AC3E}">
        <p14:creationId xmlns:p14="http://schemas.microsoft.com/office/powerpoint/2010/main" val="375207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09819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2D511CD5-7AE8-E5FD-1A6E-3950ED3D0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12739">
            <a:off x="1166409" y="804356"/>
            <a:ext cx="3305636" cy="4277322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19150" y="2976464"/>
            <a:ext cx="1581493" cy="452535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8E238945-B203-D8D9-F42C-1619A50F3BC2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39B54E9-89CF-5997-F9E7-E77963FA81E1}"/>
              </a:ext>
            </a:extLst>
          </p:cNvPr>
          <p:cNvSpPr txBox="1"/>
          <p:nvPr/>
        </p:nvSpPr>
        <p:spPr>
          <a:xfrm>
            <a:off x="5116011" y="2114514"/>
            <a:ext cx="2488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</p:txBody>
      </p:sp>
    </p:spTree>
    <p:extLst>
      <p:ext uri="{BB962C8B-B14F-4D97-AF65-F5344CB8AC3E}">
        <p14:creationId xmlns:p14="http://schemas.microsoft.com/office/powerpoint/2010/main" val="412620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28481" y="1196935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CB11627E-EC40-1403-D4EA-C314A326A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28480" y="3032448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078" y="813687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83515F6F-9198-4C42-ADEB-0F3F3F716540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E8000A7-F5B7-EB06-9AE7-4DDF56D9ACB7}"/>
              </a:ext>
            </a:extLst>
          </p:cNvPr>
          <p:cNvSpPr txBox="1"/>
          <p:nvPr/>
        </p:nvSpPr>
        <p:spPr>
          <a:xfrm>
            <a:off x="5116011" y="2114514"/>
            <a:ext cx="2488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</p:txBody>
      </p:sp>
    </p:spTree>
    <p:extLst>
      <p:ext uri="{BB962C8B-B14F-4D97-AF65-F5344CB8AC3E}">
        <p14:creationId xmlns:p14="http://schemas.microsoft.com/office/powerpoint/2010/main" val="403081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8075B-7390-2F77-1874-56D670D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FC001-1A6C-5F65-3524-25A7314A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980DE94E-42F8-C6F6-DC97-77094914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CB026DC9-2BD4-BB25-F6B7-6317C382CF9D}"/>
              </a:ext>
            </a:extLst>
          </p:cNvPr>
          <p:cNvGrpSpPr/>
          <p:nvPr/>
        </p:nvGrpSpPr>
        <p:grpSpPr>
          <a:xfrm>
            <a:off x="5769418" y="2010570"/>
            <a:ext cx="1914165" cy="2085569"/>
            <a:chOff x="1052420" y="880185"/>
            <a:chExt cx="3461488" cy="5150139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C839AF17-C3F6-E584-9BE2-985BC9173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5664"/>
            <a:stretch/>
          </p:blipFill>
          <p:spPr>
            <a:xfrm>
              <a:off x="1052420" y="3318102"/>
              <a:ext cx="3248479" cy="2712222"/>
            </a:xfrm>
            <a:prstGeom prst="rect">
              <a:avLst/>
            </a:prstGeom>
          </p:spPr>
        </p:pic>
        <p:pic>
          <p:nvPicPr>
            <p:cNvPr id="6" name="ogen">
              <a:extLst>
                <a:ext uri="{FF2B5EF4-FFF2-40B4-BE49-F238E27FC236}">
                  <a16:creationId xmlns:a16="http://schemas.microsoft.com/office/drawing/2014/main" id="{F0043DB5-ED91-4D1B-E011-03A3037E4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0190"/>
            <a:stretch/>
          </p:blipFill>
          <p:spPr>
            <a:xfrm>
              <a:off x="2028481" y="1196935"/>
              <a:ext cx="1581493" cy="1788861"/>
            </a:xfrm>
            <a:prstGeom prst="rect">
              <a:avLst/>
            </a:prstGeom>
          </p:spPr>
        </p:pic>
        <p:pic>
          <p:nvPicPr>
            <p:cNvPr id="7" name="haar">
              <a:extLst>
                <a:ext uri="{FF2B5EF4-FFF2-40B4-BE49-F238E27FC236}">
                  <a16:creationId xmlns:a16="http://schemas.microsoft.com/office/drawing/2014/main" id="{43C1B0D4-A635-719F-96C6-A7F279698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412739">
              <a:off x="1208273" y="880185"/>
              <a:ext cx="3305635" cy="4277321"/>
            </a:xfrm>
            <a:prstGeom prst="rect">
              <a:avLst/>
            </a:prstGeom>
          </p:spPr>
        </p:pic>
        <p:pic>
          <p:nvPicPr>
            <p:cNvPr id="8" name="mond">
              <a:extLst>
                <a:ext uri="{FF2B5EF4-FFF2-40B4-BE49-F238E27FC236}">
                  <a16:creationId xmlns:a16="http://schemas.microsoft.com/office/drawing/2014/main" id="{8B5B2ECC-239D-E0DD-FF21-B35EACAD4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9810"/>
            <a:stretch/>
          </p:blipFill>
          <p:spPr>
            <a:xfrm>
              <a:off x="2037812" y="2976464"/>
              <a:ext cx="1581493" cy="452535"/>
            </a:xfrm>
            <a:prstGeom prst="rect">
              <a:avLst/>
            </a:prstGeom>
          </p:spPr>
        </p:pic>
      </p:grp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4EA78F6F-E20F-42E5-D520-39FFA691D3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57"/>
          <a:stretch/>
        </p:blipFill>
        <p:spPr>
          <a:xfrm rot="20268444">
            <a:off x="5897289" y="4050674"/>
            <a:ext cx="1524149" cy="39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1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28481" y="1196935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558E4DFD-240E-F7DA-83D4-202D39792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1991156" y="3051110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5071" y="832349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386FEB54-1FF6-8B0D-4FAE-CEE803483248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E427AAE-B731-5E93-818E-578D39AA9128}"/>
              </a:ext>
            </a:extLst>
          </p:cNvPr>
          <p:cNvSpPr txBox="1"/>
          <p:nvPr/>
        </p:nvSpPr>
        <p:spPr>
          <a:xfrm>
            <a:off x="5104436" y="2114514"/>
            <a:ext cx="2488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</p:txBody>
      </p:sp>
    </p:spTree>
    <p:extLst>
      <p:ext uri="{BB962C8B-B14F-4D97-AF65-F5344CB8AC3E}">
        <p14:creationId xmlns:p14="http://schemas.microsoft.com/office/powerpoint/2010/main" val="280904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28481" y="1196935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112EA55B-4F14-C4D7-4A8E-2115BC642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28480" y="3086790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4002">
            <a:off x="1147747" y="813687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6CF7A76D-4888-283B-10C2-55BBA727851E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97EFF2B-45BB-614F-67C1-D629B134AC6F}"/>
              </a:ext>
            </a:extLst>
          </p:cNvPr>
          <p:cNvSpPr txBox="1"/>
          <p:nvPr/>
        </p:nvSpPr>
        <p:spPr>
          <a:xfrm>
            <a:off x="5104436" y="2114514"/>
            <a:ext cx="2488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</p:txBody>
      </p:sp>
    </p:spTree>
    <p:extLst>
      <p:ext uri="{BB962C8B-B14F-4D97-AF65-F5344CB8AC3E}">
        <p14:creationId xmlns:p14="http://schemas.microsoft.com/office/powerpoint/2010/main" val="345399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37812" y="1196935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5E63C149-0B44-B754-6096-174E279D5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09818" y="3077459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4002">
            <a:off x="1185071" y="832349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FA8C85B9-5AB7-062D-446E-44564DB37AFA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4C01439-32C3-8222-E417-02777A23B369}"/>
              </a:ext>
            </a:extLst>
          </p:cNvPr>
          <p:cNvSpPr txBox="1"/>
          <p:nvPr/>
        </p:nvSpPr>
        <p:spPr>
          <a:xfrm>
            <a:off x="5104436" y="2114514"/>
            <a:ext cx="2488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</p:txBody>
      </p:sp>
    </p:spTree>
    <p:extLst>
      <p:ext uri="{BB962C8B-B14F-4D97-AF65-F5344CB8AC3E}">
        <p14:creationId xmlns:p14="http://schemas.microsoft.com/office/powerpoint/2010/main" val="170597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28481" y="1168942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4E975FF8-B1AC-1966-E7A1-A8949A312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37811" y="3068130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747" y="813687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99B7EAD4-831E-F908-652F-3D6F95A91EB1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453D33CC-03CB-B2FA-CE3C-6705C097CD85}"/>
              </a:ext>
            </a:extLst>
          </p:cNvPr>
          <p:cNvSpPr txBox="1"/>
          <p:nvPr/>
        </p:nvSpPr>
        <p:spPr>
          <a:xfrm>
            <a:off x="5092861" y="2102939"/>
            <a:ext cx="2488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</p:txBody>
      </p:sp>
    </p:spTree>
    <p:extLst>
      <p:ext uri="{BB962C8B-B14F-4D97-AF65-F5344CB8AC3E}">
        <p14:creationId xmlns:p14="http://schemas.microsoft.com/office/powerpoint/2010/main" val="298530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37812" y="1196935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DC240B54-6603-53B1-E029-5C4D1F5EC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19149" y="3023117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409" y="841680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97B69A9E-54C3-3328-28AC-84963AEB1915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4956EAB6-9DA5-5041-1C8F-9B77F8FFCBAD}"/>
              </a:ext>
            </a:extLst>
          </p:cNvPr>
          <p:cNvSpPr txBox="1"/>
          <p:nvPr/>
        </p:nvSpPr>
        <p:spPr>
          <a:xfrm>
            <a:off x="5104436" y="2102939"/>
            <a:ext cx="24885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  <a:p>
            <a:endParaRPr lang="nl-NL" dirty="0">
              <a:latin typeface="Bodoni MT" panose="02070603080606020203" pitchFamily="18" charset="0"/>
            </a:endParaRPr>
          </a:p>
          <a:p>
            <a:r>
              <a:rPr lang="nl-NL" dirty="0" err="1">
                <a:latin typeface="Bodoni MT" panose="02070603080606020203" pitchFamily="18" charset="0"/>
              </a:rPr>
              <a:t>That’s</a:t>
            </a:r>
            <a:r>
              <a:rPr lang="nl-NL" dirty="0">
                <a:latin typeface="Bodoni MT" panose="020706030806060202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169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37812" y="1206266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638234F0-8045-9206-3403-C18D8EB4D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28480" y="3051110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409" y="804356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316C2B1A-4190-4090-6973-7E6BB8839A5A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DF4B98D3-F90B-5ADF-E623-6273A398D254}"/>
              </a:ext>
            </a:extLst>
          </p:cNvPr>
          <p:cNvSpPr txBox="1"/>
          <p:nvPr/>
        </p:nvSpPr>
        <p:spPr>
          <a:xfrm>
            <a:off x="5104436" y="2102939"/>
            <a:ext cx="24885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  <a:p>
            <a:endParaRPr lang="nl-NL" dirty="0">
              <a:latin typeface="Bodoni MT" panose="02070603080606020203" pitchFamily="18" charset="0"/>
            </a:endParaRPr>
          </a:p>
          <a:p>
            <a:r>
              <a:rPr lang="nl-NL" dirty="0" err="1">
                <a:latin typeface="Bodoni MT" panose="02070603080606020203" pitchFamily="18" charset="0"/>
              </a:rPr>
              <a:t>That’s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all</a:t>
            </a:r>
            <a:endParaRPr lang="nl-NL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93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37812" y="1196935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D0612712-10D1-FBAC-32D1-66F5F4F01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28480" y="3114783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4002">
            <a:off x="1175740" y="823018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A295F183-CCA1-75E4-DD35-8C4D5A2113B3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76E3E1E-80B5-25C9-5B8A-E1E20485B5A3}"/>
              </a:ext>
            </a:extLst>
          </p:cNvPr>
          <p:cNvSpPr txBox="1"/>
          <p:nvPr/>
        </p:nvSpPr>
        <p:spPr>
          <a:xfrm>
            <a:off x="5104436" y="2102939"/>
            <a:ext cx="24885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  <a:p>
            <a:endParaRPr lang="nl-NL" dirty="0">
              <a:latin typeface="Bodoni MT" panose="02070603080606020203" pitchFamily="18" charset="0"/>
            </a:endParaRPr>
          </a:p>
          <a:p>
            <a:r>
              <a:rPr lang="nl-NL" dirty="0" err="1">
                <a:latin typeface="Bodoni MT" panose="02070603080606020203" pitchFamily="18" charset="0"/>
              </a:rPr>
              <a:t>That’s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all</a:t>
            </a:r>
            <a:r>
              <a:rPr lang="nl-NL" dirty="0">
                <a:latin typeface="Bodoni MT" panose="02070603080606020203" pitchFamily="18" charset="0"/>
              </a:rPr>
              <a:t> ver</a:t>
            </a:r>
          </a:p>
        </p:txBody>
      </p:sp>
    </p:spTree>
    <p:extLst>
      <p:ext uri="{BB962C8B-B14F-4D97-AF65-F5344CB8AC3E}">
        <p14:creationId xmlns:p14="http://schemas.microsoft.com/office/powerpoint/2010/main" val="170960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28481" y="1178273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41C994EA-C454-A1CE-5DF7-7E358A36F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28480" y="3114783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4002">
            <a:off x="1157078" y="813687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51022929-88BB-F678-CB61-E755D9F2E737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F81C73D-AED1-24C8-652E-34CDCEA4045C}"/>
              </a:ext>
            </a:extLst>
          </p:cNvPr>
          <p:cNvSpPr txBox="1"/>
          <p:nvPr/>
        </p:nvSpPr>
        <p:spPr>
          <a:xfrm>
            <a:off x="5092861" y="2091364"/>
            <a:ext cx="24885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  <a:p>
            <a:endParaRPr lang="nl-NL" dirty="0">
              <a:latin typeface="Bodoni MT" panose="02070603080606020203" pitchFamily="18" charset="0"/>
            </a:endParaRPr>
          </a:p>
          <a:p>
            <a:r>
              <a:rPr lang="nl-NL" dirty="0" err="1">
                <a:latin typeface="Bodoni MT" panose="02070603080606020203" pitchFamily="18" charset="0"/>
              </a:rPr>
              <a:t>That’s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all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very</a:t>
            </a:r>
            <a:r>
              <a:rPr lang="nl-NL" dirty="0">
                <a:latin typeface="Bodoni MT" panose="02070603080606020203" pitchFamily="18" charset="0"/>
              </a:rPr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213217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19150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03F09851-30BA-386E-857D-708EAFE6A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28480" y="3049468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740" y="832349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5BF63925-70EA-931E-AF56-0860F28B7703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7BB010C-7A20-6706-7874-116992D5D0AD}"/>
              </a:ext>
            </a:extLst>
          </p:cNvPr>
          <p:cNvSpPr txBox="1"/>
          <p:nvPr/>
        </p:nvSpPr>
        <p:spPr>
          <a:xfrm>
            <a:off x="5092861" y="2091364"/>
            <a:ext cx="24885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  <a:p>
            <a:endParaRPr lang="nl-NL" dirty="0">
              <a:latin typeface="Bodoni MT" panose="02070603080606020203" pitchFamily="18" charset="0"/>
            </a:endParaRPr>
          </a:p>
          <a:p>
            <a:r>
              <a:rPr lang="nl-NL" dirty="0" err="1">
                <a:latin typeface="Bodoni MT" panose="02070603080606020203" pitchFamily="18" charset="0"/>
              </a:rPr>
              <a:t>That’s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all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very</a:t>
            </a:r>
            <a:r>
              <a:rPr lang="nl-NL" dirty="0">
                <a:latin typeface="Bodoni MT" panose="02070603080606020203" pitchFamily="18" charset="0"/>
              </a:rPr>
              <a:t> </a:t>
            </a:r>
          </a:p>
          <a:p>
            <a:r>
              <a:rPr lang="nl-NL" dirty="0" err="1">
                <a:latin typeface="Bodoni MT" panose="02070603080606020203" pitchFamily="18" charset="0"/>
              </a:rPr>
              <a:t>inter</a:t>
            </a:r>
            <a:endParaRPr lang="nl-NL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95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37812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E297DBCA-1E8C-8D8C-E93F-4BA6C4CAB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28480" y="3049468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078" y="832349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9DB141C4-7748-D0C0-814C-D45E192DD3A7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48D15970-5AA1-BEC6-9DDC-465238E660C5}"/>
              </a:ext>
            </a:extLst>
          </p:cNvPr>
          <p:cNvSpPr txBox="1"/>
          <p:nvPr/>
        </p:nvSpPr>
        <p:spPr>
          <a:xfrm>
            <a:off x="5116011" y="2068214"/>
            <a:ext cx="24885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  <a:p>
            <a:endParaRPr lang="nl-NL" dirty="0">
              <a:latin typeface="Bodoni MT" panose="02070603080606020203" pitchFamily="18" charset="0"/>
            </a:endParaRPr>
          </a:p>
          <a:p>
            <a:r>
              <a:rPr lang="nl-NL" dirty="0" err="1">
                <a:latin typeface="Bodoni MT" panose="02070603080606020203" pitchFamily="18" charset="0"/>
              </a:rPr>
              <a:t>That’s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all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very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interesting</a:t>
            </a:r>
            <a:r>
              <a:rPr lang="nl-NL" dirty="0">
                <a:latin typeface="Bodoni MT" panose="02070603080606020203" pitchFamily="18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86112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8075B-7390-2F77-1874-56D670D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FC001-1A6C-5F65-3524-25A7314A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980DE94E-42F8-C6F6-DC97-77094914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CB026DC9-2BD4-BB25-F6B7-6317C382CF9D}"/>
              </a:ext>
            </a:extLst>
          </p:cNvPr>
          <p:cNvGrpSpPr/>
          <p:nvPr/>
        </p:nvGrpSpPr>
        <p:grpSpPr>
          <a:xfrm>
            <a:off x="5769418" y="1987420"/>
            <a:ext cx="1867865" cy="2108719"/>
            <a:chOff x="1052420" y="823018"/>
            <a:chExt cx="3377761" cy="5207306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C839AF17-C3F6-E584-9BE2-985BC9173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5664"/>
            <a:stretch/>
          </p:blipFill>
          <p:spPr>
            <a:xfrm>
              <a:off x="1052420" y="3318102"/>
              <a:ext cx="3248479" cy="2712222"/>
            </a:xfrm>
            <a:prstGeom prst="rect">
              <a:avLst/>
            </a:prstGeom>
          </p:spPr>
        </p:pic>
        <p:pic>
          <p:nvPicPr>
            <p:cNvPr id="6" name="ogen">
              <a:extLst>
                <a:ext uri="{FF2B5EF4-FFF2-40B4-BE49-F238E27FC236}">
                  <a16:creationId xmlns:a16="http://schemas.microsoft.com/office/drawing/2014/main" id="{F0043DB5-ED91-4D1B-E011-03A3037E4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0190"/>
            <a:stretch/>
          </p:blipFill>
          <p:spPr>
            <a:xfrm>
              <a:off x="2028481" y="1196935"/>
              <a:ext cx="1581493" cy="1788861"/>
            </a:xfrm>
            <a:prstGeom prst="rect">
              <a:avLst/>
            </a:prstGeom>
          </p:spPr>
        </p:pic>
        <p:pic>
          <p:nvPicPr>
            <p:cNvPr id="7" name="haar">
              <a:extLst>
                <a:ext uri="{FF2B5EF4-FFF2-40B4-BE49-F238E27FC236}">
                  <a16:creationId xmlns:a16="http://schemas.microsoft.com/office/drawing/2014/main" id="{43C1B0D4-A635-719F-96C6-A7F279698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412739">
              <a:off x="1124546" y="823018"/>
              <a:ext cx="3305635" cy="4277321"/>
            </a:xfrm>
            <a:prstGeom prst="rect">
              <a:avLst/>
            </a:prstGeom>
          </p:spPr>
        </p:pic>
        <p:pic>
          <p:nvPicPr>
            <p:cNvPr id="8" name="mond">
              <a:extLst>
                <a:ext uri="{FF2B5EF4-FFF2-40B4-BE49-F238E27FC236}">
                  <a16:creationId xmlns:a16="http://schemas.microsoft.com/office/drawing/2014/main" id="{8B5B2ECC-239D-E0DD-FF21-B35EACAD4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9810"/>
            <a:stretch/>
          </p:blipFill>
          <p:spPr>
            <a:xfrm>
              <a:off x="2037812" y="2976464"/>
              <a:ext cx="1581493" cy="452535"/>
            </a:xfrm>
            <a:prstGeom prst="rect">
              <a:avLst/>
            </a:prstGeom>
          </p:spPr>
        </p:pic>
      </p:grp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4EA78F6F-E20F-42E5-D520-39FFA691D3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57"/>
          <a:stretch/>
        </p:blipFill>
        <p:spPr>
          <a:xfrm rot="20735693">
            <a:off x="5897289" y="4050674"/>
            <a:ext cx="1524149" cy="39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9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28481" y="1178273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30A2BCBA-2D0C-3B18-3EDD-CD99613AF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28480" y="3049468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409" y="841680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91883BBC-8065-5A42-47BF-41CC411BC51F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A8E1794-B39C-2AA5-D558-A8C2AFD10BAF}"/>
              </a:ext>
            </a:extLst>
          </p:cNvPr>
          <p:cNvSpPr txBox="1"/>
          <p:nvPr/>
        </p:nvSpPr>
        <p:spPr>
          <a:xfrm>
            <a:off x="5092861" y="2102939"/>
            <a:ext cx="24885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  <a:p>
            <a:endParaRPr lang="nl-NL" dirty="0">
              <a:latin typeface="Bodoni MT" panose="02070603080606020203" pitchFamily="18" charset="0"/>
            </a:endParaRPr>
          </a:p>
          <a:p>
            <a:r>
              <a:rPr lang="nl-NL" dirty="0" err="1">
                <a:latin typeface="Bodoni MT" panose="02070603080606020203" pitchFamily="18" charset="0"/>
              </a:rPr>
              <a:t>That’s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all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very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interesting</a:t>
            </a:r>
            <a:r>
              <a:rPr lang="nl-NL" dirty="0">
                <a:latin typeface="Bodoni MT" panose="02070603080606020203" pitchFamily="18" charset="0"/>
              </a:rPr>
              <a:t>, but</a:t>
            </a:r>
          </a:p>
        </p:txBody>
      </p:sp>
    </p:spTree>
    <p:extLst>
      <p:ext uri="{BB962C8B-B14F-4D97-AF65-F5344CB8AC3E}">
        <p14:creationId xmlns:p14="http://schemas.microsoft.com/office/powerpoint/2010/main" val="148160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37812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7F8F2636-A663-ACD1-8F46-BDB3CF599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28480" y="3013789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078" y="823018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663BEE7C-D501-E446-7E5C-42653EDA62ED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A16D181-88A3-9422-AB7A-341AF8D3120E}"/>
              </a:ext>
            </a:extLst>
          </p:cNvPr>
          <p:cNvSpPr txBox="1"/>
          <p:nvPr/>
        </p:nvSpPr>
        <p:spPr>
          <a:xfrm>
            <a:off x="5092861" y="2102939"/>
            <a:ext cx="24885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  <a:p>
            <a:endParaRPr lang="nl-NL" dirty="0">
              <a:latin typeface="Bodoni MT" panose="02070603080606020203" pitchFamily="18" charset="0"/>
            </a:endParaRPr>
          </a:p>
          <a:p>
            <a:r>
              <a:rPr lang="nl-NL" dirty="0" err="1">
                <a:latin typeface="Bodoni MT" panose="02070603080606020203" pitchFamily="18" charset="0"/>
              </a:rPr>
              <a:t>That’s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all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very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interesting</a:t>
            </a:r>
            <a:r>
              <a:rPr lang="nl-NL" dirty="0">
                <a:latin typeface="Bodoni MT" panose="02070603080606020203" pitchFamily="18" charset="0"/>
              </a:rPr>
              <a:t>, but tod</a:t>
            </a:r>
          </a:p>
        </p:txBody>
      </p:sp>
    </p:spTree>
    <p:extLst>
      <p:ext uri="{BB962C8B-B14F-4D97-AF65-F5344CB8AC3E}">
        <p14:creationId xmlns:p14="http://schemas.microsoft.com/office/powerpoint/2010/main" val="219902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37812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50F1D38A-2EB3-91C6-91AF-1221C94F4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09818" y="2995127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409" y="823018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388F3A10-51C2-3AF0-BAE7-2EBB93DC9171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4E2820E1-28D4-E8A0-AE9B-CA098CD51C96}"/>
              </a:ext>
            </a:extLst>
          </p:cNvPr>
          <p:cNvSpPr txBox="1"/>
          <p:nvPr/>
        </p:nvSpPr>
        <p:spPr>
          <a:xfrm>
            <a:off x="5104436" y="2102939"/>
            <a:ext cx="24885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  <a:p>
            <a:endParaRPr lang="nl-NL" dirty="0">
              <a:latin typeface="Bodoni MT" panose="02070603080606020203" pitchFamily="18" charset="0"/>
            </a:endParaRPr>
          </a:p>
          <a:p>
            <a:r>
              <a:rPr lang="nl-NL" dirty="0" err="1">
                <a:latin typeface="Bodoni MT" panose="02070603080606020203" pitchFamily="18" charset="0"/>
              </a:rPr>
              <a:t>That’s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all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very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interesting</a:t>
            </a:r>
            <a:r>
              <a:rPr lang="nl-NL" dirty="0">
                <a:latin typeface="Bodoni MT" panose="02070603080606020203" pitchFamily="18" charset="0"/>
              </a:rPr>
              <a:t>, but </a:t>
            </a:r>
            <a:r>
              <a:rPr lang="nl-NL" dirty="0" err="1">
                <a:latin typeface="Bodoni MT" panose="02070603080606020203" pitchFamily="18" charset="0"/>
              </a:rPr>
              <a:t>today</a:t>
            </a:r>
            <a:endParaRPr lang="nl-NL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57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19150" y="1168942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BD166383-F457-B016-94F5-F1BB2DCFA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12739">
            <a:off x="1166409" y="832349"/>
            <a:ext cx="3305636" cy="4277322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28481" y="2976464"/>
            <a:ext cx="1581493" cy="452535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DA21166D-B205-CAC5-14C5-408327F9D596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9C1CACE-C858-210E-9EC3-48EA9A44244C}"/>
              </a:ext>
            </a:extLst>
          </p:cNvPr>
          <p:cNvSpPr txBox="1"/>
          <p:nvPr/>
        </p:nvSpPr>
        <p:spPr>
          <a:xfrm>
            <a:off x="5104436" y="2102939"/>
            <a:ext cx="24885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  <a:p>
            <a:endParaRPr lang="nl-NL" dirty="0">
              <a:latin typeface="Bodoni MT" panose="02070603080606020203" pitchFamily="18" charset="0"/>
            </a:endParaRPr>
          </a:p>
          <a:p>
            <a:r>
              <a:rPr lang="nl-NL" dirty="0" err="1">
                <a:latin typeface="Bodoni MT" panose="02070603080606020203" pitchFamily="18" charset="0"/>
              </a:rPr>
              <a:t>That’s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all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very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interesting</a:t>
            </a:r>
            <a:r>
              <a:rPr lang="nl-NL" dirty="0">
                <a:latin typeface="Bodoni MT" panose="02070603080606020203" pitchFamily="18" charset="0"/>
              </a:rPr>
              <a:t>, but </a:t>
            </a:r>
            <a:r>
              <a:rPr lang="nl-NL" dirty="0" err="1">
                <a:latin typeface="Bodoni MT" panose="02070603080606020203" pitchFamily="18" charset="0"/>
              </a:rPr>
              <a:t>today</a:t>
            </a:r>
            <a:r>
              <a:rPr lang="nl-NL" dirty="0">
                <a:latin typeface="Bodoni MT" panose="02070603080606020203" pitchFamily="18" charset="0"/>
              </a:rPr>
              <a:t> I</a:t>
            </a:r>
          </a:p>
        </p:txBody>
      </p:sp>
    </p:spTree>
    <p:extLst>
      <p:ext uri="{BB962C8B-B14F-4D97-AF65-F5344CB8AC3E}">
        <p14:creationId xmlns:p14="http://schemas.microsoft.com/office/powerpoint/2010/main" val="4747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09819" y="1178273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B39F0766-2411-840E-EF8B-D04E63F26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12739">
            <a:off x="1166409" y="823018"/>
            <a:ext cx="3305636" cy="4277322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47143" y="2976464"/>
            <a:ext cx="1581493" cy="452535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6D0616FD-3B12-7D39-E49A-1999A424C27B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B963FCF-D2C1-2BE8-B622-D16A614A8964}"/>
              </a:ext>
            </a:extLst>
          </p:cNvPr>
          <p:cNvSpPr txBox="1"/>
          <p:nvPr/>
        </p:nvSpPr>
        <p:spPr>
          <a:xfrm>
            <a:off x="5104436" y="2102939"/>
            <a:ext cx="24885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  <a:p>
            <a:endParaRPr lang="nl-NL" dirty="0">
              <a:latin typeface="Bodoni MT" panose="02070603080606020203" pitchFamily="18" charset="0"/>
            </a:endParaRPr>
          </a:p>
          <a:p>
            <a:r>
              <a:rPr lang="nl-NL" dirty="0" err="1">
                <a:latin typeface="Bodoni MT" panose="02070603080606020203" pitchFamily="18" charset="0"/>
              </a:rPr>
              <a:t>That’s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all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very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interesting</a:t>
            </a:r>
            <a:r>
              <a:rPr lang="nl-NL" dirty="0">
                <a:latin typeface="Bodoni MT" panose="02070603080606020203" pitchFamily="18" charset="0"/>
              </a:rPr>
              <a:t>, but </a:t>
            </a:r>
            <a:r>
              <a:rPr lang="nl-NL" dirty="0" err="1">
                <a:latin typeface="Bodoni MT" panose="02070603080606020203" pitchFamily="18" charset="0"/>
              </a:rPr>
              <a:t>today</a:t>
            </a:r>
            <a:r>
              <a:rPr lang="nl-NL" dirty="0">
                <a:latin typeface="Bodoni MT" panose="02070603080606020203" pitchFamily="18" charset="0"/>
              </a:rPr>
              <a:t> I wan</a:t>
            </a:r>
          </a:p>
        </p:txBody>
      </p:sp>
    </p:spTree>
    <p:extLst>
      <p:ext uri="{BB962C8B-B14F-4D97-AF65-F5344CB8AC3E}">
        <p14:creationId xmlns:p14="http://schemas.microsoft.com/office/powerpoint/2010/main" val="309928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37812" y="1196935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DC240B54-6603-53B1-E029-5C4D1F5EC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19149" y="3023117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409" y="841680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97B69A9E-54C3-3328-28AC-84963AEB1915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4956EAB6-9DA5-5041-1C8F-9B77F8FFCBAD}"/>
              </a:ext>
            </a:extLst>
          </p:cNvPr>
          <p:cNvSpPr txBox="1"/>
          <p:nvPr/>
        </p:nvSpPr>
        <p:spPr>
          <a:xfrm>
            <a:off x="5104436" y="2102939"/>
            <a:ext cx="24885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  <a:p>
            <a:endParaRPr lang="nl-NL" dirty="0">
              <a:latin typeface="Bodoni MT" panose="02070603080606020203" pitchFamily="18" charset="0"/>
            </a:endParaRPr>
          </a:p>
          <a:p>
            <a:r>
              <a:rPr lang="nl-NL" dirty="0" err="1">
                <a:latin typeface="Bodoni MT" panose="02070603080606020203" pitchFamily="18" charset="0"/>
              </a:rPr>
              <a:t>That’s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all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very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interesting</a:t>
            </a:r>
            <a:r>
              <a:rPr lang="nl-NL" dirty="0">
                <a:latin typeface="Bodoni MT" panose="02070603080606020203" pitchFamily="18" charset="0"/>
              </a:rPr>
              <a:t>, but </a:t>
            </a:r>
            <a:r>
              <a:rPr lang="nl-NL" dirty="0" err="1">
                <a:latin typeface="Bodoni MT" panose="02070603080606020203" pitchFamily="18" charset="0"/>
              </a:rPr>
              <a:t>today</a:t>
            </a:r>
            <a:r>
              <a:rPr lang="nl-NL" dirty="0">
                <a:latin typeface="Bodoni MT" panose="02070603080606020203" pitchFamily="18" charset="0"/>
              </a:rPr>
              <a:t> I want </a:t>
            </a:r>
            <a:r>
              <a:rPr lang="nl-NL" dirty="0" err="1">
                <a:latin typeface="Bodoni MT" panose="02070603080606020203" pitchFamily="18" charset="0"/>
              </a:rPr>
              <a:t>to</a:t>
            </a:r>
            <a:endParaRPr lang="nl-NL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12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37812" y="1206266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638234F0-8045-9206-3403-C18D8EB4D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28480" y="3051110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409" y="804356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316C2B1A-4190-4090-6973-7E6BB8839A5A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DF4B98D3-F90B-5ADF-E623-6273A398D254}"/>
              </a:ext>
            </a:extLst>
          </p:cNvPr>
          <p:cNvSpPr txBox="1"/>
          <p:nvPr/>
        </p:nvSpPr>
        <p:spPr>
          <a:xfrm>
            <a:off x="5104436" y="2102939"/>
            <a:ext cx="24885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  <a:p>
            <a:endParaRPr lang="nl-NL" dirty="0">
              <a:latin typeface="Bodoni MT" panose="02070603080606020203" pitchFamily="18" charset="0"/>
            </a:endParaRPr>
          </a:p>
          <a:p>
            <a:r>
              <a:rPr lang="nl-NL" dirty="0" err="1">
                <a:latin typeface="Bodoni MT" panose="02070603080606020203" pitchFamily="18" charset="0"/>
              </a:rPr>
              <a:t>That’s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all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very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interesting</a:t>
            </a:r>
            <a:r>
              <a:rPr lang="nl-NL" dirty="0">
                <a:latin typeface="Bodoni MT" panose="02070603080606020203" pitchFamily="18" charset="0"/>
              </a:rPr>
              <a:t>, but </a:t>
            </a:r>
            <a:r>
              <a:rPr lang="nl-NL" dirty="0" err="1">
                <a:latin typeface="Bodoni MT" panose="02070603080606020203" pitchFamily="18" charset="0"/>
              </a:rPr>
              <a:t>today</a:t>
            </a:r>
            <a:r>
              <a:rPr lang="nl-NL" dirty="0">
                <a:latin typeface="Bodoni MT" panose="02070603080606020203" pitchFamily="18" charset="0"/>
              </a:rPr>
              <a:t> I want </a:t>
            </a:r>
            <a:r>
              <a:rPr lang="nl-NL" dirty="0" err="1">
                <a:latin typeface="Bodoni MT" panose="02070603080606020203" pitchFamily="18" charset="0"/>
              </a:rPr>
              <a:t>to</a:t>
            </a:r>
            <a:r>
              <a:rPr lang="nl-NL" dirty="0">
                <a:latin typeface="Bodoni MT" panose="02070603080606020203" pitchFamily="18" charset="0"/>
              </a:rPr>
              <a:t> talk </a:t>
            </a:r>
          </a:p>
        </p:txBody>
      </p:sp>
    </p:spTree>
    <p:extLst>
      <p:ext uri="{BB962C8B-B14F-4D97-AF65-F5344CB8AC3E}">
        <p14:creationId xmlns:p14="http://schemas.microsoft.com/office/powerpoint/2010/main" val="392564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37812" y="1196935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D0612712-10D1-FBAC-32D1-66F5F4F01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28480" y="3114783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4002">
            <a:off x="1175740" y="823018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A295F183-CCA1-75E4-DD35-8C4D5A2113B3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76E3E1E-80B5-25C9-5B8A-E1E20485B5A3}"/>
              </a:ext>
            </a:extLst>
          </p:cNvPr>
          <p:cNvSpPr txBox="1"/>
          <p:nvPr/>
        </p:nvSpPr>
        <p:spPr>
          <a:xfrm>
            <a:off x="5104436" y="2102939"/>
            <a:ext cx="24885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  <a:p>
            <a:endParaRPr lang="nl-NL" dirty="0">
              <a:latin typeface="Bodoni MT" panose="02070603080606020203" pitchFamily="18" charset="0"/>
            </a:endParaRPr>
          </a:p>
          <a:p>
            <a:r>
              <a:rPr lang="nl-NL" dirty="0" err="1">
                <a:latin typeface="Bodoni MT" panose="02070603080606020203" pitchFamily="18" charset="0"/>
              </a:rPr>
              <a:t>That’s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all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very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interesting</a:t>
            </a:r>
            <a:r>
              <a:rPr lang="nl-NL" dirty="0">
                <a:latin typeface="Bodoni MT" panose="02070603080606020203" pitchFamily="18" charset="0"/>
              </a:rPr>
              <a:t>, but </a:t>
            </a:r>
            <a:r>
              <a:rPr lang="nl-NL" dirty="0" err="1">
                <a:latin typeface="Bodoni MT" panose="02070603080606020203" pitchFamily="18" charset="0"/>
              </a:rPr>
              <a:t>today</a:t>
            </a:r>
            <a:r>
              <a:rPr lang="nl-NL" dirty="0">
                <a:latin typeface="Bodoni MT" panose="02070603080606020203" pitchFamily="18" charset="0"/>
              </a:rPr>
              <a:t> I want </a:t>
            </a:r>
            <a:r>
              <a:rPr lang="nl-NL" dirty="0" err="1">
                <a:latin typeface="Bodoni MT" panose="02070603080606020203" pitchFamily="18" charset="0"/>
              </a:rPr>
              <a:t>to</a:t>
            </a:r>
            <a:r>
              <a:rPr lang="nl-NL" dirty="0">
                <a:latin typeface="Bodoni MT" panose="02070603080606020203" pitchFamily="18" charset="0"/>
              </a:rPr>
              <a:t> talk abo</a:t>
            </a:r>
          </a:p>
        </p:txBody>
      </p:sp>
    </p:spTree>
    <p:extLst>
      <p:ext uri="{BB962C8B-B14F-4D97-AF65-F5344CB8AC3E}">
        <p14:creationId xmlns:p14="http://schemas.microsoft.com/office/powerpoint/2010/main" val="215042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28481" y="1178273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41C994EA-C454-A1CE-5DF7-7E358A36F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28480" y="3114783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4002">
            <a:off x="1157078" y="813687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51022929-88BB-F678-CB61-E755D9F2E737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F81C73D-AED1-24C8-652E-34CDCEA4045C}"/>
              </a:ext>
            </a:extLst>
          </p:cNvPr>
          <p:cNvSpPr txBox="1"/>
          <p:nvPr/>
        </p:nvSpPr>
        <p:spPr>
          <a:xfrm>
            <a:off x="5092861" y="2091364"/>
            <a:ext cx="24885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  <a:p>
            <a:endParaRPr lang="nl-NL" dirty="0">
              <a:latin typeface="Bodoni MT" panose="02070603080606020203" pitchFamily="18" charset="0"/>
            </a:endParaRPr>
          </a:p>
          <a:p>
            <a:r>
              <a:rPr lang="nl-NL" dirty="0" err="1">
                <a:latin typeface="Bodoni MT" panose="02070603080606020203" pitchFamily="18" charset="0"/>
              </a:rPr>
              <a:t>That’s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all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very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interesting</a:t>
            </a:r>
            <a:r>
              <a:rPr lang="nl-NL" dirty="0">
                <a:latin typeface="Bodoni MT" panose="02070603080606020203" pitchFamily="18" charset="0"/>
              </a:rPr>
              <a:t>, but </a:t>
            </a:r>
            <a:r>
              <a:rPr lang="nl-NL" dirty="0" err="1">
                <a:latin typeface="Bodoni MT" panose="02070603080606020203" pitchFamily="18" charset="0"/>
              </a:rPr>
              <a:t>today</a:t>
            </a:r>
            <a:r>
              <a:rPr lang="nl-NL" dirty="0">
                <a:latin typeface="Bodoni MT" panose="02070603080606020203" pitchFamily="18" charset="0"/>
              </a:rPr>
              <a:t> I want </a:t>
            </a:r>
            <a:r>
              <a:rPr lang="nl-NL" dirty="0" err="1">
                <a:latin typeface="Bodoni MT" panose="02070603080606020203" pitchFamily="18" charset="0"/>
              </a:rPr>
              <a:t>to</a:t>
            </a:r>
            <a:r>
              <a:rPr lang="nl-NL" dirty="0">
                <a:latin typeface="Bodoni MT" panose="02070603080606020203" pitchFamily="18" charset="0"/>
              </a:rPr>
              <a:t> talk </a:t>
            </a:r>
            <a:r>
              <a:rPr lang="nl-NL" dirty="0" err="1">
                <a:latin typeface="Bodoni MT" panose="02070603080606020203" pitchFamily="18" charset="0"/>
              </a:rPr>
              <a:t>about</a:t>
            </a:r>
            <a:endParaRPr lang="nl-NL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82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19150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03F09851-30BA-386E-857D-708EAFE6A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28480" y="3049468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740" y="832349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5BF63925-70EA-931E-AF56-0860F28B7703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7BB010C-7A20-6706-7874-116992D5D0AD}"/>
              </a:ext>
            </a:extLst>
          </p:cNvPr>
          <p:cNvSpPr txBox="1"/>
          <p:nvPr/>
        </p:nvSpPr>
        <p:spPr>
          <a:xfrm>
            <a:off x="5092861" y="2091364"/>
            <a:ext cx="24885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  <a:p>
            <a:endParaRPr lang="nl-NL" dirty="0">
              <a:latin typeface="Bodoni MT" panose="02070603080606020203" pitchFamily="18" charset="0"/>
            </a:endParaRPr>
          </a:p>
          <a:p>
            <a:r>
              <a:rPr lang="nl-NL" dirty="0" err="1">
                <a:latin typeface="Bodoni MT" panose="02070603080606020203" pitchFamily="18" charset="0"/>
              </a:rPr>
              <a:t>That’s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all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very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interesting</a:t>
            </a:r>
            <a:r>
              <a:rPr lang="nl-NL" dirty="0">
                <a:latin typeface="Bodoni MT" panose="02070603080606020203" pitchFamily="18" charset="0"/>
              </a:rPr>
              <a:t>, but </a:t>
            </a:r>
            <a:r>
              <a:rPr lang="nl-NL" dirty="0" err="1">
                <a:latin typeface="Bodoni MT" panose="02070603080606020203" pitchFamily="18" charset="0"/>
              </a:rPr>
              <a:t>today</a:t>
            </a:r>
            <a:r>
              <a:rPr lang="nl-NL" dirty="0">
                <a:latin typeface="Bodoni MT" panose="02070603080606020203" pitchFamily="18" charset="0"/>
              </a:rPr>
              <a:t> I want </a:t>
            </a:r>
            <a:r>
              <a:rPr lang="nl-NL" dirty="0" err="1">
                <a:latin typeface="Bodoni MT" panose="02070603080606020203" pitchFamily="18" charset="0"/>
              </a:rPr>
              <a:t>to</a:t>
            </a:r>
            <a:r>
              <a:rPr lang="nl-NL" dirty="0">
                <a:latin typeface="Bodoni MT" panose="02070603080606020203" pitchFamily="18" charset="0"/>
              </a:rPr>
              <a:t> talk </a:t>
            </a:r>
            <a:r>
              <a:rPr lang="nl-NL" dirty="0" err="1">
                <a:latin typeface="Bodoni MT" panose="02070603080606020203" pitchFamily="18" charset="0"/>
              </a:rPr>
              <a:t>about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the</a:t>
            </a:r>
            <a:r>
              <a:rPr lang="nl-NL" dirty="0">
                <a:latin typeface="Bodoni MT" panose="020706030806060202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709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8075B-7390-2F77-1874-56D670D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FC001-1A6C-5F65-3524-25A7314A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980DE94E-42F8-C6F6-DC97-77094914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CB026DC9-2BD4-BB25-F6B7-6317C382CF9D}"/>
              </a:ext>
            </a:extLst>
          </p:cNvPr>
          <p:cNvGrpSpPr/>
          <p:nvPr/>
        </p:nvGrpSpPr>
        <p:grpSpPr>
          <a:xfrm>
            <a:off x="5769418" y="1998995"/>
            <a:ext cx="1902590" cy="2069152"/>
            <a:chOff x="1052420" y="851601"/>
            <a:chExt cx="3440556" cy="5109599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C839AF17-C3F6-E584-9BE2-985BC9173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7558"/>
            <a:stretch/>
          </p:blipFill>
          <p:spPr>
            <a:xfrm>
              <a:off x="1052420" y="3318102"/>
              <a:ext cx="3248479" cy="2643098"/>
            </a:xfrm>
            <a:prstGeom prst="rect">
              <a:avLst/>
            </a:prstGeom>
          </p:spPr>
        </p:pic>
        <p:pic>
          <p:nvPicPr>
            <p:cNvPr id="6" name="ogen">
              <a:extLst>
                <a:ext uri="{FF2B5EF4-FFF2-40B4-BE49-F238E27FC236}">
                  <a16:creationId xmlns:a16="http://schemas.microsoft.com/office/drawing/2014/main" id="{F0043DB5-ED91-4D1B-E011-03A3037E4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0190"/>
            <a:stretch/>
          </p:blipFill>
          <p:spPr>
            <a:xfrm>
              <a:off x="2028481" y="1196935"/>
              <a:ext cx="1581493" cy="1788861"/>
            </a:xfrm>
            <a:prstGeom prst="rect">
              <a:avLst/>
            </a:prstGeom>
          </p:spPr>
        </p:pic>
        <p:pic>
          <p:nvPicPr>
            <p:cNvPr id="7" name="haar">
              <a:extLst>
                <a:ext uri="{FF2B5EF4-FFF2-40B4-BE49-F238E27FC236}">
                  <a16:creationId xmlns:a16="http://schemas.microsoft.com/office/drawing/2014/main" id="{43C1B0D4-A635-719F-96C6-A7F279698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412739">
              <a:off x="1187341" y="851601"/>
              <a:ext cx="3305635" cy="4277322"/>
            </a:xfrm>
            <a:prstGeom prst="rect">
              <a:avLst/>
            </a:prstGeom>
          </p:spPr>
        </p:pic>
        <p:pic>
          <p:nvPicPr>
            <p:cNvPr id="8" name="mond">
              <a:extLst>
                <a:ext uri="{FF2B5EF4-FFF2-40B4-BE49-F238E27FC236}">
                  <a16:creationId xmlns:a16="http://schemas.microsoft.com/office/drawing/2014/main" id="{8B5B2ECC-239D-E0DD-FF21-B35EACAD4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9810"/>
            <a:stretch/>
          </p:blipFill>
          <p:spPr>
            <a:xfrm>
              <a:off x="2037812" y="2976464"/>
              <a:ext cx="1581493" cy="452535"/>
            </a:xfrm>
            <a:prstGeom prst="rect">
              <a:avLst/>
            </a:prstGeom>
          </p:spPr>
        </p:pic>
      </p:grp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8DDFB92B-EDFE-0F74-8D25-9E81D0BB39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57"/>
          <a:stretch/>
        </p:blipFill>
        <p:spPr>
          <a:xfrm rot="21028024">
            <a:off x="5893364" y="4042103"/>
            <a:ext cx="154227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6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37812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E297DBCA-1E8C-8D8C-E93F-4BA6C4CAB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28480" y="3049468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078" y="832349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9DB141C4-7748-D0C0-814C-D45E192DD3A7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48D15970-5AA1-BEC6-9DDC-465238E660C5}"/>
              </a:ext>
            </a:extLst>
          </p:cNvPr>
          <p:cNvSpPr txBox="1"/>
          <p:nvPr/>
        </p:nvSpPr>
        <p:spPr>
          <a:xfrm>
            <a:off x="5116011" y="2068214"/>
            <a:ext cx="24885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  <a:p>
            <a:endParaRPr lang="nl-NL" dirty="0">
              <a:latin typeface="Bodoni MT" panose="02070603080606020203" pitchFamily="18" charset="0"/>
            </a:endParaRPr>
          </a:p>
          <a:p>
            <a:r>
              <a:rPr lang="nl-NL" dirty="0" err="1">
                <a:latin typeface="Bodoni MT" panose="02070603080606020203" pitchFamily="18" charset="0"/>
              </a:rPr>
              <a:t>That’s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all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very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interesting</a:t>
            </a:r>
            <a:r>
              <a:rPr lang="nl-NL" dirty="0">
                <a:latin typeface="Bodoni MT" panose="02070603080606020203" pitchFamily="18" charset="0"/>
              </a:rPr>
              <a:t>, but </a:t>
            </a:r>
            <a:r>
              <a:rPr lang="nl-NL" dirty="0" err="1">
                <a:latin typeface="Bodoni MT" panose="02070603080606020203" pitchFamily="18" charset="0"/>
              </a:rPr>
              <a:t>today</a:t>
            </a:r>
            <a:r>
              <a:rPr lang="nl-NL" dirty="0">
                <a:latin typeface="Bodoni MT" panose="02070603080606020203" pitchFamily="18" charset="0"/>
              </a:rPr>
              <a:t> I want </a:t>
            </a:r>
            <a:r>
              <a:rPr lang="nl-NL" dirty="0" err="1">
                <a:latin typeface="Bodoni MT" panose="02070603080606020203" pitchFamily="18" charset="0"/>
              </a:rPr>
              <a:t>to</a:t>
            </a:r>
            <a:r>
              <a:rPr lang="nl-NL" dirty="0">
                <a:latin typeface="Bodoni MT" panose="02070603080606020203" pitchFamily="18" charset="0"/>
              </a:rPr>
              <a:t> talk </a:t>
            </a:r>
            <a:r>
              <a:rPr lang="nl-NL" dirty="0" err="1">
                <a:latin typeface="Bodoni MT" panose="02070603080606020203" pitchFamily="18" charset="0"/>
              </a:rPr>
              <a:t>about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phys</a:t>
            </a:r>
            <a:endParaRPr lang="nl-NL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24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28481" y="1168942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5971417F-A1FB-54DE-CCD8-5BD4D433F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28480" y="2976465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740" y="813687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5EA6C331-0FC0-B442-9FCD-0A32304CE4F6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50E74BD-C6A6-72C7-D151-5C30F1B7C450}"/>
              </a:ext>
            </a:extLst>
          </p:cNvPr>
          <p:cNvSpPr txBox="1"/>
          <p:nvPr/>
        </p:nvSpPr>
        <p:spPr>
          <a:xfrm>
            <a:off x="5116011" y="2068214"/>
            <a:ext cx="24885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  <a:p>
            <a:endParaRPr lang="nl-NL" dirty="0">
              <a:latin typeface="Bodoni MT" panose="02070603080606020203" pitchFamily="18" charset="0"/>
            </a:endParaRPr>
          </a:p>
          <a:p>
            <a:r>
              <a:rPr lang="nl-NL" dirty="0" err="1">
                <a:latin typeface="Bodoni MT" panose="02070603080606020203" pitchFamily="18" charset="0"/>
              </a:rPr>
              <a:t>That’s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all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very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interesting</a:t>
            </a:r>
            <a:r>
              <a:rPr lang="nl-NL" dirty="0">
                <a:latin typeface="Bodoni MT" panose="02070603080606020203" pitchFamily="18" charset="0"/>
              </a:rPr>
              <a:t>, but </a:t>
            </a:r>
            <a:r>
              <a:rPr lang="nl-NL" dirty="0" err="1">
                <a:latin typeface="Bodoni MT" panose="02070603080606020203" pitchFamily="18" charset="0"/>
              </a:rPr>
              <a:t>today</a:t>
            </a:r>
            <a:r>
              <a:rPr lang="nl-NL" dirty="0">
                <a:latin typeface="Bodoni MT" panose="02070603080606020203" pitchFamily="18" charset="0"/>
              </a:rPr>
              <a:t> I want </a:t>
            </a:r>
            <a:r>
              <a:rPr lang="nl-NL" dirty="0" err="1">
                <a:latin typeface="Bodoni MT" panose="02070603080606020203" pitchFamily="18" charset="0"/>
              </a:rPr>
              <a:t>to</a:t>
            </a:r>
            <a:r>
              <a:rPr lang="nl-NL" dirty="0">
                <a:latin typeface="Bodoni MT" panose="02070603080606020203" pitchFamily="18" charset="0"/>
              </a:rPr>
              <a:t> talk </a:t>
            </a:r>
            <a:r>
              <a:rPr lang="nl-NL" dirty="0" err="1">
                <a:latin typeface="Bodoni MT" panose="02070603080606020203" pitchFamily="18" charset="0"/>
              </a:rPr>
              <a:t>about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physics</a:t>
            </a:r>
            <a:endParaRPr lang="nl-NL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36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09819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ED15A6ED-13EA-135B-9442-22BF911C2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28480" y="2976465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747" y="823018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5510777D-7349-7F3E-7553-5AD618AFA727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5C49AB01-59C4-7FD8-53A0-AC55A4ACF918}"/>
              </a:ext>
            </a:extLst>
          </p:cNvPr>
          <p:cNvSpPr txBox="1"/>
          <p:nvPr/>
        </p:nvSpPr>
        <p:spPr>
          <a:xfrm>
            <a:off x="5116011" y="2068214"/>
            <a:ext cx="24885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  <a:p>
            <a:endParaRPr lang="nl-NL" dirty="0">
              <a:latin typeface="Bodoni MT" panose="02070603080606020203" pitchFamily="18" charset="0"/>
            </a:endParaRPr>
          </a:p>
          <a:p>
            <a:r>
              <a:rPr lang="nl-NL" dirty="0" err="1">
                <a:latin typeface="Bodoni MT" panose="02070603080606020203" pitchFamily="18" charset="0"/>
              </a:rPr>
              <a:t>That’s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all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very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interesting</a:t>
            </a:r>
            <a:r>
              <a:rPr lang="nl-NL" dirty="0">
                <a:latin typeface="Bodoni MT" panose="02070603080606020203" pitchFamily="18" charset="0"/>
              </a:rPr>
              <a:t>, but </a:t>
            </a:r>
            <a:r>
              <a:rPr lang="nl-NL" dirty="0" err="1">
                <a:latin typeface="Bodoni MT" panose="02070603080606020203" pitchFamily="18" charset="0"/>
              </a:rPr>
              <a:t>today</a:t>
            </a:r>
            <a:r>
              <a:rPr lang="nl-NL" dirty="0">
                <a:latin typeface="Bodoni MT" panose="02070603080606020203" pitchFamily="18" charset="0"/>
              </a:rPr>
              <a:t> I want </a:t>
            </a:r>
            <a:r>
              <a:rPr lang="nl-NL" dirty="0" err="1">
                <a:latin typeface="Bodoni MT" panose="02070603080606020203" pitchFamily="18" charset="0"/>
              </a:rPr>
              <a:t>to</a:t>
            </a:r>
            <a:r>
              <a:rPr lang="nl-NL" dirty="0">
                <a:latin typeface="Bodoni MT" panose="02070603080606020203" pitchFamily="18" charset="0"/>
              </a:rPr>
              <a:t> talk </a:t>
            </a:r>
            <a:r>
              <a:rPr lang="nl-NL" dirty="0" err="1">
                <a:latin typeface="Bodoni MT" panose="02070603080606020203" pitchFamily="18" charset="0"/>
              </a:rPr>
              <a:t>about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physics</a:t>
            </a:r>
            <a:r>
              <a:rPr lang="nl-NL" dirty="0">
                <a:latin typeface="Bodoni MT" panose="02070603080606020203" pitchFamily="18" charset="0"/>
              </a:rPr>
              <a:t> pro</a:t>
            </a:r>
          </a:p>
        </p:txBody>
      </p:sp>
    </p:spTree>
    <p:extLst>
      <p:ext uri="{BB962C8B-B14F-4D97-AF65-F5344CB8AC3E}">
        <p14:creationId xmlns:p14="http://schemas.microsoft.com/office/powerpoint/2010/main" val="165192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19150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03F09851-30BA-386E-857D-708EAFE6A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28480" y="3049468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740" y="832349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5BF63925-70EA-931E-AF56-0860F28B7703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69E6FF-0E3E-E697-1CA4-5140CE1A79D0}"/>
              </a:ext>
            </a:extLst>
          </p:cNvPr>
          <p:cNvSpPr txBox="1"/>
          <p:nvPr/>
        </p:nvSpPr>
        <p:spPr>
          <a:xfrm>
            <a:off x="5116011" y="2068214"/>
            <a:ext cx="24885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  <a:p>
            <a:endParaRPr lang="nl-NL" dirty="0">
              <a:latin typeface="Bodoni MT" panose="02070603080606020203" pitchFamily="18" charset="0"/>
            </a:endParaRPr>
          </a:p>
          <a:p>
            <a:r>
              <a:rPr lang="nl-NL" dirty="0" err="1">
                <a:latin typeface="Bodoni MT" panose="02070603080606020203" pitchFamily="18" charset="0"/>
              </a:rPr>
              <a:t>That’s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all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very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interesting</a:t>
            </a:r>
            <a:r>
              <a:rPr lang="nl-NL" dirty="0">
                <a:latin typeface="Bodoni MT" panose="02070603080606020203" pitchFamily="18" charset="0"/>
              </a:rPr>
              <a:t>, but </a:t>
            </a:r>
            <a:r>
              <a:rPr lang="nl-NL" dirty="0" err="1">
                <a:latin typeface="Bodoni MT" panose="02070603080606020203" pitchFamily="18" charset="0"/>
              </a:rPr>
              <a:t>today</a:t>
            </a:r>
            <a:r>
              <a:rPr lang="nl-NL" dirty="0">
                <a:latin typeface="Bodoni MT" panose="02070603080606020203" pitchFamily="18" charset="0"/>
              </a:rPr>
              <a:t> I want </a:t>
            </a:r>
            <a:r>
              <a:rPr lang="nl-NL" dirty="0" err="1">
                <a:latin typeface="Bodoni MT" panose="02070603080606020203" pitchFamily="18" charset="0"/>
              </a:rPr>
              <a:t>to</a:t>
            </a:r>
            <a:r>
              <a:rPr lang="nl-NL" dirty="0">
                <a:latin typeface="Bodoni MT" panose="02070603080606020203" pitchFamily="18" charset="0"/>
              </a:rPr>
              <a:t> talk </a:t>
            </a:r>
            <a:r>
              <a:rPr lang="nl-NL" dirty="0" err="1">
                <a:latin typeface="Bodoni MT" panose="02070603080606020203" pitchFamily="18" charset="0"/>
              </a:rPr>
              <a:t>about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physics</a:t>
            </a:r>
            <a:r>
              <a:rPr lang="nl-NL" dirty="0">
                <a:latin typeface="Bodoni MT" panose="02070603080606020203" pitchFamily="18" charset="0"/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324479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19150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03F09851-30BA-386E-857D-708EAFE6A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28480" y="3049468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740" y="832349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5BF63925-70EA-931E-AF56-0860F28B7703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85AE082-140C-8CD8-4371-01719F3D01D8}"/>
              </a:ext>
            </a:extLst>
          </p:cNvPr>
          <p:cNvSpPr txBox="1"/>
          <p:nvPr/>
        </p:nvSpPr>
        <p:spPr>
          <a:xfrm>
            <a:off x="5116011" y="2068214"/>
            <a:ext cx="24885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  <a:p>
            <a:endParaRPr lang="nl-NL" dirty="0">
              <a:latin typeface="Bodoni MT" panose="02070603080606020203" pitchFamily="18" charset="0"/>
            </a:endParaRPr>
          </a:p>
          <a:p>
            <a:r>
              <a:rPr lang="nl-NL" dirty="0" err="1">
                <a:latin typeface="Bodoni MT" panose="02070603080606020203" pitchFamily="18" charset="0"/>
              </a:rPr>
              <a:t>That’s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all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very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interesting</a:t>
            </a:r>
            <a:r>
              <a:rPr lang="nl-NL" dirty="0">
                <a:latin typeface="Bodoni MT" panose="02070603080606020203" pitchFamily="18" charset="0"/>
              </a:rPr>
              <a:t>, but </a:t>
            </a:r>
            <a:r>
              <a:rPr lang="nl-NL" dirty="0" err="1">
                <a:latin typeface="Bodoni MT" panose="02070603080606020203" pitchFamily="18" charset="0"/>
              </a:rPr>
              <a:t>today</a:t>
            </a:r>
            <a:r>
              <a:rPr lang="nl-NL" dirty="0">
                <a:latin typeface="Bodoni MT" panose="02070603080606020203" pitchFamily="18" charset="0"/>
              </a:rPr>
              <a:t> I want </a:t>
            </a:r>
            <a:r>
              <a:rPr lang="nl-NL" dirty="0" err="1">
                <a:latin typeface="Bodoni MT" panose="02070603080606020203" pitchFamily="18" charset="0"/>
              </a:rPr>
              <a:t>to</a:t>
            </a:r>
            <a:r>
              <a:rPr lang="nl-NL" dirty="0">
                <a:latin typeface="Bodoni MT" panose="02070603080606020203" pitchFamily="18" charset="0"/>
              </a:rPr>
              <a:t> talk </a:t>
            </a:r>
            <a:r>
              <a:rPr lang="nl-NL" dirty="0" err="1">
                <a:latin typeface="Bodoni MT" panose="02070603080606020203" pitchFamily="18" charset="0"/>
              </a:rPr>
              <a:t>about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physics</a:t>
            </a:r>
            <a:r>
              <a:rPr lang="nl-NL" dirty="0">
                <a:latin typeface="Bodoni MT" panose="02070603080606020203" pitchFamily="18" charset="0"/>
              </a:rPr>
              <a:t> project of </a:t>
            </a:r>
          </a:p>
        </p:txBody>
      </p:sp>
    </p:spTree>
    <p:extLst>
      <p:ext uri="{BB962C8B-B14F-4D97-AF65-F5344CB8AC3E}">
        <p14:creationId xmlns:p14="http://schemas.microsoft.com/office/powerpoint/2010/main" val="98867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28481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7DC2A30B-738A-103A-51C0-36D4F5FF2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09818" y="3051110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408" y="819142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CEC60D7E-1C3A-3CD1-693E-48B74F0437D7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95F563A-E35A-35C6-FC63-89B3F84C2B88}"/>
              </a:ext>
            </a:extLst>
          </p:cNvPr>
          <p:cNvSpPr txBox="1"/>
          <p:nvPr/>
        </p:nvSpPr>
        <p:spPr>
          <a:xfrm>
            <a:off x="5116011" y="2068214"/>
            <a:ext cx="24885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  <a:p>
            <a:endParaRPr lang="nl-NL" dirty="0">
              <a:latin typeface="Bodoni MT" panose="02070603080606020203" pitchFamily="18" charset="0"/>
            </a:endParaRPr>
          </a:p>
          <a:p>
            <a:r>
              <a:rPr lang="nl-NL" dirty="0" err="1">
                <a:latin typeface="Bodoni MT" panose="02070603080606020203" pitchFamily="18" charset="0"/>
              </a:rPr>
              <a:t>That’s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all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very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interesting</a:t>
            </a:r>
            <a:r>
              <a:rPr lang="nl-NL" dirty="0">
                <a:latin typeface="Bodoni MT" panose="02070603080606020203" pitchFamily="18" charset="0"/>
              </a:rPr>
              <a:t>, but </a:t>
            </a:r>
            <a:r>
              <a:rPr lang="nl-NL" dirty="0" err="1">
                <a:latin typeface="Bodoni MT" panose="02070603080606020203" pitchFamily="18" charset="0"/>
              </a:rPr>
              <a:t>today</a:t>
            </a:r>
            <a:r>
              <a:rPr lang="nl-NL" dirty="0">
                <a:latin typeface="Bodoni MT" panose="02070603080606020203" pitchFamily="18" charset="0"/>
              </a:rPr>
              <a:t> I want </a:t>
            </a:r>
            <a:r>
              <a:rPr lang="nl-NL" dirty="0" err="1">
                <a:latin typeface="Bodoni MT" panose="02070603080606020203" pitchFamily="18" charset="0"/>
              </a:rPr>
              <a:t>to</a:t>
            </a:r>
            <a:r>
              <a:rPr lang="nl-NL" dirty="0">
                <a:latin typeface="Bodoni MT" panose="02070603080606020203" pitchFamily="18" charset="0"/>
              </a:rPr>
              <a:t> talk </a:t>
            </a:r>
            <a:r>
              <a:rPr lang="nl-NL" dirty="0" err="1">
                <a:latin typeface="Bodoni MT" panose="02070603080606020203" pitchFamily="18" charset="0"/>
              </a:rPr>
              <a:t>about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physics</a:t>
            </a:r>
            <a:r>
              <a:rPr lang="nl-NL" dirty="0">
                <a:latin typeface="Bodoni MT" panose="02070603080606020203" pitchFamily="18" charset="0"/>
              </a:rPr>
              <a:t> project of </a:t>
            </a:r>
          </a:p>
          <a:p>
            <a:r>
              <a:rPr lang="nl-NL" dirty="0">
                <a:latin typeface="Bodoni MT" panose="02070603080606020203" pitchFamily="18" charset="0"/>
              </a:rPr>
              <a:t>  </a:t>
            </a:r>
            <a:r>
              <a:rPr lang="nl-NL" dirty="0" err="1">
                <a:latin typeface="Bodoni MT" panose="02070603080606020203" pitchFamily="18" charset="0"/>
              </a:rPr>
              <a:t>gro</a:t>
            </a:r>
            <a:endParaRPr lang="nl-NL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45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28481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6FE57953-B6F4-779C-F308-693A5D1AB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37811" y="3060441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409" y="804356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0AA54194-E3B2-647C-AFF6-C4C93641D2CF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4949BCB4-865A-06E5-8A97-AF19B57D03F5}"/>
              </a:ext>
            </a:extLst>
          </p:cNvPr>
          <p:cNvSpPr txBox="1"/>
          <p:nvPr/>
        </p:nvSpPr>
        <p:spPr>
          <a:xfrm>
            <a:off x="5104436" y="2068214"/>
            <a:ext cx="24885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  <a:p>
            <a:endParaRPr lang="nl-NL" dirty="0">
              <a:latin typeface="Bodoni MT" panose="02070603080606020203" pitchFamily="18" charset="0"/>
            </a:endParaRPr>
          </a:p>
          <a:p>
            <a:r>
              <a:rPr lang="nl-NL" dirty="0" err="1">
                <a:latin typeface="Bodoni MT" panose="02070603080606020203" pitchFamily="18" charset="0"/>
              </a:rPr>
              <a:t>That’s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all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very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interesting</a:t>
            </a:r>
            <a:r>
              <a:rPr lang="nl-NL" dirty="0">
                <a:latin typeface="Bodoni MT" panose="02070603080606020203" pitchFamily="18" charset="0"/>
              </a:rPr>
              <a:t>, but </a:t>
            </a:r>
            <a:r>
              <a:rPr lang="nl-NL" dirty="0" err="1">
                <a:latin typeface="Bodoni MT" panose="02070603080606020203" pitchFamily="18" charset="0"/>
              </a:rPr>
              <a:t>today</a:t>
            </a:r>
            <a:r>
              <a:rPr lang="nl-NL" dirty="0">
                <a:latin typeface="Bodoni MT" panose="02070603080606020203" pitchFamily="18" charset="0"/>
              </a:rPr>
              <a:t> I want </a:t>
            </a:r>
            <a:r>
              <a:rPr lang="nl-NL" dirty="0" err="1">
                <a:latin typeface="Bodoni MT" panose="02070603080606020203" pitchFamily="18" charset="0"/>
              </a:rPr>
              <a:t>to</a:t>
            </a:r>
            <a:r>
              <a:rPr lang="nl-NL" dirty="0">
                <a:latin typeface="Bodoni MT" panose="02070603080606020203" pitchFamily="18" charset="0"/>
              </a:rPr>
              <a:t> talk </a:t>
            </a:r>
            <a:r>
              <a:rPr lang="nl-NL" dirty="0" err="1">
                <a:latin typeface="Bodoni MT" panose="02070603080606020203" pitchFamily="18" charset="0"/>
              </a:rPr>
              <a:t>about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physics</a:t>
            </a:r>
            <a:r>
              <a:rPr lang="nl-NL" dirty="0">
                <a:latin typeface="Bodoni MT" panose="02070603080606020203" pitchFamily="18" charset="0"/>
              </a:rPr>
              <a:t> project of                           </a:t>
            </a:r>
          </a:p>
          <a:p>
            <a:r>
              <a:rPr lang="nl-NL" dirty="0">
                <a:latin typeface="Bodoni MT" panose="02070603080606020203" pitchFamily="18" charset="0"/>
              </a:rPr>
              <a:t>  </a:t>
            </a:r>
            <a:r>
              <a:rPr lang="nl-NL" dirty="0" err="1">
                <a:latin typeface="Bodoni MT" panose="02070603080606020203" pitchFamily="18" charset="0"/>
              </a:rPr>
              <a:t>group</a:t>
            </a:r>
            <a:endParaRPr lang="nl-NL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73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28481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6FE57953-B6F4-779C-F308-693A5D1AB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37811" y="3060441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409" y="804356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0AA54194-E3B2-647C-AFF6-C4C93641D2CF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AD2F0FC-EC71-CC96-2ECB-E5284E050030}"/>
              </a:ext>
            </a:extLst>
          </p:cNvPr>
          <p:cNvSpPr txBox="1"/>
          <p:nvPr/>
        </p:nvSpPr>
        <p:spPr>
          <a:xfrm>
            <a:off x="5116011" y="2068214"/>
            <a:ext cx="24885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  <a:p>
            <a:endParaRPr lang="nl-NL" dirty="0">
              <a:latin typeface="Bodoni MT" panose="02070603080606020203" pitchFamily="18" charset="0"/>
            </a:endParaRPr>
          </a:p>
          <a:p>
            <a:r>
              <a:rPr lang="nl-NL" dirty="0" err="1">
                <a:latin typeface="Bodoni MT" panose="02070603080606020203" pitchFamily="18" charset="0"/>
              </a:rPr>
              <a:t>That’s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all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very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interesting</a:t>
            </a:r>
            <a:r>
              <a:rPr lang="nl-NL" dirty="0">
                <a:latin typeface="Bodoni MT" panose="02070603080606020203" pitchFamily="18" charset="0"/>
              </a:rPr>
              <a:t>, but </a:t>
            </a:r>
            <a:r>
              <a:rPr lang="nl-NL" dirty="0" err="1">
                <a:latin typeface="Bodoni MT" panose="02070603080606020203" pitchFamily="18" charset="0"/>
              </a:rPr>
              <a:t>today</a:t>
            </a:r>
            <a:r>
              <a:rPr lang="nl-NL" dirty="0">
                <a:latin typeface="Bodoni MT" panose="02070603080606020203" pitchFamily="18" charset="0"/>
              </a:rPr>
              <a:t> I want </a:t>
            </a:r>
            <a:r>
              <a:rPr lang="nl-NL" dirty="0" err="1">
                <a:latin typeface="Bodoni MT" panose="02070603080606020203" pitchFamily="18" charset="0"/>
              </a:rPr>
              <a:t>to</a:t>
            </a:r>
            <a:r>
              <a:rPr lang="nl-NL" dirty="0">
                <a:latin typeface="Bodoni MT" panose="02070603080606020203" pitchFamily="18" charset="0"/>
              </a:rPr>
              <a:t> talk </a:t>
            </a:r>
            <a:r>
              <a:rPr lang="nl-NL" dirty="0" err="1">
                <a:latin typeface="Bodoni MT" panose="02070603080606020203" pitchFamily="18" charset="0"/>
              </a:rPr>
              <a:t>about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physics</a:t>
            </a:r>
            <a:r>
              <a:rPr lang="nl-NL" dirty="0">
                <a:latin typeface="Bodoni MT" panose="02070603080606020203" pitchFamily="18" charset="0"/>
              </a:rPr>
              <a:t> project of        </a:t>
            </a:r>
          </a:p>
          <a:p>
            <a:r>
              <a:rPr lang="nl-NL" dirty="0">
                <a:latin typeface="Bodoni MT" panose="02070603080606020203" pitchFamily="18" charset="0"/>
              </a:rPr>
              <a:t>  </a:t>
            </a:r>
            <a:r>
              <a:rPr lang="nl-NL" dirty="0" err="1">
                <a:latin typeface="Bodoni MT" panose="02070603080606020203" pitchFamily="18" charset="0"/>
              </a:rPr>
              <a:t>group</a:t>
            </a:r>
            <a:r>
              <a:rPr lang="nl-NL" dirty="0">
                <a:latin typeface="Bodoni MT" panose="02070603080606020203" pitchFamily="18" charset="0"/>
              </a:rPr>
              <a:t> 24.</a:t>
            </a:r>
          </a:p>
        </p:txBody>
      </p:sp>
    </p:spTree>
    <p:extLst>
      <p:ext uri="{BB962C8B-B14F-4D97-AF65-F5344CB8AC3E}">
        <p14:creationId xmlns:p14="http://schemas.microsoft.com/office/powerpoint/2010/main" val="397557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28481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6FE57953-B6F4-779C-F308-693A5D1AB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37811" y="3060441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409" y="804356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0AA54194-E3B2-647C-AFF6-C4C93641D2CF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AD2F0FC-EC71-CC96-2ECB-E5284E050030}"/>
              </a:ext>
            </a:extLst>
          </p:cNvPr>
          <p:cNvSpPr txBox="1"/>
          <p:nvPr/>
        </p:nvSpPr>
        <p:spPr>
          <a:xfrm>
            <a:off x="5116011" y="2068214"/>
            <a:ext cx="24885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  <a:p>
            <a:endParaRPr lang="nl-NL" dirty="0">
              <a:latin typeface="Bodoni MT" panose="02070603080606020203" pitchFamily="18" charset="0"/>
            </a:endParaRPr>
          </a:p>
          <a:p>
            <a:r>
              <a:rPr lang="nl-NL" dirty="0" err="1">
                <a:latin typeface="Bodoni MT" panose="02070603080606020203" pitchFamily="18" charset="0"/>
              </a:rPr>
              <a:t>That’s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all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very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interesting</a:t>
            </a:r>
            <a:r>
              <a:rPr lang="nl-NL" dirty="0">
                <a:latin typeface="Bodoni MT" panose="02070603080606020203" pitchFamily="18" charset="0"/>
              </a:rPr>
              <a:t>, but </a:t>
            </a:r>
            <a:r>
              <a:rPr lang="nl-NL" dirty="0" err="1">
                <a:latin typeface="Bodoni MT" panose="02070603080606020203" pitchFamily="18" charset="0"/>
              </a:rPr>
              <a:t>today</a:t>
            </a:r>
            <a:r>
              <a:rPr lang="nl-NL" dirty="0">
                <a:latin typeface="Bodoni MT" panose="02070603080606020203" pitchFamily="18" charset="0"/>
              </a:rPr>
              <a:t> I want </a:t>
            </a:r>
            <a:r>
              <a:rPr lang="nl-NL" dirty="0" err="1">
                <a:latin typeface="Bodoni MT" panose="02070603080606020203" pitchFamily="18" charset="0"/>
              </a:rPr>
              <a:t>to</a:t>
            </a:r>
            <a:r>
              <a:rPr lang="nl-NL" dirty="0">
                <a:latin typeface="Bodoni MT" panose="02070603080606020203" pitchFamily="18" charset="0"/>
              </a:rPr>
              <a:t> talk </a:t>
            </a:r>
            <a:r>
              <a:rPr lang="nl-NL" dirty="0" err="1">
                <a:latin typeface="Bodoni MT" panose="02070603080606020203" pitchFamily="18" charset="0"/>
              </a:rPr>
              <a:t>about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physics</a:t>
            </a:r>
            <a:r>
              <a:rPr lang="nl-NL" dirty="0">
                <a:latin typeface="Bodoni MT" panose="02070603080606020203" pitchFamily="18" charset="0"/>
              </a:rPr>
              <a:t> project of        </a:t>
            </a:r>
          </a:p>
          <a:p>
            <a:r>
              <a:rPr lang="nl-NL" dirty="0">
                <a:latin typeface="Bodoni MT" panose="02070603080606020203" pitchFamily="18" charset="0"/>
              </a:rPr>
              <a:t>  </a:t>
            </a:r>
            <a:r>
              <a:rPr lang="nl-NL" dirty="0" err="1">
                <a:latin typeface="Bodoni MT" panose="02070603080606020203" pitchFamily="18" charset="0"/>
              </a:rPr>
              <a:t>group</a:t>
            </a:r>
            <a:r>
              <a:rPr lang="nl-NL" dirty="0">
                <a:latin typeface="Bodoni MT" panose="02070603080606020203" pitchFamily="18" charset="0"/>
              </a:rPr>
              <a:t> 24.</a:t>
            </a:r>
          </a:p>
        </p:txBody>
      </p:sp>
    </p:spTree>
    <p:extLst>
      <p:ext uri="{BB962C8B-B14F-4D97-AF65-F5344CB8AC3E}">
        <p14:creationId xmlns:p14="http://schemas.microsoft.com/office/powerpoint/2010/main" val="169804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Laboratory Interior Point Of View Stock Footage SBV-314713455 ...">
            <a:extLst>
              <a:ext uri="{FF2B5EF4-FFF2-40B4-BE49-F238E27FC236}">
                <a16:creationId xmlns:a16="http://schemas.microsoft.com/office/drawing/2014/main" id="{23EA8D55-F672-ACEA-4DF9-2D59BA3E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gen">
            <a:extLst>
              <a:ext uri="{FF2B5EF4-FFF2-40B4-BE49-F238E27FC236}">
                <a16:creationId xmlns:a16="http://schemas.microsoft.com/office/drawing/2014/main" id="{7FD54718-E005-24B3-3205-B7D557F0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90"/>
          <a:stretch/>
        </p:blipFill>
        <p:spPr>
          <a:xfrm>
            <a:off x="2028481" y="1187604"/>
            <a:ext cx="1581493" cy="1788861"/>
          </a:xfrm>
          <a:prstGeom prst="rect">
            <a:avLst/>
          </a:prstGeom>
        </p:spPr>
      </p:pic>
      <p:pic>
        <p:nvPicPr>
          <p:cNvPr id="3" name="lichaam">
            <a:extLst>
              <a:ext uri="{FF2B5EF4-FFF2-40B4-BE49-F238E27FC236}">
                <a16:creationId xmlns:a16="http://schemas.microsoft.com/office/drawing/2014/main" id="{6FE57953-B6F4-779C-F308-693A5D1AB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0" y="3318101"/>
            <a:ext cx="3248478" cy="3648584"/>
          </a:xfrm>
          <a:prstGeom prst="rect">
            <a:avLst/>
          </a:prstGeom>
        </p:spPr>
      </p:pic>
      <p:pic>
        <p:nvPicPr>
          <p:cNvPr id="2" name="mond">
            <a:extLst>
              <a:ext uri="{FF2B5EF4-FFF2-40B4-BE49-F238E27FC236}">
                <a16:creationId xmlns:a16="http://schemas.microsoft.com/office/drawing/2014/main" id="{CAF6194E-0F14-3F58-478C-52D32417C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10"/>
          <a:stretch/>
        </p:blipFill>
        <p:spPr>
          <a:xfrm>
            <a:off x="2037811" y="3060441"/>
            <a:ext cx="1581493" cy="452535"/>
          </a:xfrm>
          <a:prstGeom prst="rect">
            <a:avLst/>
          </a:prstGeom>
        </p:spPr>
      </p:pic>
      <p:pic>
        <p:nvPicPr>
          <p:cNvPr id="9" name="haar">
            <a:extLst>
              <a:ext uri="{FF2B5EF4-FFF2-40B4-BE49-F238E27FC236}">
                <a16:creationId xmlns:a16="http://schemas.microsoft.com/office/drawing/2014/main" id="{24C7C412-7A82-87CF-42BD-861B40FF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409" y="804356"/>
            <a:ext cx="3305636" cy="4277322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0AA54194-E3B2-647C-AFF6-C4C93641D2CF}"/>
              </a:ext>
            </a:extLst>
          </p:cNvPr>
          <p:cNvSpPr/>
          <p:nvPr/>
        </p:nvSpPr>
        <p:spPr>
          <a:xfrm rot="5400000">
            <a:off x="4482374" y="1672960"/>
            <a:ext cx="3768174" cy="3170693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AD2F0FC-EC71-CC96-2ECB-E5284E050030}"/>
              </a:ext>
            </a:extLst>
          </p:cNvPr>
          <p:cNvSpPr txBox="1"/>
          <p:nvPr/>
        </p:nvSpPr>
        <p:spPr>
          <a:xfrm>
            <a:off x="5116011" y="2068214"/>
            <a:ext cx="24885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Bodoni MT" panose="02070603080606020203" pitchFamily="18" charset="0"/>
              </a:rPr>
              <a:t>Hey </a:t>
            </a:r>
            <a:r>
              <a:rPr lang="nl-NL" dirty="0" err="1">
                <a:latin typeface="Bodoni MT" panose="02070603080606020203" pitchFamily="18" charset="0"/>
              </a:rPr>
              <a:t>guys</a:t>
            </a:r>
            <a:r>
              <a:rPr lang="nl-NL" dirty="0">
                <a:latin typeface="Bodoni MT" panose="02070603080606020203" pitchFamily="18" charset="0"/>
              </a:rPr>
              <a:t>, </a:t>
            </a:r>
            <a:r>
              <a:rPr lang="nl-NL" dirty="0" err="1">
                <a:latin typeface="Bodoni MT" panose="02070603080606020203" pitchFamily="18" charset="0"/>
              </a:rPr>
              <a:t>I’m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mr.Boyle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and</a:t>
            </a:r>
            <a:r>
              <a:rPr lang="nl-NL" dirty="0">
                <a:latin typeface="Bodoni MT" panose="02070603080606020203" pitchFamily="18" charset="0"/>
              </a:rPr>
              <a:t> I </a:t>
            </a:r>
            <a:r>
              <a:rPr lang="nl-NL" dirty="0" err="1">
                <a:latin typeface="Bodoni MT" panose="02070603080606020203" pitchFamily="18" charset="0"/>
              </a:rPr>
              <a:t>discovered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that</a:t>
            </a:r>
            <a:r>
              <a:rPr lang="nl-NL" dirty="0">
                <a:latin typeface="Bodoni MT" panose="02070603080606020203" pitchFamily="18" charset="0"/>
              </a:rPr>
              <a:t> sound </a:t>
            </a:r>
            <a:r>
              <a:rPr lang="nl-NL" dirty="0" err="1">
                <a:latin typeface="Bodoni MT" panose="02070603080606020203" pitchFamily="18" charset="0"/>
              </a:rPr>
              <a:t>needs</a:t>
            </a:r>
            <a:r>
              <a:rPr lang="nl-NL" dirty="0">
                <a:latin typeface="Bodoni MT" panose="02070603080606020203" pitchFamily="18" charset="0"/>
              </a:rPr>
              <a:t> a medium.</a:t>
            </a:r>
          </a:p>
          <a:p>
            <a:endParaRPr lang="nl-NL" dirty="0">
              <a:latin typeface="Bodoni MT" panose="02070603080606020203" pitchFamily="18" charset="0"/>
            </a:endParaRPr>
          </a:p>
          <a:p>
            <a:r>
              <a:rPr lang="nl-NL" dirty="0" err="1">
                <a:latin typeface="Bodoni MT" panose="02070603080606020203" pitchFamily="18" charset="0"/>
              </a:rPr>
              <a:t>That’s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all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very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interesting</a:t>
            </a:r>
            <a:r>
              <a:rPr lang="nl-NL" dirty="0">
                <a:latin typeface="Bodoni MT" panose="02070603080606020203" pitchFamily="18" charset="0"/>
              </a:rPr>
              <a:t>, but </a:t>
            </a:r>
            <a:r>
              <a:rPr lang="nl-NL" dirty="0" err="1">
                <a:latin typeface="Bodoni MT" panose="02070603080606020203" pitchFamily="18" charset="0"/>
              </a:rPr>
              <a:t>today</a:t>
            </a:r>
            <a:r>
              <a:rPr lang="nl-NL" dirty="0">
                <a:latin typeface="Bodoni MT" panose="02070603080606020203" pitchFamily="18" charset="0"/>
              </a:rPr>
              <a:t> I want </a:t>
            </a:r>
            <a:r>
              <a:rPr lang="nl-NL" dirty="0" err="1">
                <a:latin typeface="Bodoni MT" panose="02070603080606020203" pitchFamily="18" charset="0"/>
              </a:rPr>
              <a:t>to</a:t>
            </a:r>
            <a:r>
              <a:rPr lang="nl-NL" dirty="0">
                <a:latin typeface="Bodoni MT" panose="02070603080606020203" pitchFamily="18" charset="0"/>
              </a:rPr>
              <a:t> talk </a:t>
            </a:r>
            <a:r>
              <a:rPr lang="nl-NL" dirty="0" err="1">
                <a:latin typeface="Bodoni MT" panose="02070603080606020203" pitchFamily="18" charset="0"/>
              </a:rPr>
              <a:t>about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the</a:t>
            </a:r>
            <a:r>
              <a:rPr lang="nl-NL" dirty="0">
                <a:latin typeface="Bodoni MT" panose="02070603080606020203" pitchFamily="18" charset="0"/>
              </a:rPr>
              <a:t> </a:t>
            </a:r>
            <a:r>
              <a:rPr lang="nl-NL" dirty="0" err="1">
                <a:latin typeface="Bodoni MT" panose="02070603080606020203" pitchFamily="18" charset="0"/>
              </a:rPr>
              <a:t>physics</a:t>
            </a:r>
            <a:r>
              <a:rPr lang="nl-NL" dirty="0">
                <a:latin typeface="Bodoni MT" panose="02070603080606020203" pitchFamily="18" charset="0"/>
              </a:rPr>
              <a:t> project of        </a:t>
            </a:r>
          </a:p>
          <a:p>
            <a:r>
              <a:rPr lang="nl-NL" dirty="0">
                <a:latin typeface="Bodoni MT" panose="02070603080606020203" pitchFamily="18" charset="0"/>
              </a:rPr>
              <a:t>  </a:t>
            </a:r>
            <a:r>
              <a:rPr lang="nl-NL" dirty="0" err="1">
                <a:latin typeface="Bodoni MT" panose="02070603080606020203" pitchFamily="18" charset="0"/>
              </a:rPr>
              <a:t>group</a:t>
            </a:r>
            <a:r>
              <a:rPr lang="nl-NL" dirty="0">
                <a:latin typeface="Bodoni MT" panose="02070603080606020203" pitchFamily="18" charset="0"/>
              </a:rPr>
              <a:t> 24.</a:t>
            </a:r>
          </a:p>
        </p:txBody>
      </p:sp>
    </p:spTree>
    <p:extLst>
      <p:ext uri="{BB962C8B-B14F-4D97-AF65-F5344CB8AC3E}">
        <p14:creationId xmlns:p14="http://schemas.microsoft.com/office/powerpoint/2010/main" val="61175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/>
    </mc:Choice>
    <mc:Fallback xmlns="">
      <p:transition spd="slow" advTm="20"/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</TotalTime>
  <Words>1604</Words>
  <Application>Microsoft Office PowerPoint</Application>
  <PresentationFormat>Breedbeeld</PresentationFormat>
  <Paragraphs>184</Paragraphs>
  <Slides>152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152</vt:i4>
      </vt:variant>
    </vt:vector>
  </HeadingPairs>
  <TitlesOfParts>
    <vt:vector size="157" baseType="lpstr">
      <vt:lpstr>Aptos</vt:lpstr>
      <vt:lpstr>Aptos Display</vt:lpstr>
      <vt:lpstr>Arial</vt:lpstr>
      <vt:lpstr>Bodoni MT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Atom Levison</dc:creator>
  <cp:lastModifiedBy>Atom Levison</cp:lastModifiedBy>
  <cp:revision>1</cp:revision>
  <dcterms:created xsi:type="dcterms:W3CDTF">2024-06-17T11:37:32Z</dcterms:created>
  <dcterms:modified xsi:type="dcterms:W3CDTF">2024-06-19T11:14:13Z</dcterms:modified>
</cp:coreProperties>
</file>