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D53B0-843C-236D-DCE9-3C12ACA34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9C1A2D-AF62-8F63-7362-B0E572F88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096517-27BD-678D-7702-FB2A2EAB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DD0B-86C1-4B26-B9F0-0BBFB5F5F367}" type="datetimeFigureOut">
              <a:rPr lang="nl-NL" smtClean="0"/>
              <a:t>21-6-2024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C05EF2-0B81-C600-2598-41247EF9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271B3B-51BD-34C1-8364-C8C66209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83D1-1979-4227-968D-C2892B29CE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199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84855-3A3D-EE24-5C87-E6D49218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2B9FDA2-9C25-A74B-C7E8-33A25ADD1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B24C29-B95E-97DB-DA9F-9E665505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DD0B-86C1-4B26-B9F0-0BBFB5F5F367}" type="datetimeFigureOut">
              <a:rPr lang="nl-NL" smtClean="0"/>
              <a:t>21-6-2024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1B7BF4-F4E9-7BDD-2448-66601233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B885CD-FB8E-7F91-D514-A1913038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83D1-1979-4227-968D-C2892B29CE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6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FAF2596-C8D4-DB12-0EA1-4BF39ACB7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588CFDA-D717-195D-CABD-A3628FE58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380A2C-F792-B242-8596-105121A6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DD0B-86C1-4B26-B9F0-0BBFB5F5F367}" type="datetimeFigureOut">
              <a:rPr lang="nl-NL" smtClean="0"/>
              <a:t>21-6-2024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CFE31C-0495-FC75-6EF8-7CDB0F49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A29820-BDE3-85D4-7554-AF8C820C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83D1-1979-4227-968D-C2892B29CE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58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BF2DF-617C-FCF9-A30A-9D566C96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9906FA-121A-6870-A71A-5AD96E376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5A401E-BF38-9BE3-3677-40150556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DD0B-86C1-4B26-B9F0-0BBFB5F5F367}" type="datetimeFigureOut">
              <a:rPr lang="nl-NL" smtClean="0"/>
              <a:t>21-6-2024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649C4A-B64D-DE4B-DE45-E2638F5B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8DEDF5-F179-8096-8157-72A52735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83D1-1979-4227-968D-C2892B29CE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346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D6E3E-C04A-2BD3-0291-2A9504F8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BA55DB-9A67-9DBC-C8D9-23365BFDB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6F0DF7-0E95-6C25-5496-E6370128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DD0B-86C1-4B26-B9F0-0BBFB5F5F367}" type="datetimeFigureOut">
              <a:rPr lang="nl-NL" smtClean="0"/>
              <a:t>21-6-2024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E3CB37-6598-983D-F57B-F2545061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9599AD-47F6-2A45-D0B5-30969C68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83D1-1979-4227-968D-C2892B29CE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116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D2471-7F8A-46D3-5B21-1468CB7D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F84AA1-1E96-0051-6546-F6AAD209B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0E8E7A8-C206-3089-3FF6-275DB79BB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55BCAF-46FC-A2D9-0569-0C5A4A23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DD0B-86C1-4B26-B9F0-0BBFB5F5F367}" type="datetimeFigureOut">
              <a:rPr lang="nl-NL" smtClean="0"/>
              <a:t>21-6-2024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87F9A2D-720B-A700-15A2-8D04A413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90A6B06-3524-ADAE-2BD7-DFB3DDEB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83D1-1979-4227-968D-C2892B29CE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792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70C8E-4CDA-80D1-4F35-8AD5FEA6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4505AE1-5FC2-2C5B-797B-9CEDB6D7E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F24683C-F08E-3A85-0362-68CA57871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3EB1285-36AF-B88A-479A-020967D29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3A09FA1-17C6-CC10-4C50-B53283DCC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87DB4F9-5511-5432-2691-B34EC3E7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DD0B-86C1-4B26-B9F0-0BBFB5F5F367}" type="datetimeFigureOut">
              <a:rPr lang="nl-NL" smtClean="0"/>
              <a:t>21-6-2024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4C67CF5-528F-02C9-ACDC-FA86A5D8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FBAAA56-96B5-6B67-007C-C7B8DFE0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83D1-1979-4227-968D-C2892B29CE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44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FDF1C-BAFF-9E5C-4E32-153EF751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8181D80-82F2-3BDD-BC25-8068DB6D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DD0B-86C1-4B26-B9F0-0BBFB5F5F367}" type="datetimeFigureOut">
              <a:rPr lang="nl-NL" smtClean="0"/>
              <a:t>21-6-2024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28BB18A-750D-7460-A45A-EAA0ED89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D3B3520-6C9F-8D3D-AFB6-ADC01510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83D1-1979-4227-968D-C2892B29CE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645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3E521D5-89E4-C659-2757-47931238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DD0B-86C1-4B26-B9F0-0BBFB5F5F367}" type="datetimeFigureOut">
              <a:rPr lang="nl-NL" smtClean="0"/>
              <a:t>21-6-2024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E71D23E-30A3-5E45-1236-DBAE53FE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E6D97CE-5AAB-A547-22AC-9F884606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83D1-1979-4227-968D-C2892B29CE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449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5BC2F-84C1-05FF-6794-B06D2ADF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3A351E-4E5F-A1E7-5739-740A85D2A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0F7F059-97EC-F5EA-5BCA-CEF0C6A1E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F316FE-CA6B-7E2D-DAB5-10A409B2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DD0B-86C1-4B26-B9F0-0BBFB5F5F367}" type="datetimeFigureOut">
              <a:rPr lang="nl-NL" smtClean="0"/>
              <a:t>21-6-2024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3B2808A-41E0-4C9A-982E-9618C22A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5E8C9F8-752A-322D-82D0-0D9CC0E2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83D1-1979-4227-968D-C2892B29CE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221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732BF-A8E0-6918-35B3-EACC4143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D5DA77E-052E-09F7-0771-83789AADC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BD7130B-B84D-53BD-400B-956C3F78B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A899568-1A4A-0661-6093-3C5BA2B1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DD0B-86C1-4B26-B9F0-0BBFB5F5F367}" type="datetimeFigureOut">
              <a:rPr lang="nl-NL" smtClean="0"/>
              <a:t>21-6-2024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16A7EB1-72CF-3876-C94A-160D1485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9D0CC58-A420-3F5C-F4F4-09ED6AE7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83D1-1979-4227-968D-C2892B29CE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781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CA50580-0224-4AF6-65FB-324A74C1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6E6C35-0834-4C11-A11C-A86C12AD8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D0EEFF-F593-D467-3FD3-F602BCF8E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7DD0B-86C1-4B26-B9F0-0BBFB5F5F367}" type="datetimeFigureOut">
              <a:rPr lang="nl-NL" smtClean="0"/>
              <a:t>21-6-2024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E88539-50C0-4CE8-2610-3F7245988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E05663-BA5F-BD62-B3F7-48C8DEDB5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B283D1-1979-4227-968D-C2892B29CE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004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84992-91D6-2C2A-2E1D-448068D54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6E5474-31A3-3AA8-09D3-0FD3676AF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293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gen">
            <a:extLst>
              <a:ext uri="{FF2B5EF4-FFF2-40B4-BE49-F238E27FC236}">
                <a16:creationId xmlns:a16="http://schemas.microsoft.com/office/drawing/2014/main" id="{8F6E4279-3CD5-34D2-0A68-070C3B63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0"/>
          <a:stretch/>
        </p:blipFill>
        <p:spPr>
          <a:xfrm>
            <a:off x="10706143" y="4673754"/>
            <a:ext cx="1581493" cy="1788861"/>
          </a:xfrm>
          <a:prstGeom prst="rect">
            <a:avLst/>
          </a:prstGeom>
        </p:spPr>
      </p:pic>
      <p:pic>
        <p:nvPicPr>
          <p:cNvPr id="7" name="haar">
            <a:extLst>
              <a:ext uri="{FF2B5EF4-FFF2-40B4-BE49-F238E27FC236}">
                <a16:creationId xmlns:a16="http://schemas.microsoft.com/office/drawing/2014/main" id="{D38B8200-835B-B56D-6B88-25BB345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733" y="4282886"/>
            <a:ext cx="3305636" cy="4277322"/>
          </a:xfrm>
          <a:prstGeom prst="rect">
            <a:avLst/>
          </a:prstGeom>
        </p:spPr>
      </p:pic>
      <p:pic>
        <p:nvPicPr>
          <p:cNvPr id="8" name="mond">
            <a:extLst>
              <a:ext uri="{FF2B5EF4-FFF2-40B4-BE49-F238E27FC236}">
                <a16:creationId xmlns:a16="http://schemas.microsoft.com/office/drawing/2014/main" id="{96F6F933-AF91-5606-5F44-31ACE95FD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0"/>
          <a:stretch/>
        </p:blipFill>
        <p:spPr>
          <a:xfrm>
            <a:off x="10715474" y="6485474"/>
            <a:ext cx="1581493" cy="452535"/>
          </a:xfrm>
          <a:prstGeom prst="rect">
            <a:avLst/>
          </a:prstGeom>
        </p:spPr>
      </p:pic>
      <p:grpSp>
        <p:nvGrpSpPr>
          <p:cNvPr id="5" name="Groep 4">
            <a:extLst>
              <a:ext uri="{FF2B5EF4-FFF2-40B4-BE49-F238E27FC236}">
                <a16:creationId xmlns:a16="http://schemas.microsoft.com/office/drawing/2014/main" id="{B8ADE416-462F-5808-DB80-3B3F917D020B}"/>
              </a:ext>
            </a:extLst>
          </p:cNvPr>
          <p:cNvGrpSpPr/>
          <p:nvPr/>
        </p:nvGrpSpPr>
        <p:grpSpPr>
          <a:xfrm>
            <a:off x="2320956" y="1950223"/>
            <a:ext cx="7897327" cy="2448267"/>
            <a:chOff x="2320956" y="1950223"/>
            <a:chExt cx="7897327" cy="2448267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53D0A698-B9E7-6E21-8330-CAD5EA19B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0956" y="1950223"/>
              <a:ext cx="7897327" cy="2448267"/>
            </a:xfrm>
            <a:prstGeom prst="rect">
              <a:avLst/>
            </a:prstGeom>
          </p:spPr>
        </p:pic>
        <p:sp>
          <p:nvSpPr>
            <p:cNvPr id="4" name="Tekstvak 3">
              <a:extLst>
                <a:ext uri="{FF2B5EF4-FFF2-40B4-BE49-F238E27FC236}">
                  <a16:creationId xmlns:a16="http://schemas.microsoft.com/office/drawing/2014/main" id="{15240A5D-E5C7-3792-A75E-B383D12D848E}"/>
                </a:ext>
              </a:extLst>
            </p:cNvPr>
            <p:cNvSpPr txBox="1"/>
            <p:nvPr/>
          </p:nvSpPr>
          <p:spPr>
            <a:xfrm>
              <a:off x="2936111" y="2459503"/>
              <a:ext cx="7108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6600" dirty="0">
                  <a:latin typeface="Palace Script MT" panose="030303020206070C0B05" pitchFamily="66" charset="0"/>
                </a:rPr>
                <a:t>“A </a:t>
              </a:r>
              <a:r>
                <a:rPr lang="nl-NL" sz="6600" dirty="0" err="1">
                  <a:latin typeface="Palace Script MT" panose="030303020206070C0B05" pitchFamily="66" charset="0"/>
                </a:rPr>
                <a:t>bunch</a:t>
              </a:r>
              <a:r>
                <a:rPr lang="nl-NL" sz="6600" dirty="0">
                  <a:latin typeface="Palace Script MT" panose="030303020206070C0B05" pitchFamily="66" charset="0"/>
                </a:rPr>
                <a:t> of </a:t>
              </a:r>
              <a:r>
                <a:rPr lang="nl-NL" sz="6600" dirty="0" err="1">
                  <a:latin typeface="Palace Script MT" panose="030303020206070C0B05" pitchFamily="66" charset="0"/>
                </a:rPr>
                <a:t>sines</a:t>
              </a:r>
              <a:r>
                <a:rPr lang="nl-NL" sz="6600" dirty="0">
                  <a:latin typeface="Palace Script MT" panose="030303020206070C0B05" pitchFamily="66" charset="0"/>
                </a:rPr>
                <a:t> </a:t>
              </a:r>
              <a:r>
                <a:rPr lang="nl-NL" sz="6600" dirty="0" err="1">
                  <a:latin typeface="Palace Script MT" panose="030303020206070C0B05" pitchFamily="66" charset="0"/>
                </a:rPr>
                <a:t>and</a:t>
              </a:r>
              <a:r>
                <a:rPr lang="nl-NL" sz="6600" dirty="0">
                  <a:latin typeface="Palace Script MT" panose="030303020206070C0B05" pitchFamily="66" charset="0"/>
                </a:rPr>
                <a:t> co-</a:t>
              </a:r>
              <a:r>
                <a:rPr lang="nl-NL" sz="6600" dirty="0" err="1">
                  <a:latin typeface="Palace Script MT" panose="030303020206070C0B05" pitchFamily="66" charset="0"/>
                </a:rPr>
                <a:t>sines</a:t>
              </a:r>
              <a:r>
                <a:rPr lang="nl-NL" sz="6600" dirty="0">
                  <a:latin typeface="Palace Script MT" panose="030303020206070C0B05" pitchFamily="66" charset="0"/>
                </a:rPr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188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"/>
    </mc:Choice>
    <mc:Fallback xmlns="">
      <p:transition spd="slow" advTm="120"/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Breedbeeld</PresentationFormat>
  <Paragraphs>1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Palace Script MT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Atom Levison</dc:creator>
  <cp:lastModifiedBy>Atom Levison</cp:lastModifiedBy>
  <cp:revision>1</cp:revision>
  <dcterms:created xsi:type="dcterms:W3CDTF">2024-06-21T09:14:43Z</dcterms:created>
  <dcterms:modified xsi:type="dcterms:W3CDTF">2024-06-21T09:14:58Z</dcterms:modified>
</cp:coreProperties>
</file>