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1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5EAD8-6FED-6BFB-EAE4-36D3B56C1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4E81CB6-BB68-6D3F-BD44-247416EFD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941215C-7347-DD58-4738-34037146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228F-2D36-48C7-9D33-E1A6BE1FBCDD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70DF32-EEC8-993F-1487-0EBE3537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0F8920-CC40-06CE-013B-3E2062DA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3946-1BD1-4EF1-B8BC-7FCC12CBC4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971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3DBD6-ED3A-0666-936A-3D0C9A48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62A7A7B-514F-1128-F2F8-16160449C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9284ADD-33EE-18C6-9CE2-961DF672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228F-2D36-48C7-9D33-E1A6BE1FBCDD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1BD0B5-02C8-18AB-07B5-402E6A22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113EF4-0C41-86D5-EA98-18F359D5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3946-1BD1-4EF1-B8BC-7FCC12CBC4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735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AB350C8-BE6B-2AA7-8923-40784375D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EA2B4AB-D59C-8734-F14E-DC4CF63E9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9A4DF41-0D6E-E126-9604-2189DA72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228F-2D36-48C7-9D33-E1A6BE1FBCDD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98F7F0-F69E-C13E-BD6A-8B1B57AF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5F6E87-C67F-2F3F-3FB1-A18BC181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3946-1BD1-4EF1-B8BC-7FCC12CBC4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620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31D59-E87B-84D7-9483-CD5ABF3E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AF8A76-767B-A29D-433C-8E16543AB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0383A46-F0D3-04B8-C948-5D2685C7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228F-2D36-48C7-9D33-E1A6BE1FBCDD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0758CAC-48C3-0A43-BC64-9054FBDB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F89F4A-97EF-F93D-3BC7-BAE96889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3946-1BD1-4EF1-B8BC-7FCC12CBC4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620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1253F-22E0-A8DC-49AD-666A4E29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B5DF4D2-43FA-9A8E-7E1D-C81D6CF2E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7498D9-4075-327C-745C-D46E58AA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228F-2D36-48C7-9D33-E1A6BE1FBCDD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8E4CD71-368B-F8AB-4251-6817E581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AEF477-9221-0DEA-C21F-90DED888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3946-1BD1-4EF1-B8BC-7FCC12CBC4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55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02EE7-7980-77F8-4DD2-58477081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4E148F-3620-DD68-839D-57331DB11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3E112FC-3046-DB9D-56B1-C98BE283B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55283D8-6CFC-A3D1-40B2-DB2D0683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228F-2D36-48C7-9D33-E1A6BE1FBCDD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2A78019-55FE-1431-021A-FBFECA81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F70F4F2-AE68-CEE5-3CA1-7B75C3E5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3946-1BD1-4EF1-B8BC-7FCC12CBC4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136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14F76-C8F3-7F16-CF95-3864AE71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4F09B6-F0D2-730B-68C0-D67181D4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BDCD140-C6C5-93CD-E1E0-EBF82B3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314D0EB-C2FC-4165-D9F1-94FA66AD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BA61263-3970-0573-80E6-E0763BB3E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24B256F-7698-2350-2F78-1DF38BEF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228F-2D36-48C7-9D33-E1A6BE1FBCDD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2112868-60AB-CFA6-BDCE-4BE23128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104959D-A97F-8F06-DAD6-778D8537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3946-1BD1-4EF1-B8BC-7FCC12CBC4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43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46A26-D96E-C4E4-DC77-025B58E3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B3DEE81-925C-E033-D4B5-655B3466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228F-2D36-48C7-9D33-E1A6BE1FBCDD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CBC8268-98D6-C204-1605-AA6F3A8D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4B610FD-0443-1C8A-C428-64E1DEF6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3946-1BD1-4EF1-B8BC-7FCC12CBC4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222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2BFF714-30AC-720B-942F-BBC83DDB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228F-2D36-48C7-9D33-E1A6BE1FBCDD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FF5A81E-4309-12A8-1567-31B34494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D3E5A0C-0438-9B6B-A7FC-8F4A040E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3946-1BD1-4EF1-B8BC-7FCC12CBC4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671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7972B-CAB3-8814-643C-1CFF6CEF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ECBD7D-5D1D-A242-1C5C-4E81A1584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704CC37-94DC-B7FA-5F4E-0FB0CD606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8FDC7E-5198-04B1-8BB1-47322F66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228F-2D36-48C7-9D33-E1A6BE1FBCDD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6588F8D-5188-52D3-9AC0-1FA53A8C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63EBDC9-F352-927A-00E1-F7EF929C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3946-1BD1-4EF1-B8BC-7FCC12CBC4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80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E5D29-6692-D90E-4BD1-513E602A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0073A98-F6CB-BF4D-C31C-8F3F441FB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8CCEFFF-D2BB-9E13-6C00-EFD28E89E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F60106F-4759-7524-DCED-F6122270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228F-2D36-48C7-9D33-E1A6BE1FBCDD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BE630C-2829-5FB6-4BF1-72AFB8A1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B8C4B3C-B2EE-EC96-C9E6-54ACD0CE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3946-1BD1-4EF1-B8BC-7FCC12CBC4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171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20EBD88-97B6-D852-75AD-FB955119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D25C28D-EFBF-6BEF-3B66-CABDAC2C4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8A74534-4FDD-E21B-8CDC-1DCA37B23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4F228F-2D36-48C7-9D33-E1A6BE1FBCDD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7B36BF-D859-9DA7-5A1B-EEBE57D12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16D510-DAB2-096C-E655-F7871E6E4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B53946-1BD1-4EF1-B8BC-7FCC12CBC4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925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38155-2B77-931D-E1B8-10AF7C387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0463613-04BA-FD74-6B5A-9339F0597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346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BF67B22-49B5-7D0F-24E6-4489629B6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07" b="3253"/>
          <a:stretch/>
        </p:blipFill>
        <p:spPr>
          <a:xfrm>
            <a:off x="3722915" y="554860"/>
            <a:ext cx="8033657" cy="1535198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C3765569-77E4-C6F6-AF75-4F9F698A73A6}"/>
              </a:ext>
            </a:extLst>
          </p:cNvPr>
          <p:cNvSpPr/>
          <p:nvPr/>
        </p:nvSpPr>
        <p:spPr>
          <a:xfrm>
            <a:off x="3788229" y="1222310"/>
            <a:ext cx="1091682" cy="1436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3314784D-F555-987F-692E-05FD8EC38234}"/>
              </a:ext>
            </a:extLst>
          </p:cNvPr>
          <p:cNvCxnSpPr>
            <a:cxnSpLocks/>
          </p:cNvCxnSpPr>
          <p:nvPr/>
        </p:nvCxnSpPr>
        <p:spPr>
          <a:xfrm flipH="1">
            <a:off x="2099388" y="2659224"/>
            <a:ext cx="1688841" cy="150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0E5BEA19-2DAD-3FC6-E60C-A02A8F63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13184" y="4450707"/>
            <a:ext cx="4366727" cy="852184"/>
          </a:xfrm>
          <a:prstGeom prst="rect">
            <a:avLst/>
          </a:prstGeom>
        </p:spPr>
      </p:pic>
      <p:pic>
        <p:nvPicPr>
          <p:cNvPr id="1026" name="Picture 2" descr="Download No Symbol, Forbidden, Prohibited. Royalty-Free Vector Graphic ...">
            <a:extLst>
              <a:ext uri="{FF2B5EF4-FFF2-40B4-BE49-F238E27FC236}">
                <a16:creationId xmlns:a16="http://schemas.microsoft.com/office/drawing/2014/main" id="{43A5F194-9D66-2571-0B10-EDA8D7C08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8" y="4012163"/>
            <a:ext cx="2100942" cy="210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48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"/>
    </mc:Choice>
    <mc:Fallback xmlns="">
      <p:transition spd="slow" advTm="12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BF67B22-49B5-7D0F-24E6-4489629B6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07" b="3253"/>
          <a:stretch/>
        </p:blipFill>
        <p:spPr>
          <a:xfrm>
            <a:off x="3722915" y="554860"/>
            <a:ext cx="8033657" cy="1535198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C3765569-77E4-C6F6-AF75-4F9F698A73A6}"/>
              </a:ext>
            </a:extLst>
          </p:cNvPr>
          <p:cNvSpPr/>
          <p:nvPr/>
        </p:nvSpPr>
        <p:spPr>
          <a:xfrm>
            <a:off x="3788229" y="1222310"/>
            <a:ext cx="1091682" cy="1436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3314784D-F555-987F-692E-05FD8EC38234}"/>
              </a:ext>
            </a:extLst>
          </p:cNvPr>
          <p:cNvCxnSpPr>
            <a:cxnSpLocks/>
          </p:cNvCxnSpPr>
          <p:nvPr/>
        </p:nvCxnSpPr>
        <p:spPr>
          <a:xfrm flipH="1">
            <a:off x="2099388" y="2659224"/>
            <a:ext cx="1688841" cy="150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0E5BEA19-2DAD-3FC6-E60C-A02A8F63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13184" y="4450707"/>
            <a:ext cx="4366727" cy="852184"/>
          </a:xfrm>
          <a:prstGeom prst="rect">
            <a:avLst/>
          </a:prstGeom>
        </p:spPr>
      </p:pic>
      <p:pic>
        <p:nvPicPr>
          <p:cNvPr id="1026" name="Picture 2" descr="Download No Symbol, Forbidden, Prohibited. Royalty-Free Vector Graphic ...">
            <a:extLst>
              <a:ext uri="{FF2B5EF4-FFF2-40B4-BE49-F238E27FC236}">
                <a16:creationId xmlns:a16="http://schemas.microsoft.com/office/drawing/2014/main" id="{43A5F194-9D66-2571-0B10-EDA8D7C08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8" y="4012163"/>
            <a:ext cx="2100942" cy="210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57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"/>
    </mc:Choice>
    <mc:Fallback xmlns="">
      <p:transition spd="slow" advTm="12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BF67B22-49B5-7D0F-24E6-4489629B6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07" b="3253"/>
          <a:stretch/>
        </p:blipFill>
        <p:spPr>
          <a:xfrm>
            <a:off x="3722915" y="554860"/>
            <a:ext cx="8033657" cy="1535198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C3765569-77E4-C6F6-AF75-4F9F698A73A6}"/>
              </a:ext>
            </a:extLst>
          </p:cNvPr>
          <p:cNvSpPr/>
          <p:nvPr/>
        </p:nvSpPr>
        <p:spPr>
          <a:xfrm>
            <a:off x="3788229" y="1222310"/>
            <a:ext cx="1091682" cy="1436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3314784D-F555-987F-692E-05FD8EC38234}"/>
              </a:ext>
            </a:extLst>
          </p:cNvPr>
          <p:cNvCxnSpPr>
            <a:cxnSpLocks/>
          </p:cNvCxnSpPr>
          <p:nvPr/>
        </p:nvCxnSpPr>
        <p:spPr>
          <a:xfrm flipH="1">
            <a:off x="2099388" y="2659224"/>
            <a:ext cx="1688841" cy="150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0E5BEA19-2DAD-3FC6-E60C-A02A8F63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13184" y="4450707"/>
            <a:ext cx="4366727" cy="852184"/>
          </a:xfrm>
          <a:prstGeom prst="rect">
            <a:avLst/>
          </a:prstGeom>
        </p:spPr>
      </p:pic>
      <p:pic>
        <p:nvPicPr>
          <p:cNvPr id="1026" name="Picture 2" descr="Download No Symbol, Forbidden, Prohibited. Royalty-Free Vector Graphic ...">
            <a:extLst>
              <a:ext uri="{FF2B5EF4-FFF2-40B4-BE49-F238E27FC236}">
                <a16:creationId xmlns:a16="http://schemas.microsoft.com/office/drawing/2014/main" id="{43A5F194-9D66-2571-0B10-EDA8D7C08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8" y="4012163"/>
            <a:ext cx="2100942" cy="210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45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"/>
    </mc:Choice>
    <mc:Fallback xmlns="">
      <p:transition spd="slow" advTm="12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BF67B22-49B5-7D0F-24E6-4489629B6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07" b="3253"/>
          <a:stretch/>
        </p:blipFill>
        <p:spPr>
          <a:xfrm>
            <a:off x="3722915" y="554860"/>
            <a:ext cx="8033657" cy="1535198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C3765569-77E4-C6F6-AF75-4F9F698A73A6}"/>
              </a:ext>
            </a:extLst>
          </p:cNvPr>
          <p:cNvSpPr/>
          <p:nvPr/>
        </p:nvSpPr>
        <p:spPr>
          <a:xfrm>
            <a:off x="3788229" y="1222310"/>
            <a:ext cx="1091682" cy="1436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3314784D-F555-987F-692E-05FD8EC38234}"/>
              </a:ext>
            </a:extLst>
          </p:cNvPr>
          <p:cNvCxnSpPr>
            <a:cxnSpLocks/>
          </p:cNvCxnSpPr>
          <p:nvPr/>
        </p:nvCxnSpPr>
        <p:spPr>
          <a:xfrm flipH="1">
            <a:off x="2099388" y="2659224"/>
            <a:ext cx="1688841" cy="150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0E5BEA19-2DAD-3FC6-E60C-A02A8F63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13184" y="4450707"/>
            <a:ext cx="4366727" cy="852184"/>
          </a:xfrm>
          <a:prstGeom prst="rect">
            <a:avLst/>
          </a:prstGeom>
        </p:spPr>
      </p:pic>
      <p:pic>
        <p:nvPicPr>
          <p:cNvPr id="1026" name="Picture 2" descr="Download No Symbol, Forbidden, Prohibited. Royalty-Free Vector Graphic ...">
            <a:extLst>
              <a:ext uri="{FF2B5EF4-FFF2-40B4-BE49-F238E27FC236}">
                <a16:creationId xmlns:a16="http://schemas.microsoft.com/office/drawing/2014/main" id="{43A5F194-9D66-2571-0B10-EDA8D7C08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8" y="4012163"/>
            <a:ext cx="2100942" cy="210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34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"/>
    </mc:Choice>
    <mc:Fallback xmlns="">
      <p:transition spd="slow" advTm="12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BF67B22-49B5-7D0F-24E6-4489629B6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07" b="3253"/>
          <a:stretch/>
        </p:blipFill>
        <p:spPr>
          <a:xfrm>
            <a:off x="3722915" y="554860"/>
            <a:ext cx="8033657" cy="1535198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C3765569-77E4-C6F6-AF75-4F9F698A73A6}"/>
              </a:ext>
            </a:extLst>
          </p:cNvPr>
          <p:cNvSpPr/>
          <p:nvPr/>
        </p:nvSpPr>
        <p:spPr>
          <a:xfrm>
            <a:off x="3788229" y="1222310"/>
            <a:ext cx="1091682" cy="1436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3314784D-F555-987F-692E-05FD8EC38234}"/>
              </a:ext>
            </a:extLst>
          </p:cNvPr>
          <p:cNvCxnSpPr>
            <a:cxnSpLocks/>
          </p:cNvCxnSpPr>
          <p:nvPr/>
        </p:nvCxnSpPr>
        <p:spPr>
          <a:xfrm flipH="1">
            <a:off x="2099388" y="2659224"/>
            <a:ext cx="1688841" cy="150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0E5BEA19-2DAD-3FC6-E60C-A02A8F63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13184" y="4450707"/>
            <a:ext cx="4366727" cy="85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4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"/>
    </mc:Choice>
    <mc:Fallback xmlns="">
      <p:transition spd="slow" advTm="12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BF67B22-49B5-7D0F-24E6-4489629B6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07" b="3253"/>
          <a:stretch/>
        </p:blipFill>
        <p:spPr>
          <a:xfrm>
            <a:off x="3722915" y="554860"/>
            <a:ext cx="8033657" cy="1535198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C3765569-77E4-C6F6-AF75-4F9F698A73A6}"/>
              </a:ext>
            </a:extLst>
          </p:cNvPr>
          <p:cNvSpPr/>
          <p:nvPr/>
        </p:nvSpPr>
        <p:spPr>
          <a:xfrm>
            <a:off x="3788229" y="1222310"/>
            <a:ext cx="1091682" cy="1436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3314784D-F555-987F-692E-05FD8EC38234}"/>
              </a:ext>
            </a:extLst>
          </p:cNvPr>
          <p:cNvCxnSpPr>
            <a:cxnSpLocks/>
          </p:cNvCxnSpPr>
          <p:nvPr/>
        </p:nvCxnSpPr>
        <p:spPr>
          <a:xfrm flipH="1">
            <a:off x="2099388" y="2659224"/>
            <a:ext cx="1688841" cy="150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0E5BEA19-2DAD-3FC6-E60C-A02A8F63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13184" y="4450707"/>
            <a:ext cx="4366727" cy="85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8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"/>
    </mc:Choice>
    <mc:Fallback xmlns="">
      <p:transition spd="slow" advTm="12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BF67B22-49B5-7D0F-24E6-4489629B6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07" b="3253"/>
          <a:stretch/>
        </p:blipFill>
        <p:spPr>
          <a:xfrm>
            <a:off x="3722915" y="554860"/>
            <a:ext cx="8033657" cy="1535198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C3765569-77E4-C6F6-AF75-4F9F698A73A6}"/>
              </a:ext>
            </a:extLst>
          </p:cNvPr>
          <p:cNvSpPr/>
          <p:nvPr/>
        </p:nvSpPr>
        <p:spPr>
          <a:xfrm>
            <a:off x="3788229" y="1222310"/>
            <a:ext cx="1091682" cy="1436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3314784D-F555-987F-692E-05FD8EC38234}"/>
              </a:ext>
            </a:extLst>
          </p:cNvPr>
          <p:cNvCxnSpPr>
            <a:cxnSpLocks/>
          </p:cNvCxnSpPr>
          <p:nvPr/>
        </p:nvCxnSpPr>
        <p:spPr>
          <a:xfrm flipH="1">
            <a:off x="2099388" y="2659224"/>
            <a:ext cx="1688841" cy="150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0E5BEA19-2DAD-3FC6-E60C-A02A8F63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13184" y="4450707"/>
            <a:ext cx="4366727" cy="852184"/>
          </a:xfrm>
          <a:prstGeom prst="rect">
            <a:avLst/>
          </a:prstGeom>
        </p:spPr>
      </p:pic>
      <p:pic>
        <p:nvPicPr>
          <p:cNvPr id="1026" name="Picture 2" descr="Download No Symbol, Forbidden, Prohibited. Royalty-Free Vector Graphic ...">
            <a:extLst>
              <a:ext uri="{FF2B5EF4-FFF2-40B4-BE49-F238E27FC236}">
                <a16:creationId xmlns:a16="http://schemas.microsoft.com/office/drawing/2014/main" id="{43A5F194-9D66-2571-0B10-EDA8D7C08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8" y="4012163"/>
            <a:ext cx="2100942" cy="210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90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"/>
    </mc:Choice>
    <mc:Fallback xmlns="">
      <p:transition spd="slow" advTm="12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BF67B22-49B5-7D0F-24E6-4489629B6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07" b="3253"/>
          <a:stretch/>
        </p:blipFill>
        <p:spPr>
          <a:xfrm>
            <a:off x="3722915" y="554860"/>
            <a:ext cx="8033657" cy="1535198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C3765569-77E4-C6F6-AF75-4F9F698A73A6}"/>
              </a:ext>
            </a:extLst>
          </p:cNvPr>
          <p:cNvSpPr/>
          <p:nvPr/>
        </p:nvSpPr>
        <p:spPr>
          <a:xfrm>
            <a:off x="3788229" y="1222310"/>
            <a:ext cx="1091682" cy="1436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3314784D-F555-987F-692E-05FD8EC38234}"/>
              </a:ext>
            </a:extLst>
          </p:cNvPr>
          <p:cNvCxnSpPr>
            <a:cxnSpLocks/>
          </p:cNvCxnSpPr>
          <p:nvPr/>
        </p:nvCxnSpPr>
        <p:spPr>
          <a:xfrm flipH="1">
            <a:off x="2099388" y="2659224"/>
            <a:ext cx="1688841" cy="150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0E5BEA19-2DAD-3FC6-E60C-A02A8F63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13184" y="4450707"/>
            <a:ext cx="4366727" cy="852184"/>
          </a:xfrm>
          <a:prstGeom prst="rect">
            <a:avLst/>
          </a:prstGeom>
        </p:spPr>
      </p:pic>
      <p:pic>
        <p:nvPicPr>
          <p:cNvPr id="1026" name="Picture 2" descr="Download No Symbol, Forbidden, Prohibited. Royalty-Free Vector Graphic ...">
            <a:extLst>
              <a:ext uri="{FF2B5EF4-FFF2-40B4-BE49-F238E27FC236}">
                <a16:creationId xmlns:a16="http://schemas.microsoft.com/office/drawing/2014/main" id="{43A5F194-9D66-2571-0B10-EDA8D7C08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8" y="4012163"/>
            <a:ext cx="2100942" cy="210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65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"/>
    </mc:Choice>
    <mc:Fallback xmlns="">
      <p:transition spd="slow" advTm="12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BF67B22-49B5-7D0F-24E6-4489629B6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07" b="3253"/>
          <a:stretch/>
        </p:blipFill>
        <p:spPr>
          <a:xfrm>
            <a:off x="3722915" y="554860"/>
            <a:ext cx="8033657" cy="1535198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C3765569-77E4-C6F6-AF75-4F9F698A73A6}"/>
              </a:ext>
            </a:extLst>
          </p:cNvPr>
          <p:cNvSpPr/>
          <p:nvPr/>
        </p:nvSpPr>
        <p:spPr>
          <a:xfrm>
            <a:off x="3788229" y="1222310"/>
            <a:ext cx="1091682" cy="1436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3314784D-F555-987F-692E-05FD8EC38234}"/>
              </a:ext>
            </a:extLst>
          </p:cNvPr>
          <p:cNvCxnSpPr>
            <a:cxnSpLocks/>
          </p:cNvCxnSpPr>
          <p:nvPr/>
        </p:nvCxnSpPr>
        <p:spPr>
          <a:xfrm flipH="1">
            <a:off x="2099388" y="2659224"/>
            <a:ext cx="1688841" cy="150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0E5BEA19-2DAD-3FC6-E60C-A02A8F63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13184" y="4450707"/>
            <a:ext cx="4366727" cy="85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6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"/>
    </mc:Choice>
    <mc:Fallback xmlns="">
      <p:transition spd="slow" advTm="12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BF67B22-49B5-7D0F-24E6-4489629B6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07" b="3253"/>
          <a:stretch/>
        </p:blipFill>
        <p:spPr>
          <a:xfrm>
            <a:off x="3722915" y="554860"/>
            <a:ext cx="8033657" cy="1535198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C3765569-77E4-C6F6-AF75-4F9F698A73A6}"/>
              </a:ext>
            </a:extLst>
          </p:cNvPr>
          <p:cNvSpPr/>
          <p:nvPr/>
        </p:nvSpPr>
        <p:spPr>
          <a:xfrm>
            <a:off x="3788229" y="1222310"/>
            <a:ext cx="1091682" cy="1436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3314784D-F555-987F-692E-05FD8EC38234}"/>
              </a:ext>
            </a:extLst>
          </p:cNvPr>
          <p:cNvCxnSpPr>
            <a:cxnSpLocks/>
          </p:cNvCxnSpPr>
          <p:nvPr/>
        </p:nvCxnSpPr>
        <p:spPr>
          <a:xfrm flipH="1">
            <a:off x="2099388" y="2659224"/>
            <a:ext cx="1688841" cy="150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0E5BEA19-2DAD-3FC6-E60C-A02A8F63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13184" y="4450707"/>
            <a:ext cx="4366727" cy="85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8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"/>
    </mc:Choice>
    <mc:Fallback xmlns="">
      <p:transition spd="slow" advTm="120"/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Atom Levison</dc:creator>
  <cp:lastModifiedBy>Atom Levison</cp:lastModifiedBy>
  <cp:revision>1</cp:revision>
  <dcterms:created xsi:type="dcterms:W3CDTF">2024-06-19T11:59:18Z</dcterms:created>
  <dcterms:modified xsi:type="dcterms:W3CDTF">2024-06-19T11:59:53Z</dcterms:modified>
</cp:coreProperties>
</file>