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0A5B1-E3C1-4AFC-BC0A-8D91A666E0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0B79C2-9A8F-4FBF-9D48-C7FCEA307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47579-B2C1-494C-A694-52F8D11D9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F40CD-7364-4663-B986-D72DB4B4FC28}" type="datetimeFigureOut">
              <a:rPr lang="en-US" smtClean="0"/>
              <a:t>2020-11-26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41FC6-5B65-4891-963D-7A3EA965D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22623-6D3D-482B-91DB-2C7EAAAFA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F859F-17F0-4878-8D66-D4EEA650A0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261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12401-5024-4E31-A9D9-3248B707E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499AF6-1527-4A85-92EC-4AEAD8CDE9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E8162-AD43-4D5B-8664-2CD03B92C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F40CD-7364-4663-B986-D72DB4B4FC28}" type="datetimeFigureOut">
              <a:rPr lang="en-US" smtClean="0"/>
              <a:t>2020-11-26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8D872-6817-49F2-B215-11324AFB5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E69F7-22B6-49EC-BA01-99FD282B5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F859F-17F0-4878-8D66-D4EEA650A0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654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4D0A0E-5706-4F17-AFEA-5FB829CC57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CB744-49F3-46A2-9AA4-D219CD9BF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58A76-896D-450C-AC8E-8ED6CE16D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F40CD-7364-4663-B986-D72DB4B4FC28}" type="datetimeFigureOut">
              <a:rPr lang="en-US" smtClean="0"/>
              <a:t>2020-11-26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6ECB5-DA99-4991-B596-F6711C4F5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2F58B-4621-4CBB-8AFF-74B13A898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F859F-17F0-4878-8D66-D4EEA650A0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562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6F860-ECE8-492E-AC8A-7428A8B63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3AEB1-5B1B-4B0D-A42D-6F2A45660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F4075-2BF7-438D-B002-43231DBEE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F40CD-7364-4663-B986-D72DB4B4FC28}" type="datetimeFigureOut">
              <a:rPr lang="en-US" smtClean="0"/>
              <a:t>2020-11-26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4C06E-ECB6-4790-B7DF-3EB37CF4C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152E6-5CB1-4E12-B8B5-8A6868CE8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F859F-17F0-4878-8D66-D4EEA650A0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403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67A34-2D13-4510-9E7C-327E7CFD4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F6276-C08F-416E-B1D6-09C00CFAE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CBB47-BCC6-4BB7-8C6F-32681E9E6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F40CD-7364-4663-B986-D72DB4B4FC28}" type="datetimeFigureOut">
              <a:rPr lang="en-US" smtClean="0"/>
              <a:t>2020-11-26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1206A-BFC8-4DA0-A05D-AA62230BC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B2C64-1D49-4CEA-8253-204375900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F859F-17F0-4878-8D66-D4EEA650A0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137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1554E-5BCF-4310-BBF3-05D479534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F2CF8-8A40-41BE-9AEF-1B20633B11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085B3C-B597-4140-8919-31B12F359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55CBA4-D6F4-4A97-9832-C69B31239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F40CD-7364-4663-B986-D72DB4B4FC28}" type="datetimeFigureOut">
              <a:rPr lang="en-US" smtClean="0"/>
              <a:t>2020-11-26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D39EAE-D7EE-4539-8BEB-E5443B7A3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EDA459-F7DA-4338-BE9C-EB25E3217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F859F-17F0-4878-8D66-D4EEA650A0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767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DD998-7E0C-445D-9A50-4574517AE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2B629-EC45-4A36-B89B-828AB6261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FDC7A3-E5B2-427D-9200-446F5DC09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66B2F8-E89A-4A52-B642-5203CBBE64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E9B227-1E11-497D-8CC4-4CB0878B8F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49EFB2-1D80-4402-9C62-A8853F795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F40CD-7364-4663-B986-D72DB4B4FC28}" type="datetimeFigureOut">
              <a:rPr lang="en-US" smtClean="0"/>
              <a:t>2020-11-26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52B119-478A-49FC-90D0-2CB136835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DB84F7-0896-4E41-8CB1-C08D2A29E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F859F-17F0-4878-8D66-D4EEA650A0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449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08BEC-F586-44F1-9E12-BA47E78E9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9DE326-FE01-4D19-B08F-931A8119A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F40CD-7364-4663-B986-D72DB4B4FC28}" type="datetimeFigureOut">
              <a:rPr lang="en-US" smtClean="0"/>
              <a:t>2020-11-26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2503BE-FB9F-4015-9DA2-2C0BCBAD9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D6992D-98B5-4AE2-AA3E-EF95686B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F859F-17F0-4878-8D66-D4EEA650A0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535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D70912-88C6-45C1-A4B3-84C7F88E7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F40CD-7364-4663-B986-D72DB4B4FC28}" type="datetimeFigureOut">
              <a:rPr lang="en-US" smtClean="0"/>
              <a:t>2020-11-26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4C5540-AB21-4208-97E1-D3C0E610F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952CD-B2F9-48CA-AD4D-BB81DD082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F859F-17F0-4878-8D66-D4EEA650A0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690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EA4C9-8900-4BB5-BB60-DBDE96370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46CF6-E6FA-4353-9981-D1FBDBB54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9F4855-F97E-4313-9135-E01F2319E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613E4A-D8CA-49AC-B530-43A743325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F40CD-7364-4663-B986-D72DB4B4FC28}" type="datetimeFigureOut">
              <a:rPr lang="en-US" smtClean="0"/>
              <a:t>2020-11-26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852460-371B-405D-815A-FA8D2A8B0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67C551-40EA-44AF-A597-B400077BB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F859F-17F0-4878-8D66-D4EEA650A0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737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1134A-1CAE-4886-96F1-9CFF87BDB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CC1182-AF6A-4B04-B854-B561A26DF6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1F39-0576-4F3C-9ADB-D54E233B51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8C20F9-9AD2-4056-88CF-2D36BBB47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F40CD-7364-4663-B986-D72DB4B4FC28}" type="datetimeFigureOut">
              <a:rPr lang="en-US" smtClean="0"/>
              <a:t>2020-11-26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C2B35-1881-450F-B31F-31024FF94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458517-A03D-4DC8-885A-D44320A62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F859F-17F0-4878-8D66-D4EEA650A0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847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C5997-405D-4629-BCF7-41F0F0B3D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A03F4-CE25-495C-80A8-FD767543B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95F01-16A8-4A3B-B2C2-C8736C06D7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F40CD-7364-4663-B986-D72DB4B4FC28}" type="datetimeFigureOut">
              <a:rPr lang="en-US" smtClean="0"/>
              <a:t>2020-11-26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985C7-AE71-4B35-9EF7-CE187A4803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BE807-FE8B-428F-A5F4-B8402A5023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F859F-17F0-4878-8D66-D4EEA650A0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807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54C74AB1-BE64-4973-9AA0-E63AB417CD50}"/>
              </a:ext>
            </a:extLst>
          </p:cNvPr>
          <p:cNvSpPr/>
          <p:nvPr/>
        </p:nvSpPr>
        <p:spPr>
          <a:xfrm>
            <a:off x="8786363" y="1907897"/>
            <a:ext cx="2128699" cy="4823927"/>
          </a:xfrm>
          <a:prstGeom prst="roundRect">
            <a:avLst/>
          </a:prstGeom>
          <a:solidFill>
            <a:schemeClr val="accent6">
              <a:lumMod val="20000"/>
              <a:lumOff val="80000"/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0BE0A1D0-FFC5-4679-AEF2-F1B5CA4EEA0C}"/>
              </a:ext>
            </a:extLst>
          </p:cNvPr>
          <p:cNvSpPr/>
          <p:nvPr/>
        </p:nvSpPr>
        <p:spPr>
          <a:xfrm>
            <a:off x="5424232" y="1895462"/>
            <a:ext cx="2128699" cy="4823927"/>
          </a:xfrm>
          <a:prstGeom prst="roundRect">
            <a:avLst/>
          </a:prstGeom>
          <a:solidFill>
            <a:schemeClr val="accent6">
              <a:lumMod val="20000"/>
              <a:lumOff val="80000"/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02335DED-E334-4EB4-95A6-C4B422B16AB3}"/>
              </a:ext>
            </a:extLst>
          </p:cNvPr>
          <p:cNvSpPr/>
          <p:nvPr/>
        </p:nvSpPr>
        <p:spPr>
          <a:xfrm>
            <a:off x="2845867" y="1883027"/>
            <a:ext cx="2128699" cy="4823927"/>
          </a:xfrm>
          <a:prstGeom prst="roundRect">
            <a:avLst/>
          </a:prstGeom>
          <a:solidFill>
            <a:schemeClr val="accent6">
              <a:lumMod val="20000"/>
              <a:lumOff val="80000"/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754B67-20A9-4422-87C9-FE9750801E51}"/>
              </a:ext>
            </a:extLst>
          </p:cNvPr>
          <p:cNvSpPr/>
          <p:nvPr/>
        </p:nvSpPr>
        <p:spPr>
          <a:xfrm>
            <a:off x="385893" y="5008227"/>
            <a:ext cx="1912689" cy="780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Thunderbird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43EB01-61D5-4335-BE10-F0D0CF585AD1}"/>
              </a:ext>
            </a:extLst>
          </p:cNvPr>
          <p:cNvSpPr/>
          <p:nvPr/>
        </p:nvSpPr>
        <p:spPr>
          <a:xfrm>
            <a:off x="385894" y="2130804"/>
            <a:ext cx="1912689" cy="21643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3C62D1E-41E7-4109-B5DD-C30A7ADE4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35" y="2879490"/>
            <a:ext cx="924193" cy="31461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357B9C1-FC85-4EBE-A9EF-C2E8664786A2}"/>
              </a:ext>
            </a:extLst>
          </p:cNvPr>
          <p:cNvSpPr/>
          <p:nvPr/>
        </p:nvSpPr>
        <p:spPr>
          <a:xfrm>
            <a:off x="1107346" y="3416872"/>
            <a:ext cx="662731" cy="3904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B2A0CF2-27FE-47BE-AB7C-6C92749818D7}"/>
              </a:ext>
            </a:extLst>
          </p:cNvPr>
          <p:cNvSpPr/>
          <p:nvPr/>
        </p:nvSpPr>
        <p:spPr>
          <a:xfrm>
            <a:off x="452690" y="454499"/>
            <a:ext cx="1125531" cy="535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CF9D5F-0FA2-4415-A27B-AEF39E8FAB72}"/>
              </a:ext>
            </a:extLst>
          </p:cNvPr>
          <p:cNvSpPr txBox="1"/>
          <p:nvPr/>
        </p:nvSpPr>
        <p:spPr>
          <a:xfrm>
            <a:off x="587174" y="605067"/>
            <a:ext cx="8451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OS clipboard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15DB1780-9F6C-4597-BEAD-D0C59719416C}"/>
              </a:ext>
            </a:extLst>
          </p:cNvPr>
          <p:cNvSpPr/>
          <p:nvPr/>
        </p:nvSpPr>
        <p:spPr>
          <a:xfrm flipH="1">
            <a:off x="877069" y="988990"/>
            <a:ext cx="45719" cy="191677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DA7E4EBA-139A-4F3F-80BD-E42D7D2A191D}"/>
              </a:ext>
            </a:extLst>
          </p:cNvPr>
          <p:cNvSpPr/>
          <p:nvPr/>
        </p:nvSpPr>
        <p:spPr>
          <a:xfrm flipH="1">
            <a:off x="1168697" y="3229590"/>
            <a:ext cx="45719" cy="18808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FB1E31-70C7-46D0-9D6F-AD437F821E41}"/>
              </a:ext>
            </a:extLst>
          </p:cNvPr>
          <p:cNvSpPr txBox="1"/>
          <p:nvPr/>
        </p:nvSpPr>
        <p:spPr>
          <a:xfrm>
            <a:off x="1107346" y="3407252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Incoming</a:t>
            </a:r>
            <a:br>
              <a:rPr lang="en-US" sz="1000" dirty="0"/>
            </a:br>
            <a:r>
              <a:rPr lang="en-US" sz="1000" dirty="0"/>
              <a:t>handler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7D0C3B55-CDC2-464E-8F23-A3CA03F9798B}"/>
              </a:ext>
            </a:extLst>
          </p:cNvPr>
          <p:cNvSpPr/>
          <p:nvPr/>
        </p:nvSpPr>
        <p:spPr>
          <a:xfrm>
            <a:off x="1636946" y="3827090"/>
            <a:ext cx="45719" cy="118113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F3DE843-FDA7-4EAA-B66F-C03D9EDFB277}"/>
              </a:ext>
            </a:extLst>
          </p:cNvPr>
          <p:cNvSpPr/>
          <p:nvPr/>
        </p:nvSpPr>
        <p:spPr>
          <a:xfrm>
            <a:off x="1107346" y="2229815"/>
            <a:ext cx="1006680" cy="5119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E2A73D72-2AFD-4534-9338-81721644A511}"/>
              </a:ext>
            </a:extLst>
          </p:cNvPr>
          <p:cNvSpPr/>
          <p:nvPr/>
        </p:nvSpPr>
        <p:spPr>
          <a:xfrm>
            <a:off x="1935868" y="2741788"/>
            <a:ext cx="45719" cy="2266439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A7C24AEB-40F9-4CE5-B13C-64831C7533C4}"/>
              </a:ext>
            </a:extLst>
          </p:cNvPr>
          <p:cNvSpPr/>
          <p:nvPr/>
        </p:nvSpPr>
        <p:spPr>
          <a:xfrm>
            <a:off x="1319377" y="950299"/>
            <a:ext cx="45719" cy="1274706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5160AD-F570-4D3D-8041-BFF31218BF2D}"/>
              </a:ext>
            </a:extLst>
          </p:cNvPr>
          <p:cNvSpPr txBox="1"/>
          <p:nvPr/>
        </p:nvSpPr>
        <p:spPr>
          <a:xfrm>
            <a:off x="1215229" y="2294078"/>
            <a:ext cx="934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Context-menu</a:t>
            </a:r>
            <a:br>
              <a:rPr lang="en-US" sz="1000" dirty="0"/>
            </a:br>
            <a:r>
              <a:rPr lang="en-US" sz="1000" dirty="0"/>
              <a:t>or shortcut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2238E2-679B-4A5A-A484-441D97E9F6B9}"/>
              </a:ext>
            </a:extLst>
          </p:cNvPr>
          <p:cNvSpPr txBox="1"/>
          <p:nvPr/>
        </p:nvSpPr>
        <p:spPr>
          <a:xfrm>
            <a:off x="343142" y="4079208"/>
            <a:ext cx="11592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cb_thunderlink.xpi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5BC66BA-2BF2-4C67-A95C-E94A293B1448}"/>
              </a:ext>
            </a:extLst>
          </p:cNvPr>
          <p:cNvSpPr/>
          <p:nvPr/>
        </p:nvSpPr>
        <p:spPr>
          <a:xfrm>
            <a:off x="3265276" y="2130632"/>
            <a:ext cx="1324592" cy="21643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Arrow: Bent 25">
            <a:extLst>
              <a:ext uri="{FF2B5EF4-FFF2-40B4-BE49-F238E27FC236}">
                <a16:creationId xmlns:a16="http://schemas.microsoft.com/office/drawing/2014/main" id="{91144A35-204F-4260-8705-00BBAD684291}"/>
              </a:ext>
            </a:extLst>
          </p:cNvPr>
          <p:cNvSpPr/>
          <p:nvPr/>
        </p:nvSpPr>
        <p:spPr>
          <a:xfrm rot="5400000" flipV="1">
            <a:off x="2275732" y="2438166"/>
            <a:ext cx="344995" cy="1634093"/>
          </a:xfrm>
          <a:prstGeom prst="bentArrow">
            <a:avLst>
              <a:gd name="adj1" fmla="val 25000"/>
              <a:gd name="adj2" fmla="val 4363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4FD3C0-D6FF-4D2A-AE82-3FDD007E1F82}"/>
              </a:ext>
            </a:extLst>
          </p:cNvPr>
          <p:cNvSpPr txBox="1"/>
          <p:nvPr/>
        </p:nvSpPr>
        <p:spPr>
          <a:xfrm>
            <a:off x="2291063" y="2894482"/>
            <a:ext cx="997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std</a:t>
            </a:r>
            <a:br>
              <a:rPr lang="en-US" sz="1000" dirty="0"/>
            </a:br>
            <a:r>
              <a:rPr lang="en-US" sz="1000" dirty="0"/>
              <a:t>communication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AEEEC5-A718-44F4-A213-8836295F5C5B}"/>
              </a:ext>
            </a:extLst>
          </p:cNvPr>
          <p:cNvSpPr txBox="1"/>
          <p:nvPr/>
        </p:nvSpPr>
        <p:spPr>
          <a:xfrm>
            <a:off x="3232639" y="4079208"/>
            <a:ext cx="11320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cb_thunderlink.py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562AF3-E9ED-4B95-A37A-7D746ACAA0CC}"/>
              </a:ext>
            </a:extLst>
          </p:cNvPr>
          <p:cNvSpPr txBox="1"/>
          <p:nvPr/>
        </p:nvSpPr>
        <p:spPr>
          <a:xfrm>
            <a:off x="3232639" y="2367816"/>
            <a:ext cx="140294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Listens on port 1302</a:t>
            </a:r>
          </a:p>
          <a:p>
            <a:r>
              <a:rPr lang="en-US" sz="1000" dirty="0"/>
              <a:t>to incoming commands</a:t>
            </a:r>
            <a:br>
              <a:rPr lang="en-US" sz="1000" dirty="0"/>
            </a:br>
            <a:br>
              <a:rPr lang="en-US" sz="1000" dirty="0"/>
            </a:br>
            <a:r>
              <a:rPr lang="en-US" sz="1000" dirty="0"/>
              <a:t>Transfers them over </a:t>
            </a:r>
            <a:br>
              <a:rPr lang="en-US" sz="1000" dirty="0"/>
            </a:br>
            <a:r>
              <a:rPr lang="en-US" sz="1000" dirty="0"/>
              <a:t>std communication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356183E-A80A-456C-9ADE-3114FC151E32}"/>
              </a:ext>
            </a:extLst>
          </p:cNvPr>
          <p:cNvSpPr/>
          <p:nvPr/>
        </p:nvSpPr>
        <p:spPr>
          <a:xfrm>
            <a:off x="306591" y="1875452"/>
            <a:ext cx="2128699" cy="4823927"/>
          </a:xfrm>
          <a:prstGeom prst="roundRect">
            <a:avLst/>
          </a:prstGeom>
          <a:solidFill>
            <a:schemeClr val="accent6">
              <a:lumMod val="20000"/>
              <a:lumOff val="80000"/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6BFD8D9-9826-4F26-828F-36E14B6B6826}"/>
              </a:ext>
            </a:extLst>
          </p:cNvPr>
          <p:cNvSpPr txBox="1"/>
          <p:nvPr/>
        </p:nvSpPr>
        <p:spPr>
          <a:xfrm>
            <a:off x="994800" y="6426617"/>
            <a:ext cx="775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Process 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D3405E-2E75-494C-A5E2-8A700835D6B6}"/>
              </a:ext>
            </a:extLst>
          </p:cNvPr>
          <p:cNvSpPr txBox="1"/>
          <p:nvPr/>
        </p:nvSpPr>
        <p:spPr>
          <a:xfrm>
            <a:off x="3558423" y="6426616"/>
            <a:ext cx="775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Process 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30893CF-BE70-4C53-B481-38669D1344DE}"/>
              </a:ext>
            </a:extLst>
          </p:cNvPr>
          <p:cNvSpPr txBox="1"/>
          <p:nvPr/>
        </p:nvSpPr>
        <p:spPr>
          <a:xfrm>
            <a:off x="3165969" y="4360033"/>
            <a:ext cx="1638590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This process is spawned by  </a:t>
            </a:r>
            <a:br>
              <a:rPr lang="en-US" sz="900" dirty="0"/>
            </a:br>
            <a:r>
              <a:rPr lang="en-US" sz="900" dirty="0"/>
              <a:t>cb_thunderlink.xpi using </a:t>
            </a:r>
            <a:br>
              <a:rPr lang="en-US" sz="900" dirty="0"/>
            </a:br>
            <a:r>
              <a:rPr lang="en-US" sz="900" dirty="0"/>
              <a:t>‘native-messaging’.</a:t>
            </a:r>
            <a:br>
              <a:rPr lang="en-US" sz="900" dirty="0"/>
            </a:br>
            <a:br>
              <a:rPr lang="en-US" sz="900" dirty="0"/>
            </a:br>
            <a:r>
              <a:rPr lang="en-US" sz="900" dirty="0"/>
              <a:t>If not found, the </a:t>
            </a:r>
            <a:r>
              <a:rPr lang="en-US" sz="900" dirty="0" err="1"/>
              <a:t>os</a:t>
            </a:r>
            <a:r>
              <a:rPr lang="en-US" sz="900" dirty="0"/>
              <a:t>-integration</a:t>
            </a:r>
            <a:br>
              <a:rPr lang="en-US" sz="900" dirty="0"/>
            </a:br>
            <a:r>
              <a:rPr lang="en-US" sz="900" dirty="0"/>
              <a:t>does not work (but the </a:t>
            </a:r>
            <a:br>
              <a:rPr lang="en-US" sz="900" dirty="0"/>
            </a:br>
            <a:r>
              <a:rPr lang="en-US" sz="900" dirty="0"/>
              <a:t>cut/paste still does)</a:t>
            </a:r>
            <a:br>
              <a:rPr lang="en-US" sz="900" dirty="0"/>
            </a:br>
            <a:br>
              <a:rPr lang="en-US" sz="900" dirty="0"/>
            </a:br>
            <a:r>
              <a:rPr lang="en-US" sz="900" dirty="0"/>
              <a:t>Where to find process 2 and </a:t>
            </a:r>
            <a:br>
              <a:rPr lang="en-US" sz="900" dirty="0"/>
            </a:br>
            <a:r>
              <a:rPr lang="en-US" sz="900" dirty="0"/>
              <a:t>start it, is OS dependent.</a:t>
            </a:r>
            <a:br>
              <a:rPr lang="en-US" sz="900" dirty="0"/>
            </a:br>
            <a:br>
              <a:rPr lang="en-US" sz="900" dirty="0"/>
            </a:br>
            <a:r>
              <a:rPr lang="en-US" sz="900" dirty="0"/>
              <a:t>Linux : a json file</a:t>
            </a:r>
            <a:br>
              <a:rPr lang="en-US" sz="900" dirty="0"/>
            </a:br>
            <a:r>
              <a:rPr lang="en-US" sz="900" dirty="0"/>
              <a:t>Windows : a registry entry</a:t>
            </a:r>
            <a:br>
              <a:rPr lang="en-US" sz="900" dirty="0"/>
            </a:br>
            <a:br>
              <a:rPr lang="en-US" sz="900" dirty="0"/>
            </a:br>
            <a:r>
              <a:rPr lang="en-US" sz="900" dirty="0"/>
              <a:t>Runs continuously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FB06862-5F35-4F56-9832-F5A88BC228E1}"/>
              </a:ext>
            </a:extLst>
          </p:cNvPr>
          <p:cNvSpPr/>
          <p:nvPr/>
        </p:nvSpPr>
        <p:spPr>
          <a:xfrm>
            <a:off x="5795031" y="2130632"/>
            <a:ext cx="1324592" cy="21643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1AB3930-C0AD-42EA-82C3-8C267B5E6153}"/>
              </a:ext>
            </a:extLst>
          </p:cNvPr>
          <p:cNvSpPr txBox="1"/>
          <p:nvPr/>
        </p:nvSpPr>
        <p:spPr>
          <a:xfrm>
            <a:off x="5779480" y="4059830"/>
            <a:ext cx="11320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cb_thunderlink.py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90E954-E39C-4343-AF85-5BB45C9B1623}"/>
              </a:ext>
            </a:extLst>
          </p:cNvPr>
          <p:cNvSpPr txBox="1"/>
          <p:nvPr/>
        </p:nvSpPr>
        <p:spPr>
          <a:xfrm>
            <a:off x="6136244" y="6422380"/>
            <a:ext cx="775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Process 3</a:t>
            </a:r>
          </a:p>
        </p:txBody>
      </p:sp>
      <p:sp>
        <p:nvSpPr>
          <p:cNvPr id="47" name="Arrow: Left 46">
            <a:extLst>
              <a:ext uri="{FF2B5EF4-FFF2-40B4-BE49-F238E27FC236}">
                <a16:creationId xmlns:a16="http://schemas.microsoft.com/office/drawing/2014/main" id="{1C53C0E7-B8EF-46EE-845D-C7DDF1D37A9E}"/>
              </a:ext>
            </a:extLst>
          </p:cNvPr>
          <p:cNvSpPr/>
          <p:nvPr/>
        </p:nvSpPr>
        <p:spPr>
          <a:xfrm>
            <a:off x="4589868" y="3082715"/>
            <a:ext cx="1205163" cy="45719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24EABE8-0F48-423D-BA49-7A26CC3E4FF6}"/>
              </a:ext>
            </a:extLst>
          </p:cNvPr>
          <p:cNvSpPr txBox="1"/>
          <p:nvPr/>
        </p:nvSpPr>
        <p:spPr>
          <a:xfrm>
            <a:off x="5783099" y="2686277"/>
            <a:ext cx="14109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Takes the </a:t>
            </a:r>
            <a:br>
              <a:rPr lang="en-US" sz="1000" dirty="0"/>
            </a:br>
            <a:r>
              <a:rPr lang="en-US" sz="1000" dirty="0"/>
              <a:t>(</a:t>
            </a:r>
            <a:r>
              <a:rPr lang="en-US" sz="1000" dirty="0" err="1"/>
              <a:t>cb</a:t>
            </a:r>
            <a:r>
              <a:rPr lang="en-US" sz="1000" dirty="0"/>
              <a:t>)</a:t>
            </a:r>
            <a:r>
              <a:rPr lang="en-US" sz="1000" dirty="0" err="1"/>
              <a:t>thunderlink</a:t>
            </a:r>
            <a:r>
              <a:rPr lang="en-US" sz="1000" dirty="0"/>
              <a:t>://…</a:t>
            </a:r>
            <a:br>
              <a:rPr lang="en-US" sz="1000" dirty="0"/>
            </a:br>
            <a:r>
              <a:rPr lang="en-US" sz="1000" dirty="0"/>
              <a:t>from the command line</a:t>
            </a:r>
            <a:br>
              <a:rPr lang="en-US" sz="1000" dirty="0"/>
            </a:br>
            <a:r>
              <a:rPr lang="en-US" sz="1000" dirty="0"/>
              <a:t>argument and sends it </a:t>
            </a:r>
          </a:p>
          <a:p>
            <a:r>
              <a:rPr lang="en-US" sz="1000" dirty="0"/>
              <a:t>over port 1302 to </a:t>
            </a:r>
          </a:p>
          <a:p>
            <a:r>
              <a:rPr lang="en-US" sz="1000" dirty="0"/>
              <a:t>Process 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28D885F-826B-4C84-9A1E-C307EFF7E79F}"/>
              </a:ext>
            </a:extLst>
          </p:cNvPr>
          <p:cNvSpPr txBox="1"/>
          <p:nvPr/>
        </p:nvSpPr>
        <p:spPr>
          <a:xfrm>
            <a:off x="5693331" y="4391484"/>
            <a:ext cx="159050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This process is spawned by</a:t>
            </a:r>
            <a:br>
              <a:rPr lang="en-US" sz="900" dirty="0"/>
            </a:br>
            <a:r>
              <a:rPr lang="en-US" sz="900" dirty="0"/>
              <a:t>the OS when a ‘link’ is clicked.</a:t>
            </a:r>
            <a:br>
              <a:rPr lang="en-US" sz="900" dirty="0"/>
            </a:br>
            <a:br>
              <a:rPr lang="en-US" sz="900" dirty="0"/>
            </a:br>
            <a:r>
              <a:rPr lang="en-US" sz="900" dirty="0"/>
              <a:t>How this process is called </a:t>
            </a:r>
            <a:br>
              <a:rPr lang="en-US" sz="900" dirty="0"/>
            </a:br>
            <a:r>
              <a:rPr lang="en-US" sz="900" dirty="0"/>
              <a:t>is OS dependent.</a:t>
            </a:r>
            <a:br>
              <a:rPr lang="en-US" sz="900" dirty="0"/>
            </a:br>
            <a:br>
              <a:rPr lang="en-US" sz="900" dirty="0"/>
            </a:br>
            <a:r>
              <a:rPr lang="en-US" sz="900" dirty="0"/>
              <a:t>Linux : often through ‘</a:t>
            </a:r>
            <a:r>
              <a:rPr lang="en-US" sz="900" dirty="0" err="1"/>
              <a:t>gio</a:t>
            </a:r>
            <a:r>
              <a:rPr lang="en-US" sz="900" dirty="0"/>
              <a:t>’</a:t>
            </a:r>
            <a:br>
              <a:rPr lang="en-US" sz="900" dirty="0"/>
            </a:br>
            <a:r>
              <a:rPr lang="en-US" sz="900" dirty="0"/>
              <a:t>Windows : a registry entry</a:t>
            </a:r>
            <a:br>
              <a:rPr lang="en-US" sz="900" dirty="0"/>
            </a:br>
            <a:br>
              <a:rPr lang="en-US" sz="900" dirty="0"/>
            </a:br>
            <a:r>
              <a:rPr lang="en-US" sz="900" dirty="0"/>
              <a:t>This process just runs briefly</a:t>
            </a:r>
            <a:br>
              <a:rPr lang="en-US" sz="900" dirty="0"/>
            </a:br>
            <a:r>
              <a:rPr lang="en-US" sz="900" dirty="0"/>
              <a:t>to send to process 2 and</a:t>
            </a:r>
            <a:br>
              <a:rPr lang="en-US" sz="900" dirty="0"/>
            </a:br>
            <a:r>
              <a:rPr lang="en-US" sz="900" dirty="0"/>
              <a:t>then quits again.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73E3C68-CE10-421B-AD78-EBDD9458DCEF}"/>
              </a:ext>
            </a:extLst>
          </p:cNvPr>
          <p:cNvSpPr/>
          <p:nvPr/>
        </p:nvSpPr>
        <p:spPr>
          <a:xfrm>
            <a:off x="9175825" y="2133736"/>
            <a:ext cx="1324592" cy="21643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FE7181F-3B4A-470F-B450-F142702C1A4C}"/>
              </a:ext>
            </a:extLst>
          </p:cNvPr>
          <p:cNvSpPr txBox="1"/>
          <p:nvPr/>
        </p:nvSpPr>
        <p:spPr>
          <a:xfrm>
            <a:off x="9241669" y="6454825"/>
            <a:ext cx="1389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Installation process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0FCC4D1-3ECD-4022-838F-FDBA080B6AA0}"/>
              </a:ext>
            </a:extLst>
          </p:cNvPr>
          <p:cNvSpPr txBox="1"/>
          <p:nvPr/>
        </p:nvSpPr>
        <p:spPr>
          <a:xfrm>
            <a:off x="9179630" y="4079207"/>
            <a:ext cx="11320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cb_thunderlink.py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0D28F30-02CA-4F6F-AC7D-0E714784D2B0}"/>
              </a:ext>
            </a:extLst>
          </p:cNvPr>
          <p:cNvSpPr txBox="1"/>
          <p:nvPr/>
        </p:nvSpPr>
        <p:spPr>
          <a:xfrm>
            <a:off x="9166805" y="2175025"/>
            <a:ext cx="115768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‘register’</a:t>
            </a:r>
            <a:br>
              <a:rPr lang="en-US" sz="1000" dirty="0"/>
            </a:br>
            <a:br>
              <a:rPr lang="en-US" sz="1000" dirty="0"/>
            </a:br>
            <a:r>
              <a:rPr lang="en-US" sz="1000" dirty="0"/>
              <a:t>Takes care of the</a:t>
            </a:r>
            <a:br>
              <a:rPr lang="en-US" sz="1000" dirty="0"/>
            </a:br>
            <a:r>
              <a:rPr lang="en-US" sz="1000" dirty="0"/>
              <a:t>OS </a:t>
            </a:r>
            <a:r>
              <a:rPr lang="en-US" sz="1000" dirty="0" err="1"/>
              <a:t>dependendent</a:t>
            </a:r>
            <a:r>
              <a:rPr lang="en-US" sz="1000" dirty="0"/>
              <a:t> </a:t>
            </a:r>
            <a:br>
              <a:rPr lang="en-US" sz="1000" dirty="0"/>
            </a:br>
            <a:r>
              <a:rPr lang="en-US" sz="1000" dirty="0"/>
              <a:t>setups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71474AB-6AAC-4AA6-B8F2-D2CBD5DC7AC4}"/>
              </a:ext>
            </a:extLst>
          </p:cNvPr>
          <p:cNvSpPr txBox="1"/>
          <p:nvPr/>
        </p:nvSpPr>
        <p:spPr>
          <a:xfrm>
            <a:off x="9166805" y="4662614"/>
            <a:ext cx="1252266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This must be run only</a:t>
            </a:r>
            <a:br>
              <a:rPr lang="en-US" sz="900" dirty="0"/>
            </a:br>
            <a:r>
              <a:rPr lang="en-US" sz="900" dirty="0"/>
              <a:t>once for setting up the</a:t>
            </a:r>
            <a:br>
              <a:rPr lang="en-US" sz="900" dirty="0"/>
            </a:br>
            <a:r>
              <a:rPr lang="en-US" sz="900" dirty="0"/>
              <a:t>OS dependencies.</a:t>
            </a:r>
            <a:br>
              <a:rPr lang="en-US" sz="900" dirty="0"/>
            </a:br>
            <a:br>
              <a:rPr lang="en-US" sz="900" dirty="0"/>
            </a:br>
            <a:r>
              <a:rPr lang="en-US" sz="900" dirty="0"/>
              <a:t>Re-run it only when </a:t>
            </a:r>
            <a:br>
              <a:rPr lang="en-US" sz="900" dirty="0"/>
            </a:br>
            <a:r>
              <a:rPr lang="en-US" sz="900" dirty="0"/>
              <a:t>the location of your</a:t>
            </a:r>
            <a:br>
              <a:rPr lang="en-US" sz="900" dirty="0"/>
            </a:br>
            <a:r>
              <a:rPr lang="en-US" sz="900" dirty="0"/>
              <a:t>installation changed.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E78FD8D-5A09-425B-946A-79AF7CDC00CF}"/>
              </a:ext>
            </a:extLst>
          </p:cNvPr>
          <p:cNvSpPr/>
          <p:nvPr/>
        </p:nvSpPr>
        <p:spPr>
          <a:xfrm>
            <a:off x="2884955" y="5425434"/>
            <a:ext cx="2043285" cy="824086"/>
          </a:xfrm>
          <a:prstGeom prst="ellipse">
            <a:avLst/>
          </a:prstGeom>
          <a:solidFill>
            <a:schemeClr val="accent5">
              <a:lumMod val="20000"/>
              <a:lumOff val="80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3B04711-09F3-4E1B-827A-C88FB544370B}"/>
              </a:ext>
            </a:extLst>
          </p:cNvPr>
          <p:cNvSpPr/>
          <p:nvPr/>
        </p:nvSpPr>
        <p:spPr>
          <a:xfrm>
            <a:off x="5466938" y="4737149"/>
            <a:ext cx="2043285" cy="941576"/>
          </a:xfrm>
          <a:prstGeom prst="ellipse">
            <a:avLst/>
          </a:prstGeom>
          <a:solidFill>
            <a:schemeClr val="accent5">
              <a:lumMod val="20000"/>
              <a:lumOff val="80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CD6DAD3-B22A-4A1E-9154-788FD257EA32}"/>
              </a:ext>
            </a:extLst>
          </p:cNvPr>
          <p:cNvCxnSpPr>
            <a:cxnSpLocks/>
          </p:cNvCxnSpPr>
          <p:nvPr/>
        </p:nvCxnSpPr>
        <p:spPr>
          <a:xfrm flipH="1">
            <a:off x="4478695" y="3062705"/>
            <a:ext cx="4688110" cy="2433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235E5C1-CD87-414C-9C50-A34D4CE4B32C}"/>
              </a:ext>
            </a:extLst>
          </p:cNvPr>
          <p:cNvCxnSpPr>
            <a:endCxn id="59" idx="7"/>
          </p:cNvCxnSpPr>
          <p:nvPr/>
        </p:nvCxnSpPr>
        <p:spPr>
          <a:xfrm flipH="1">
            <a:off x="7210991" y="3071403"/>
            <a:ext cx="1964834" cy="1803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ight Brace 65">
            <a:extLst>
              <a:ext uri="{FF2B5EF4-FFF2-40B4-BE49-F238E27FC236}">
                <a16:creationId xmlns:a16="http://schemas.microsoft.com/office/drawing/2014/main" id="{09994519-ECF1-48CD-BC98-F3A5E01B8D02}"/>
              </a:ext>
            </a:extLst>
          </p:cNvPr>
          <p:cNvSpPr/>
          <p:nvPr/>
        </p:nvSpPr>
        <p:spPr>
          <a:xfrm rot="16200000">
            <a:off x="6486112" y="-2433971"/>
            <a:ext cx="671859" cy="7874174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C30D87B-CBF7-408F-9549-BFB53ACC9373}"/>
              </a:ext>
            </a:extLst>
          </p:cNvPr>
          <p:cNvSpPr txBox="1"/>
          <p:nvPr/>
        </p:nvSpPr>
        <p:spPr>
          <a:xfrm>
            <a:off x="6266869" y="779661"/>
            <a:ext cx="1243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OS-integration</a:t>
            </a:r>
          </a:p>
        </p:txBody>
      </p:sp>
    </p:spTree>
    <p:extLst>
      <p:ext uri="{BB962C8B-B14F-4D97-AF65-F5344CB8AC3E}">
        <p14:creationId xmlns:p14="http://schemas.microsoft.com/office/powerpoint/2010/main" val="1032728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258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 De Laender</dc:creator>
  <cp:lastModifiedBy>Jos De Laender</cp:lastModifiedBy>
  <cp:revision>13</cp:revision>
  <dcterms:created xsi:type="dcterms:W3CDTF">2020-11-26T21:39:52Z</dcterms:created>
  <dcterms:modified xsi:type="dcterms:W3CDTF">2020-11-26T23:15:39Z</dcterms:modified>
</cp:coreProperties>
</file>