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8" r:id="rId5"/>
    <p:sldId id="262" r:id="rId6"/>
    <p:sldId id="270" r:id="rId7"/>
    <p:sldId id="266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42601D8-3061-4DC3-84A1-5362FD851FE5}">
          <p14:sldIdLst>
            <p14:sldId id="257"/>
            <p14:sldId id="258"/>
            <p14:sldId id="259"/>
            <p14:sldId id="268"/>
            <p14:sldId id="262"/>
            <p14:sldId id="270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5E9BE-8457-4B89-893B-1E6611874D6A}" v="269" dt="2022-02-03T08:19:4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660"/>
  </p:normalViewPr>
  <p:slideViewPr>
    <p:cSldViewPr snapToGrid="0">
      <p:cViewPr>
        <p:scale>
          <a:sx n="75" d="100"/>
          <a:sy n="75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 Zahi" userId="fbacaa66-244b-4c48-a11c-cf94bfa2ab13" providerId="ADAL" clId="{AC45E9BE-8457-4B89-893B-1E6611874D6A}"/>
    <pc:docChg chg="undo redo custSel addSld delSld modSld sldOrd modMainMaster addSection delSection modSection">
      <pc:chgData name="Camil Zahi" userId="fbacaa66-244b-4c48-a11c-cf94bfa2ab13" providerId="ADAL" clId="{AC45E9BE-8457-4B89-893B-1E6611874D6A}" dt="2022-02-03T08:19:45.878" v="3867"/>
      <pc:docMkLst>
        <pc:docMk/>
      </pc:docMkLst>
      <pc:sldChg chg="addSp delSp modSp del mod setBg">
        <pc:chgData name="Camil Zahi" userId="fbacaa66-244b-4c48-a11c-cf94bfa2ab13" providerId="ADAL" clId="{AC45E9BE-8457-4B89-893B-1E6611874D6A}" dt="2022-02-01T14:32:06.946" v="400" actId="2696"/>
        <pc:sldMkLst>
          <pc:docMk/>
          <pc:sldMk cId="1443958580" sldId="256"/>
        </pc:sldMkLst>
        <pc:spChg chg="mod ord">
          <ac:chgData name="Camil Zahi" userId="fbacaa66-244b-4c48-a11c-cf94bfa2ab13" providerId="ADAL" clId="{AC45E9BE-8457-4B89-893B-1E6611874D6A}" dt="2022-02-01T14:30:56.448" v="350" actId="20577"/>
          <ac:spMkLst>
            <pc:docMk/>
            <pc:sldMk cId="1443958580" sldId="256"/>
            <ac:spMk id="2" creationId="{39AA5986-0A4A-42C4-9E7E-48A6F1991564}"/>
          </ac:spMkLst>
        </pc:spChg>
        <pc:spChg chg="mod">
          <ac:chgData name="Camil Zahi" userId="fbacaa66-244b-4c48-a11c-cf94bfa2ab13" providerId="ADAL" clId="{AC45E9BE-8457-4B89-893B-1E6611874D6A}" dt="2022-02-01T14:31:03.794" v="353" actId="21"/>
          <ac:spMkLst>
            <pc:docMk/>
            <pc:sldMk cId="1443958580" sldId="256"/>
            <ac:spMk id="3" creationId="{EC7F1C04-864C-4FC0-9638-5F26338390C9}"/>
          </ac:spMkLst>
        </pc:spChg>
        <pc:spChg chg="add del">
          <ac:chgData name="Camil Zahi" userId="fbacaa66-244b-4c48-a11c-cf94bfa2ab13" providerId="ADAL" clId="{AC45E9BE-8457-4B89-893B-1E6611874D6A}" dt="2022-02-01T14:17:07.185" v="13"/>
          <ac:spMkLst>
            <pc:docMk/>
            <pc:sldMk cId="1443958580" sldId="256"/>
            <ac:spMk id="4" creationId="{B30371C3-E8CF-414F-B42F-470A6978963E}"/>
          </ac:spMkLst>
        </pc:spChg>
        <pc:spChg chg="add del">
          <ac:chgData name="Camil Zahi" userId="fbacaa66-244b-4c48-a11c-cf94bfa2ab13" providerId="ADAL" clId="{AC45E9BE-8457-4B89-893B-1E6611874D6A}" dt="2022-02-01T14:18:26.961" v="110" actId="26606"/>
          <ac:spMkLst>
            <pc:docMk/>
            <pc:sldMk cId="1443958580" sldId="256"/>
            <ac:spMk id="10" creationId="{23D09407-53BC-485E-B4CE-BC5E4FC4B25B}"/>
          </ac:spMkLst>
        </pc:spChg>
        <pc:spChg chg="add del">
          <ac:chgData name="Camil Zahi" userId="fbacaa66-244b-4c48-a11c-cf94bfa2ab13" providerId="ADAL" clId="{AC45E9BE-8457-4B89-893B-1E6611874D6A}" dt="2022-02-01T14:18:26.961" v="110" actId="26606"/>
          <ac:spMkLst>
            <pc:docMk/>
            <pc:sldMk cId="1443958580" sldId="256"/>
            <ac:spMk id="12" creationId="{921DB988-49FC-4608-B0A2-E2F3A4019041}"/>
          </ac:spMkLst>
        </pc:spChg>
        <pc:spChg chg="add del">
          <ac:chgData name="Camil Zahi" userId="fbacaa66-244b-4c48-a11c-cf94bfa2ab13" providerId="ADAL" clId="{AC45E9BE-8457-4B89-893B-1E6611874D6A}" dt="2022-02-01T14:18:36.001" v="116" actId="26606"/>
          <ac:spMkLst>
            <pc:docMk/>
            <pc:sldMk cId="1443958580" sldId="256"/>
            <ac:spMk id="16" creationId="{AF2F604E-43BE-4DC3-B983-E071523364F8}"/>
          </ac:spMkLst>
        </pc:spChg>
        <pc:spChg chg="add del">
          <ac:chgData name="Camil Zahi" userId="fbacaa66-244b-4c48-a11c-cf94bfa2ab13" providerId="ADAL" clId="{AC45E9BE-8457-4B89-893B-1E6611874D6A}" dt="2022-02-01T14:18:31.219" v="114" actId="26606"/>
          <ac:spMkLst>
            <pc:docMk/>
            <pc:sldMk cId="1443958580" sldId="256"/>
            <ac:spMk id="17" creationId="{B81933D1-5615-42C7-9C0B-4EB7105CCE2D}"/>
          </ac:spMkLst>
        </pc:spChg>
        <pc:spChg chg="add del">
          <ac:chgData name="Camil Zahi" userId="fbacaa66-244b-4c48-a11c-cf94bfa2ab13" providerId="ADAL" clId="{AC45E9BE-8457-4B89-893B-1E6611874D6A}" dt="2022-02-01T14:18:36.001" v="116" actId="26606"/>
          <ac:spMkLst>
            <pc:docMk/>
            <pc:sldMk cId="1443958580" sldId="256"/>
            <ac:spMk id="18" creationId="{08C9B587-E65E-4B52-B37C-ABEBB6E87928}"/>
          </ac:spMkLst>
        </pc:spChg>
        <pc:spChg chg="add del">
          <ac:chgData name="Camil Zahi" userId="fbacaa66-244b-4c48-a11c-cf94bfa2ab13" providerId="ADAL" clId="{AC45E9BE-8457-4B89-893B-1E6611874D6A}" dt="2022-02-01T14:18:31.219" v="114" actId="26606"/>
          <ac:spMkLst>
            <pc:docMk/>
            <pc:sldMk cId="1443958580" sldId="256"/>
            <ac:spMk id="19" creationId="{19C9EAEA-39D0-4B0E-A0EB-51E7B26740B1}"/>
          </ac:spMkLst>
        </pc:spChg>
        <pc:spChg chg="add del">
          <ac:chgData name="Camil Zahi" userId="fbacaa66-244b-4c48-a11c-cf94bfa2ab13" providerId="ADAL" clId="{AC45E9BE-8457-4B89-893B-1E6611874D6A}" dt="2022-02-01T14:18:28.362" v="112" actId="26606"/>
          <ac:spMkLst>
            <pc:docMk/>
            <pc:sldMk cId="1443958580" sldId="256"/>
            <ac:spMk id="26" creationId="{25E62178-5DE6-44C8-AE62-8B9F37AC0167}"/>
          </ac:spMkLst>
        </pc:spChg>
        <pc:spChg chg="add del">
          <ac:chgData name="Camil Zahi" userId="fbacaa66-244b-4c48-a11c-cf94bfa2ab13" providerId="ADAL" clId="{AC45E9BE-8457-4B89-893B-1E6611874D6A}" dt="2022-02-01T14:18:31.219" v="114" actId="26606"/>
          <ac:spMkLst>
            <pc:docMk/>
            <pc:sldMk cId="1443958580" sldId="256"/>
            <ac:spMk id="34" creationId="{47942995-B07F-4636-9A06-C6A104B260A8}"/>
          </ac:spMkLst>
        </pc:spChg>
        <pc:spChg chg="add del">
          <ac:chgData name="Camil Zahi" userId="fbacaa66-244b-4c48-a11c-cf94bfa2ab13" providerId="ADAL" clId="{AC45E9BE-8457-4B89-893B-1E6611874D6A}" dt="2022-02-01T14:18:36.001" v="116" actId="26606"/>
          <ac:spMkLst>
            <pc:docMk/>
            <pc:sldMk cId="1443958580" sldId="256"/>
            <ac:spMk id="38" creationId="{5DCB5928-DC7D-4612-9922-441966E15627}"/>
          </ac:spMkLst>
        </pc:spChg>
        <pc:spChg chg="add del">
          <ac:chgData name="Camil Zahi" userId="fbacaa66-244b-4c48-a11c-cf94bfa2ab13" providerId="ADAL" clId="{AC45E9BE-8457-4B89-893B-1E6611874D6A}" dt="2022-02-01T14:18:36.001" v="116" actId="26606"/>
          <ac:spMkLst>
            <pc:docMk/>
            <pc:sldMk cId="1443958580" sldId="256"/>
            <ac:spMk id="39" creationId="{682C1161-1736-45EC-99B7-33F3CAE9D517}"/>
          </ac:spMkLst>
        </pc:spChg>
        <pc:spChg chg="add del">
          <ac:chgData name="Camil Zahi" userId="fbacaa66-244b-4c48-a11c-cf94bfa2ab13" providerId="ADAL" clId="{AC45E9BE-8457-4B89-893B-1E6611874D6A}" dt="2022-02-01T14:18:36.001" v="116" actId="26606"/>
          <ac:spMkLst>
            <pc:docMk/>
            <pc:sldMk cId="1443958580" sldId="256"/>
            <ac:spMk id="40" creationId="{84D4DDB8-B68F-45B0-9F62-C4279996F672}"/>
          </ac:spMkLst>
        </pc:spChg>
        <pc:spChg chg="add del">
          <ac:chgData name="Camil Zahi" userId="fbacaa66-244b-4c48-a11c-cf94bfa2ab13" providerId="ADAL" clId="{AC45E9BE-8457-4B89-893B-1E6611874D6A}" dt="2022-02-01T14:18:41.729" v="118" actId="26606"/>
          <ac:spMkLst>
            <pc:docMk/>
            <pc:sldMk cId="1443958580" sldId="256"/>
            <ac:spMk id="42" creationId="{C0B27210-D0CA-4654-B3E3-9ABB4F178EA1}"/>
          </ac:spMkLst>
        </pc:spChg>
        <pc:spChg chg="add del">
          <ac:chgData name="Camil Zahi" userId="fbacaa66-244b-4c48-a11c-cf94bfa2ab13" providerId="ADAL" clId="{AC45E9BE-8457-4B89-893B-1E6611874D6A}" dt="2022-02-01T14:18:41.729" v="118" actId="26606"/>
          <ac:spMkLst>
            <pc:docMk/>
            <pc:sldMk cId="1443958580" sldId="256"/>
            <ac:spMk id="43" creationId="{1DB7C82F-AB7E-4F0C-B829-FA1B9C415180}"/>
          </ac:spMkLst>
        </pc:spChg>
        <pc:spChg chg="add del">
          <ac:chgData name="Camil Zahi" userId="fbacaa66-244b-4c48-a11c-cf94bfa2ab13" providerId="ADAL" clId="{AC45E9BE-8457-4B89-893B-1E6611874D6A}" dt="2022-02-01T14:18:41.729" v="118" actId="26606"/>
          <ac:spMkLst>
            <pc:docMk/>
            <pc:sldMk cId="1443958580" sldId="256"/>
            <ac:spMk id="44" creationId="{70B66945-4967-4040-926D-DCA44313CDAB}"/>
          </ac:spMkLst>
        </pc:spChg>
        <pc:spChg chg="add del">
          <ac:chgData name="Camil Zahi" userId="fbacaa66-244b-4c48-a11c-cf94bfa2ab13" providerId="ADAL" clId="{AC45E9BE-8457-4B89-893B-1E6611874D6A}" dt="2022-02-01T14:18:44.107" v="120" actId="26606"/>
          <ac:spMkLst>
            <pc:docMk/>
            <pc:sldMk cId="1443958580" sldId="256"/>
            <ac:spMk id="46" creationId="{C6FC42E6-6C25-4922-95D2-B97B1E123559}"/>
          </ac:spMkLst>
        </pc:spChg>
        <pc:spChg chg="add del">
          <ac:chgData name="Camil Zahi" userId="fbacaa66-244b-4c48-a11c-cf94bfa2ab13" providerId="ADAL" clId="{AC45E9BE-8457-4B89-893B-1E6611874D6A}" dt="2022-02-01T14:18:44.107" v="120" actId="26606"/>
          <ac:spMkLst>
            <pc:docMk/>
            <pc:sldMk cId="1443958580" sldId="256"/>
            <ac:spMk id="47" creationId="{0295F874-A8A5-4A14-8CFC-828968DE64C4}"/>
          </ac:spMkLst>
        </pc:spChg>
        <pc:spChg chg="add del">
          <ac:chgData name="Camil Zahi" userId="fbacaa66-244b-4c48-a11c-cf94bfa2ab13" providerId="ADAL" clId="{AC45E9BE-8457-4B89-893B-1E6611874D6A}" dt="2022-02-01T14:18:44.627" v="122" actId="26606"/>
          <ac:spMkLst>
            <pc:docMk/>
            <pc:sldMk cId="1443958580" sldId="256"/>
            <ac:spMk id="49" creationId="{826B4A43-2A34-4B22-882C-D7552FA9C7DB}"/>
          </ac:spMkLst>
        </pc:spChg>
        <pc:spChg chg="add del">
          <ac:chgData name="Camil Zahi" userId="fbacaa66-244b-4c48-a11c-cf94bfa2ab13" providerId="ADAL" clId="{AC45E9BE-8457-4B89-893B-1E6611874D6A}" dt="2022-02-01T14:18:44.627" v="122" actId="26606"/>
          <ac:spMkLst>
            <pc:docMk/>
            <pc:sldMk cId="1443958580" sldId="256"/>
            <ac:spMk id="50" creationId="{A5271697-90F1-4A23-8EF2-0179F2EAFACB}"/>
          </ac:spMkLst>
        </pc:spChg>
        <pc:spChg chg="add del">
          <ac:chgData name="Camil Zahi" userId="fbacaa66-244b-4c48-a11c-cf94bfa2ab13" providerId="ADAL" clId="{AC45E9BE-8457-4B89-893B-1E6611874D6A}" dt="2022-02-01T14:18:44.627" v="122" actId="26606"/>
          <ac:spMkLst>
            <pc:docMk/>
            <pc:sldMk cId="1443958580" sldId="256"/>
            <ac:spMk id="51" creationId="{D9F5512A-48E1-4C07-B75E-3CCC517B6804}"/>
          </ac:spMkLst>
        </pc:spChg>
        <pc:spChg chg="add del">
          <ac:chgData name="Camil Zahi" userId="fbacaa66-244b-4c48-a11c-cf94bfa2ab13" providerId="ADAL" clId="{AC45E9BE-8457-4B89-893B-1E6611874D6A}" dt="2022-02-01T14:18:44.627" v="122" actId="26606"/>
          <ac:spMkLst>
            <pc:docMk/>
            <pc:sldMk cId="1443958580" sldId="256"/>
            <ac:spMk id="52" creationId="{B429BAE5-B200-4FC0-BBC1-8D7C57D1D9F4}"/>
          </ac:spMkLst>
        </pc:spChg>
        <pc:spChg chg="add del">
          <ac:chgData name="Camil Zahi" userId="fbacaa66-244b-4c48-a11c-cf94bfa2ab13" providerId="ADAL" clId="{AC45E9BE-8457-4B89-893B-1E6611874D6A}" dt="2022-02-01T14:19:01.141" v="124" actId="26606"/>
          <ac:spMkLst>
            <pc:docMk/>
            <pc:sldMk cId="1443958580" sldId="256"/>
            <ac:spMk id="62" creationId="{A8384FB5-9ADC-4DDC-881B-597D56F5B15D}"/>
          </ac:spMkLst>
        </pc:spChg>
        <pc:spChg chg="add del">
          <ac:chgData name="Camil Zahi" userId="fbacaa66-244b-4c48-a11c-cf94bfa2ab13" providerId="ADAL" clId="{AC45E9BE-8457-4B89-893B-1E6611874D6A}" dt="2022-02-01T14:19:01.141" v="124" actId="26606"/>
          <ac:spMkLst>
            <pc:docMk/>
            <pc:sldMk cId="1443958580" sldId="256"/>
            <ac:spMk id="63" creationId="{91E5A9A7-95C6-4F4F-B00E-C82E07FE62EF}"/>
          </ac:spMkLst>
        </pc:spChg>
        <pc:spChg chg="add del">
          <ac:chgData name="Camil Zahi" userId="fbacaa66-244b-4c48-a11c-cf94bfa2ab13" providerId="ADAL" clId="{AC45E9BE-8457-4B89-893B-1E6611874D6A}" dt="2022-02-01T14:19:01.141" v="124" actId="26606"/>
          <ac:spMkLst>
            <pc:docMk/>
            <pc:sldMk cId="1443958580" sldId="256"/>
            <ac:spMk id="64" creationId="{D07DD2DE-F619-49DD-B5E7-03A290FF4ED1}"/>
          </ac:spMkLst>
        </pc:spChg>
        <pc:spChg chg="add del">
          <ac:chgData name="Camil Zahi" userId="fbacaa66-244b-4c48-a11c-cf94bfa2ab13" providerId="ADAL" clId="{AC45E9BE-8457-4B89-893B-1E6611874D6A}" dt="2022-02-01T14:19:01.141" v="124" actId="26606"/>
          <ac:spMkLst>
            <pc:docMk/>
            <pc:sldMk cId="1443958580" sldId="256"/>
            <ac:spMk id="65" creationId="{85149191-5F60-4A28-AAFF-039F96B0F3EC}"/>
          </ac:spMkLst>
        </pc:spChg>
        <pc:spChg chg="add del">
          <ac:chgData name="Camil Zahi" userId="fbacaa66-244b-4c48-a11c-cf94bfa2ab13" providerId="ADAL" clId="{AC45E9BE-8457-4B89-893B-1E6611874D6A}" dt="2022-02-01T14:19:01.141" v="124" actId="26606"/>
          <ac:spMkLst>
            <pc:docMk/>
            <pc:sldMk cId="1443958580" sldId="256"/>
            <ac:spMk id="66" creationId="{F8260ED5-17F7-4158-B241-D51DD4CF1B7E}"/>
          </ac:spMkLst>
        </pc:spChg>
        <pc:spChg chg="add del">
          <ac:chgData name="Camil Zahi" userId="fbacaa66-244b-4c48-a11c-cf94bfa2ab13" providerId="ADAL" clId="{AC45E9BE-8457-4B89-893B-1E6611874D6A}" dt="2022-02-01T14:19:40.576" v="126" actId="26606"/>
          <ac:spMkLst>
            <pc:docMk/>
            <pc:sldMk cId="1443958580" sldId="256"/>
            <ac:spMk id="68" creationId="{73C994B4-9721-4148-9EEC-6793CECDE8DD}"/>
          </ac:spMkLst>
        </pc:spChg>
        <pc:spChg chg="add del">
          <ac:chgData name="Camil Zahi" userId="fbacaa66-244b-4c48-a11c-cf94bfa2ab13" providerId="ADAL" clId="{AC45E9BE-8457-4B89-893B-1E6611874D6A}" dt="2022-02-01T14:19:40.576" v="126" actId="26606"/>
          <ac:spMkLst>
            <pc:docMk/>
            <pc:sldMk cId="1443958580" sldId="256"/>
            <ac:spMk id="69" creationId="{F9D95E49-763A-4886-B038-82F734740554}"/>
          </ac:spMkLst>
        </pc:spChg>
        <pc:spChg chg="add del">
          <ac:chgData name="Camil Zahi" userId="fbacaa66-244b-4c48-a11c-cf94bfa2ab13" providerId="ADAL" clId="{AC45E9BE-8457-4B89-893B-1E6611874D6A}" dt="2022-02-01T14:19:40.576" v="126" actId="26606"/>
          <ac:spMkLst>
            <pc:docMk/>
            <pc:sldMk cId="1443958580" sldId="256"/>
            <ac:spMk id="70" creationId="{541CEA24-8518-4C08-A11E-B7E64FB31F70}"/>
          </ac:spMkLst>
        </pc:spChg>
        <pc:spChg chg="add del">
          <ac:chgData name="Camil Zahi" userId="fbacaa66-244b-4c48-a11c-cf94bfa2ab13" providerId="ADAL" clId="{AC45E9BE-8457-4B89-893B-1E6611874D6A}" dt="2022-02-01T14:19:40.576" v="126" actId="26606"/>
          <ac:spMkLst>
            <pc:docMk/>
            <pc:sldMk cId="1443958580" sldId="256"/>
            <ac:spMk id="73" creationId="{4AA74EAB-FD76-4F40-A962-CEADC30542B5}"/>
          </ac:spMkLst>
        </pc:spChg>
        <pc:spChg chg="add del">
          <ac:chgData name="Camil Zahi" userId="fbacaa66-244b-4c48-a11c-cf94bfa2ab13" providerId="ADAL" clId="{AC45E9BE-8457-4B89-893B-1E6611874D6A}" dt="2022-02-01T14:25:02.113" v="260" actId="26606"/>
          <ac:spMkLst>
            <pc:docMk/>
            <pc:sldMk cId="1443958580" sldId="256"/>
            <ac:spMk id="75" creationId="{C0B27210-D0CA-4654-B3E3-9ABB4F178EA1}"/>
          </ac:spMkLst>
        </pc:spChg>
        <pc:spChg chg="add del">
          <ac:chgData name="Camil Zahi" userId="fbacaa66-244b-4c48-a11c-cf94bfa2ab13" providerId="ADAL" clId="{AC45E9BE-8457-4B89-893B-1E6611874D6A}" dt="2022-02-01T14:25:02.113" v="260" actId="26606"/>
          <ac:spMkLst>
            <pc:docMk/>
            <pc:sldMk cId="1443958580" sldId="256"/>
            <ac:spMk id="76" creationId="{1DB7C82F-AB7E-4F0C-B829-FA1B9C415180}"/>
          </ac:spMkLst>
        </pc:spChg>
        <pc:spChg chg="add del">
          <ac:chgData name="Camil Zahi" userId="fbacaa66-244b-4c48-a11c-cf94bfa2ab13" providerId="ADAL" clId="{AC45E9BE-8457-4B89-893B-1E6611874D6A}" dt="2022-02-01T14:25:02.113" v="260" actId="26606"/>
          <ac:spMkLst>
            <pc:docMk/>
            <pc:sldMk cId="1443958580" sldId="256"/>
            <ac:spMk id="77" creationId="{70B66945-4967-4040-926D-DCA44313CDAB}"/>
          </ac:spMkLst>
        </pc:spChg>
        <pc:spChg chg="add del">
          <ac:chgData name="Camil Zahi" userId="fbacaa66-244b-4c48-a11c-cf94bfa2ab13" providerId="ADAL" clId="{AC45E9BE-8457-4B89-893B-1E6611874D6A}" dt="2022-02-01T14:25:01.119" v="256" actId="26606"/>
          <ac:spMkLst>
            <pc:docMk/>
            <pc:sldMk cId="1443958580" sldId="256"/>
            <ac:spMk id="82" creationId="{665DBBEF-238B-476B-96AB-8AAC3224ECEA}"/>
          </ac:spMkLst>
        </pc:spChg>
        <pc:spChg chg="add del">
          <ac:chgData name="Camil Zahi" userId="fbacaa66-244b-4c48-a11c-cf94bfa2ab13" providerId="ADAL" clId="{AC45E9BE-8457-4B89-893B-1E6611874D6A}" dt="2022-02-01T14:25:01.119" v="256" actId="26606"/>
          <ac:spMkLst>
            <pc:docMk/>
            <pc:sldMk cId="1443958580" sldId="256"/>
            <ac:spMk id="84" creationId="{3FCFB1DE-0B7E-48CC-BA90-B2AB0889F9D6}"/>
          </ac:spMkLst>
        </pc:spChg>
        <pc:spChg chg="add del">
          <ac:chgData name="Camil Zahi" userId="fbacaa66-244b-4c48-a11c-cf94bfa2ab13" providerId="ADAL" clId="{AC45E9BE-8457-4B89-893B-1E6611874D6A}" dt="2022-02-01T14:25:02.090" v="259" actId="26606"/>
          <ac:spMkLst>
            <pc:docMk/>
            <pc:sldMk cId="1443958580" sldId="256"/>
            <ac:spMk id="86" creationId="{4D4D99EB-C4F3-4F0C-91F7-AB4DC2A08E4A}"/>
          </ac:spMkLst>
        </pc:spChg>
        <pc:spChg chg="add del">
          <ac:chgData name="Camil Zahi" userId="fbacaa66-244b-4c48-a11c-cf94bfa2ab13" providerId="ADAL" clId="{AC45E9BE-8457-4B89-893B-1E6611874D6A}" dt="2022-02-01T14:25:02.090" v="259" actId="26606"/>
          <ac:spMkLst>
            <pc:docMk/>
            <pc:sldMk cId="1443958580" sldId="256"/>
            <ac:spMk id="87" creationId="{73C994B4-9721-4148-9EEC-6793CECDE8DD}"/>
          </ac:spMkLst>
        </pc:spChg>
        <pc:spChg chg="add del">
          <ac:chgData name="Camil Zahi" userId="fbacaa66-244b-4c48-a11c-cf94bfa2ab13" providerId="ADAL" clId="{AC45E9BE-8457-4B89-893B-1E6611874D6A}" dt="2022-02-01T14:25:02.090" v="259" actId="26606"/>
          <ac:spMkLst>
            <pc:docMk/>
            <pc:sldMk cId="1443958580" sldId="256"/>
            <ac:spMk id="88" creationId="{04B69146-C1C0-4B58-86FC-34F3390EBAE8}"/>
          </ac:spMkLst>
        </pc:spChg>
        <pc:spChg chg="add del">
          <ac:chgData name="Camil Zahi" userId="fbacaa66-244b-4c48-a11c-cf94bfa2ab13" providerId="ADAL" clId="{AC45E9BE-8457-4B89-893B-1E6611874D6A}" dt="2022-02-01T14:25:02.090" v="259" actId="26606"/>
          <ac:spMkLst>
            <pc:docMk/>
            <pc:sldMk cId="1443958580" sldId="256"/>
            <ac:spMk id="89" creationId="{F9D95E49-763A-4886-B038-82F734740554}"/>
          </ac:spMkLst>
        </pc:spChg>
        <pc:spChg chg="add del">
          <ac:chgData name="Camil Zahi" userId="fbacaa66-244b-4c48-a11c-cf94bfa2ab13" providerId="ADAL" clId="{AC45E9BE-8457-4B89-893B-1E6611874D6A}" dt="2022-02-01T14:25:42.892" v="264" actId="26606"/>
          <ac:spMkLst>
            <pc:docMk/>
            <pc:sldMk cId="1443958580" sldId="256"/>
            <ac:spMk id="94" creationId="{665DBBEF-238B-476B-96AB-8AAC3224ECEA}"/>
          </ac:spMkLst>
        </pc:spChg>
        <pc:spChg chg="add del">
          <ac:chgData name="Camil Zahi" userId="fbacaa66-244b-4c48-a11c-cf94bfa2ab13" providerId="ADAL" clId="{AC45E9BE-8457-4B89-893B-1E6611874D6A}" dt="2022-02-01T14:25:42.892" v="264" actId="26606"/>
          <ac:spMkLst>
            <pc:docMk/>
            <pc:sldMk cId="1443958580" sldId="256"/>
            <ac:spMk id="95" creationId="{3FCFB1DE-0B7E-48CC-BA90-B2AB0889F9D6}"/>
          </ac:spMkLst>
        </pc:spChg>
        <pc:spChg chg="add">
          <ac:chgData name="Camil Zahi" userId="fbacaa66-244b-4c48-a11c-cf94bfa2ab13" providerId="ADAL" clId="{AC45E9BE-8457-4B89-893B-1E6611874D6A}" dt="2022-02-01T14:25:42.892" v="264" actId="26606"/>
          <ac:spMkLst>
            <pc:docMk/>
            <pc:sldMk cId="1443958580" sldId="256"/>
            <ac:spMk id="100" creationId="{5BF4DF2C-F028-4921-9C23-41303F650A62}"/>
          </ac:spMkLst>
        </pc:spChg>
        <pc:spChg chg="add">
          <ac:chgData name="Camil Zahi" userId="fbacaa66-244b-4c48-a11c-cf94bfa2ab13" providerId="ADAL" clId="{AC45E9BE-8457-4B89-893B-1E6611874D6A}" dt="2022-02-01T14:25:42.892" v="264" actId="26606"/>
          <ac:spMkLst>
            <pc:docMk/>
            <pc:sldMk cId="1443958580" sldId="256"/>
            <ac:spMk id="102" creationId="{158B3569-73B2-4D05-8E95-886A6EE17F1F}"/>
          </ac:spMkLst>
        </pc:spChg>
        <pc:grpChg chg="add del">
          <ac:chgData name="Camil Zahi" userId="fbacaa66-244b-4c48-a11c-cf94bfa2ab13" providerId="ADAL" clId="{AC45E9BE-8457-4B89-893B-1E6611874D6A}" dt="2022-02-01T14:18:26.961" v="110" actId="26606"/>
          <ac:grpSpMkLst>
            <pc:docMk/>
            <pc:sldMk cId="1443958580" sldId="256"/>
            <ac:grpSpMk id="14" creationId="{E9B930FD-8671-4C4C-ADCF-73AC1D0CD417}"/>
          </ac:grpSpMkLst>
        </pc:grpChg>
        <pc:grpChg chg="add del">
          <ac:chgData name="Camil Zahi" userId="fbacaa66-244b-4c48-a11c-cf94bfa2ab13" providerId="ADAL" clId="{AC45E9BE-8457-4B89-893B-1E6611874D6A}" dt="2022-02-01T14:18:26.961" v="110" actId="26606"/>
          <ac:grpSpMkLst>
            <pc:docMk/>
            <pc:sldMk cId="1443958580" sldId="256"/>
            <ac:grpSpMk id="20" creationId="{383C2651-AE0C-4AE4-8725-E2F9414FE219}"/>
          </ac:grpSpMkLst>
        </pc:grpChg>
        <pc:grpChg chg="add del">
          <ac:chgData name="Camil Zahi" userId="fbacaa66-244b-4c48-a11c-cf94bfa2ab13" providerId="ADAL" clId="{AC45E9BE-8457-4B89-893B-1E6611874D6A}" dt="2022-02-01T14:18:28.362" v="112" actId="26606"/>
          <ac:grpSpMkLst>
            <pc:docMk/>
            <pc:sldMk cId="1443958580" sldId="256"/>
            <ac:grpSpMk id="27" creationId="{C29863D6-0FE2-4F80-9C72-1419BDEB4EDA}"/>
          </ac:grpSpMkLst>
        </pc:grpChg>
        <pc:grpChg chg="add del">
          <ac:chgData name="Camil Zahi" userId="fbacaa66-244b-4c48-a11c-cf94bfa2ab13" providerId="ADAL" clId="{AC45E9BE-8457-4B89-893B-1E6611874D6A}" dt="2022-02-01T14:18:31.219" v="114" actId="26606"/>
          <ac:grpSpMkLst>
            <pc:docMk/>
            <pc:sldMk cId="1443958580" sldId="256"/>
            <ac:grpSpMk id="35" creationId="{032D8612-31EB-44CF-A1D0-14FD4C705424}"/>
          </ac:grpSpMkLst>
        </pc:grpChg>
        <pc:grpChg chg="add del">
          <ac:chgData name="Camil Zahi" userId="fbacaa66-244b-4c48-a11c-cf94bfa2ab13" providerId="ADAL" clId="{AC45E9BE-8457-4B89-893B-1E6611874D6A}" dt="2022-02-01T14:18:44.627" v="122" actId="26606"/>
          <ac:grpSpMkLst>
            <pc:docMk/>
            <pc:sldMk cId="1443958580" sldId="256"/>
            <ac:grpSpMk id="53" creationId="{A9644633-5AE1-44D6-8F5F-6376DDA130CD}"/>
          </ac:grpSpMkLst>
        </pc:grpChg>
        <pc:grpChg chg="add">
          <ac:chgData name="Camil Zahi" userId="fbacaa66-244b-4c48-a11c-cf94bfa2ab13" providerId="ADAL" clId="{AC45E9BE-8457-4B89-893B-1E6611874D6A}" dt="2022-02-01T14:25:42.892" v="264" actId="26606"/>
          <ac:grpSpMkLst>
            <pc:docMk/>
            <pc:sldMk cId="1443958580" sldId="256"/>
            <ac:grpSpMk id="106" creationId="{892B7B61-D701-474B-AE8F-EA238B550A78}"/>
          </ac:grpSpMkLst>
        </pc:grpChg>
        <pc:picChg chg="add del mod">
          <ac:chgData name="Camil Zahi" userId="fbacaa66-244b-4c48-a11c-cf94bfa2ab13" providerId="ADAL" clId="{AC45E9BE-8457-4B89-893B-1E6611874D6A}" dt="2022-02-01T14:30:53.154" v="349" actId="478"/>
          <ac:picMkLst>
            <pc:docMk/>
            <pc:sldMk cId="1443958580" sldId="256"/>
            <ac:picMk id="5" creationId="{3501F7F5-0B2C-4530-8933-B0AD3681636E}"/>
          </ac:picMkLst>
        </pc:picChg>
        <pc:cxnChg chg="add del">
          <ac:chgData name="Camil Zahi" userId="fbacaa66-244b-4c48-a11c-cf94bfa2ab13" providerId="ADAL" clId="{AC45E9BE-8457-4B89-893B-1E6611874D6A}" dt="2022-02-01T14:19:40.576" v="126" actId="26606"/>
          <ac:cxnSpMkLst>
            <pc:docMk/>
            <pc:sldMk cId="1443958580" sldId="256"/>
            <ac:cxnSpMk id="71" creationId="{5D28AB17-F6FA-4C53-B3E3-D0A39D4A33C0}"/>
          </ac:cxnSpMkLst>
        </pc:cxnChg>
        <pc:cxnChg chg="add del">
          <ac:chgData name="Camil Zahi" userId="fbacaa66-244b-4c48-a11c-cf94bfa2ab13" providerId="ADAL" clId="{AC45E9BE-8457-4B89-893B-1E6611874D6A}" dt="2022-02-01T14:19:40.576" v="126" actId="26606"/>
          <ac:cxnSpMkLst>
            <pc:docMk/>
            <pc:sldMk cId="1443958580" sldId="256"/>
            <ac:cxnSpMk id="72" creationId="{3EFADC67-92A1-44FB-8691-D8CD71A21EFA}"/>
          </ac:cxnSpMkLst>
        </pc:cxnChg>
        <pc:cxnChg chg="add del">
          <ac:chgData name="Camil Zahi" userId="fbacaa66-244b-4c48-a11c-cf94bfa2ab13" providerId="ADAL" clId="{AC45E9BE-8457-4B89-893B-1E6611874D6A}" dt="2022-02-01T14:25:02.090" v="259" actId="26606"/>
          <ac:cxnSpMkLst>
            <pc:docMk/>
            <pc:sldMk cId="1443958580" sldId="256"/>
            <ac:cxnSpMk id="90" creationId="{5D28AB17-F6FA-4C53-B3E3-D0A39D4A33C0}"/>
          </ac:cxnSpMkLst>
        </pc:cxnChg>
        <pc:cxnChg chg="add del">
          <ac:chgData name="Camil Zahi" userId="fbacaa66-244b-4c48-a11c-cf94bfa2ab13" providerId="ADAL" clId="{AC45E9BE-8457-4B89-893B-1E6611874D6A}" dt="2022-02-01T14:25:02.090" v="259" actId="26606"/>
          <ac:cxnSpMkLst>
            <pc:docMk/>
            <pc:sldMk cId="1443958580" sldId="256"/>
            <ac:cxnSpMk id="92" creationId="{3EFADC67-92A1-44FB-8691-D8CD71A21EFA}"/>
          </ac:cxnSpMkLst>
        </pc:cxnChg>
        <pc:cxnChg chg="add">
          <ac:chgData name="Camil Zahi" userId="fbacaa66-244b-4c48-a11c-cf94bfa2ab13" providerId="ADAL" clId="{AC45E9BE-8457-4B89-893B-1E6611874D6A}" dt="2022-02-01T14:25:42.892" v="264" actId="26606"/>
          <ac:cxnSpMkLst>
            <pc:docMk/>
            <pc:sldMk cId="1443958580" sldId="256"/>
            <ac:cxnSpMk id="104" creationId="{56020367-4FD5-4596-8E10-C5F095CD8DBF}"/>
          </ac:cxnSpMkLst>
        </pc:cxnChg>
      </pc:sldChg>
      <pc:sldChg chg="addSp delSp modSp mod modTransition setBg addAnim delAnim modAnim setClrOvrMap delDesignElem modNotesTx">
        <pc:chgData name="Camil Zahi" userId="fbacaa66-244b-4c48-a11c-cf94bfa2ab13" providerId="ADAL" clId="{AC45E9BE-8457-4B89-893B-1E6611874D6A}" dt="2022-02-02T21:33:14.214" v="3629"/>
        <pc:sldMkLst>
          <pc:docMk/>
          <pc:sldMk cId="2768628815" sldId="257"/>
        </pc:sldMkLst>
        <pc:spChg chg="mod ord">
          <ac:chgData name="Camil Zahi" userId="fbacaa66-244b-4c48-a11c-cf94bfa2ab13" providerId="ADAL" clId="{AC45E9BE-8457-4B89-893B-1E6611874D6A}" dt="2022-02-02T14:01:15.307" v="1504" actId="1076"/>
          <ac:spMkLst>
            <pc:docMk/>
            <pc:sldMk cId="2768628815" sldId="257"/>
            <ac:spMk id="2" creationId="{ED3643DF-1B00-46BA-A0FE-E363A9BE6C66}"/>
          </ac:spMkLst>
        </pc:spChg>
        <pc:spChg chg="add del">
          <ac:chgData name="Camil Zahi" userId="fbacaa66-244b-4c48-a11c-cf94bfa2ab13" providerId="ADAL" clId="{AC45E9BE-8457-4B89-893B-1E6611874D6A}" dt="2022-02-01T14:28:50.262" v="318" actId="26606"/>
          <ac:spMkLst>
            <pc:docMk/>
            <pc:sldMk cId="2768628815" sldId="257"/>
            <ac:spMk id="3" creationId="{1AF0D34F-4091-428F-8CF4-03F470EEED94}"/>
          </ac:spMkLst>
        </pc:spChg>
        <pc:spChg chg="add del">
          <ac:chgData name="Camil Zahi" userId="fbacaa66-244b-4c48-a11c-cf94bfa2ab13" providerId="ADAL" clId="{AC45E9BE-8457-4B89-893B-1E6611874D6A}" dt="2022-02-01T14:27:43.235" v="305" actId="26606"/>
          <ac:spMkLst>
            <pc:docMk/>
            <pc:sldMk cId="2768628815" sldId="257"/>
            <ac:spMk id="9" creationId="{E49CC64F-7275-4E33-961B-0C5CDC439875}"/>
          </ac:spMkLst>
        </pc:spChg>
        <pc:spChg chg="add del">
          <ac:chgData name="Camil Zahi" userId="fbacaa66-244b-4c48-a11c-cf94bfa2ab13" providerId="ADAL" clId="{AC45E9BE-8457-4B89-893B-1E6611874D6A}" dt="2022-02-01T14:27:38.942" v="303" actId="26606"/>
          <ac:spMkLst>
            <pc:docMk/>
            <pc:sldMk cId="2768628815" sldId="257"/>
            <ac:spMk id="10" creationId="{5BF4DF2C-F028-4921-9C23-41303F650A62}"/>
          </ac:spMkLst>
        </pc:spChg>
        <pc:spChg chg="add del">
          <ac:chgData name="Camil Zahi" userId="fbacaa66-244b-4c48-a11c-cf94bfa2ab13" providerId="ADAL" clId="{AC45E9BE-8457-4B89-893B-1E6611874D6A}" dt="2022-02-01T14:27:56.375" v="307" actId="26606"/>
          <ac:spMkLst>
            <pc:docMk/>
            <pc:sldMk cId="2768628815" sldId="257"/>
            <ac:spMk id="11" creationId="{71B2258F-86CA-4D4D-8270-BC05FCDEBFB3}"/>
          </ac:spMkLst>
        </pc:spChg>
        <pc:spChg chg="add del">
          <ac:chgData name="Camil Zahi" userId="fbacaa66-244b-4c48-a11c-cf94bfa2ab13" providerId="ADAL" clId="{AC45E9BE-8457-4B89-893B-1E6611874D6A}" dt="2022-02-01T14:27:38.942" v="303" actId="26606"/>
          <ac:spMkLst>
            <pc:docMk/>
            <pc:sldMk cId="2768628815" sldId="257"/>
            <ac:spMk id="12" creationId="{158B3569-73B2-4D05-8E95-886A6EE17F1F}"/>
          </ac:spMkLst>
        </pc:spChg>
        <pc:spChg chg="add del">
          <ac:chgData name="Camil Zahi" userId="fbacaa66-244b-4c48-a11c-cf94bfa2ab13" providerId="ADAL" clId="{AC45E9BE-8457-4B89-893B-1E6611874D6A}" dt="2022-02-01T14:27:59.438" v="309" actId="26606"/>
          <ac:spMkLst>
            <pc:docMk/>
            <pc:sldMk cId="2768628815" sldId="257"/>
            <ac:spMk id="17" creationId="{87CC2527-562A-4F69-B487-4371E5B243E7}"/>
          </ac:spMkLst>
        </pc:spChg>
        <pc:spChg chg="add del">
          <ac:chgData name="Camil Zahi" userId="fbacaa66-244b-4c48-a11c-cf94bfa2ab13" providerId="ADAL" clId="{AC45E9BE-8457-4B89-893B-1E6611874D6A}" dt="2022-02-01T14:28:18.063" v="311" actId="26606"/>
          <ac:spMkLst>
            <pc:docMk/>
            <pc:sldMk cId="2768628815" sldId="257"/>
            <ac:spMk id="20" creationId="{C1DD1A8A-57D5-4A81-AD04-532B043C5611}"/>
          </ac:spMkLst>
        </pc:spChg>
        <pc:spChg chg="add del">
          <ac:chgData name="Camil Zahi" userId="fbacaa66-244b-4c48-a11c-cf94bfa2ab13" providerId="ADAL" clId="{AC45E9BE-8457-4B89-893B-1E6611874D6A}" dt="2022-02-01T14:28:18.063" v="311" actId="26606"/>
          <ac:spMkLst>
            <pc:docMk/>
            <pc:sldMk cId="2768628815" sldId="257"/>
            <ac:spMk id="22" creationId="{007891EC-4501-44ED-A8C8-B11B6DB767AB}"/>
          </ac:spMkLst>
        </pc:spChg>
        <pc:spChg chg="add del">
          <ac:chgData name="Camil Zahi" userId="fbacaa66-244b-4c48-a11c-cf94bfa2ab13" providerId="ADAL" clId="{AC45E9BE-8457-4B89-893B-1E6611874D6A}" dt="2022-02-01T14:28:24.815" v="313" actId="26606"/>
          <ac:spMkLst>
            <pc:docMk/>
            <pc:sldMk cId="2768628815" sldId="257"/>
            <ac:spMk id="24" creationId="{6F828D28-8E09-41CC-8229-3070B5467A96}"/>
          </ac:spMkLst>
        </pc:spChg>
        <pc:spChg chg="add del">
          <ac:chgData name="Camil Zahi" userId="fbacaa66-244b-4c48-a11c-cf94bfa2ab13" providerId="ADAL" clId="{AC45E9BE-8457-4B89-893B-1E6611874D6A}" dt="2022-02-01T14:28:24.815" v="313" actId="26606"/>
          <ac:spMkLst>
            <pc:docMk/>
            <pc:sldMk cId="2768628815" sldId="257"/>
            <ac:spMk id="26" creationId="{D5B012D8-7F27-4758-9AC6-C889B154BD73}"/>
          </ac:spMkLst>
        </pc:spChg>
        <pc:spChg chg="add del">
          <ac:chgData name="Camil Zahi" userId="fbacaa66-244b-4c48-a11c-cf94bfa2ab13" providerId="ADAL" clId="{AC45E9BE-8457-4B89-893B-1E6611874D6A}" dt="2022-02-01T14:28:24.815" v="313" actId="26606"/>
          <ac:spMkLst>
            <pc:docMk/>
            <pc:sldMk cId="2768628815" sldId="257"/>
            <ac:spMk id="27" creationId="{4063B759-00FC-46D1-9898-8E8625268FAF}"/>
          </ac:spMkLst>
        </pc:spChg>
        <pc:spChg chg="add del">
          <ac:chgData name="Camil Zahi" userId="fbacaa66-244b-4c48-a11c-cf94bfa2ab13" providerId="ADAL" clId="{AC45E9BE-8457-4B89-893B-1E6611874D6A}" dt="2022-02-01T14:28:47.964" v="315" actId="26606"/>
          <ac:spMkLst>
            <pc:docMk/>
            <pc:sldMk cId="2768628815" sldId="257"/>
            <ac:spMk id="29" creationId="{6F828D28-8E09-41CC-8229-3070B5467A96}"/>
          </ac:spMkLst>
        </pc:spChg>
        <pc:spChg chg="add del">
          <ac:chgData name="Camil Zahi" userId="fbacaa66-244b-4c48-a11c-cf94bfa2ab13" providerId="ADAL" clId="{AC45E9BE-8457-4B89-893B-1E6611874D6A}" dt="2022-02-01T14:28:47.964" v="315" actId="26606"/>
          <ac:spMkLst>
            <pc:docMk/>
            <pc:sldMk cId="2768628815" sldId="257"/>
            <ac:spMk id="31" creationId="{D5B012D8-7F27-4758-9AC6-C889B154BD73}"/>
          </ac:spMkLst>
        </pc:spChg>
        <pc:spChg chg="add del">
          <ac:chgData name="Camil Zahi" userId="fbacaa66-244b-4c48-a11c-cf94bfa2ab13" providerId="ADAL" clId="{AC45E9BE-8457-4B89-893B-1E6611874D6A}" dt="2022-02-01T14:28:47.964" v="315" actId="26606"/>
          <ac:spMkLst>
            <pc:docMk/>
            <pc:sldMk cId="2768628815" sldId="257"/>
            <ac:spMk id="32" creationId="{4063B759-00FC-46D1-9898-8E8625268FAF}"/>
          </ac:spMkLst>
        </pc:spChg>
        <pc:spChg chg="add del">
          <ac:chgData name="Camil Zahi" userId="fbacaa66-244b-4c48-a11c-cf94bfa2ab13" providerId="ADAL" clId="{AC45E9BE-8457-4B89-893B-1E6611874D6A}" dt="2022-02-01T14:28:50.201" v="317" actId="26606"/>
          <ac:spMkLst>
            <pc:docMk/>
            <pc:sldMk cId="2768628815" sldId="257"/>
            <ac:spMk id="34" creationId="{E49CC64F-7275-4E33-961B-0C5CDC439875}"/>
          </ac:spMkLst>
        </pc:spChg>
        <pc:spChg chg="add del">
          <ac:chgData name="Camil Zahi" userId="fbacaa66-244b-4c48-a11c-cf94bfa2ab13" providerId="ADAL" clId="{AC45E9BE-8457-4B89-893B-1E6611874D6A}" dt="2022-02-01T14:29:45.765" v="335" actId="26606"/>
          <ac:spMkLst>
            <pc:docMk/>
            <pc:sldMk cId="2768628815" sldId="257"/>
            <ac:spMk id="37" creationId="{71B2258F-86CA-4D4D-8270-BC05FCDEBFB3}"/>
          </ac:spMkLst>
        </pc:spChg>
        <pc:spChg chg="add del">
          <ac:chgData name="Camil Zahi" userId="fbacaa66-244b-4c48-a11c-cf94bfa2ab13" providerId="ADAL" clId="{AC45E9BE-8457-4B89-893B-1E6611874D6A}" dt="2022-02-01T14:29:20.551" v="323" actId="26606"/>
          <ac:spMkLst>
            <pc:docMk/>
            <pc:sldMk cId="2768628815" sldId="257"/>
            <ac:spMk id="43" creationId="{27BDFED6-6E33-4606-AFE2-886ADB1C018E}"/>
          </ac:spMkLst>
        </pc:spChg>
        <pc:spChg chg="add del">
          <ac:chgData name="Camil Zahi" userId="fbacaa66-244b-4c48-a11c-cf94bfa2ab13" providerId="ADAL" clId="{AC45E9BE-8457-4B89-893B-1E6611874D6A}" dt="2022-02-01T14:29:20.551" v="323" actId="26606"/>
          <ac:spMkLst>
            <pc:docMk/>
            <pc:sldMk cId="2768628815" sldId="257"/>
            <ac:spMk id="45" creationId="{890DEF05-784E-4B61-89E4-04C4ECF4E5A0}"/>
          </ac:spMkLst>
        </pc:spChg>
        <pc:spChg chg="add del">
          <ac:chgData name="Camil Zahi" userId="fbacaa66-244b-4c48-a11c-cf94bfa2ab13" providerId="ADAL" clId="{AC45E9BE-8457-4B89-893B-1E6611874D6A}" dt="2022-02-01T14:29:24.676" v="326" actId="26606"/>
          <ac:spMkLst>
            <pc:docMk/>
            <pc:sldMk cId="2768628815" sldId="257"/>
            <ac:spMk id="49" creationId="{B4D3D850-2041-4B7C-AED9-54DA385B14F7}"/>
          </ac:spMkLst>
        </pc:spChg>
        <pc:spChg chg="add del">
          <ac:chgData name="Camil Zahi" userId="fbacaa66-244b-4c48-a11c-cf94bfa2ab13" providerId="ADAL" clId="{AC45E9BE-8457-4B89-893B-1E6611874D6A}" dt="2022-02-01T14:29:24.676" v="326" actId="26606"/>
          <ac:spMkLst>
            <pc:docMk/>
            <pc:sldMk cId="2768628815" sldId="257"/>
            <ac:spMk id="50" creationId="{B497CCB5-5FC2-473C-AFCC-2430CEF1DF71}"/>
          </ac:spMkLst>
        </pc:spChg>
        <pc:spChg chg="add del">
          <ac:chgData name="Camil Zahi" userId="fbacaa66-244b-4c48-a11c-cf94bfa2ab13" providerId="ADAL" clId="{AC45E9BE-8457-4B89-893B-1E6611874D6A}" dt="2022-02-01T14:29:24.676" v="326" actId="26606"/>
          <ac:spMkLst>
            <pc:docMk/>
            <pc:sldMk cId="2768628815" sldId="257"/>
            <ac:spMk id="51" creationId="{599C8C75-BFDF-44E7-A028-EEB5EDD58817}"/>
          </ac:spMkLst>
        </pc:spChg>
        <pc:spChg chg="add del">
          <ac:chgData name="Camil Zahi" userId="fbacaa66-244b-4c48-a11c-cf94bfa2ab13" providerId="ADAL" clId="{AC45E9BE-8457-4B89-893B-1E6611874D6A}" dt="2022-02-01T14:29:29.348" v="328" actId="26606"/>
          <ac:spMkLst>
            <pc:docMk/>
            <pc:sldMk cId="2768628815" sldId="257"/>
            <ac:spMk id="53" creationId="{45352925-4751-4F5E-B434-C1C0CE91713D}"/>
          </ac:spMkLst>
        </pc:spChg>
        <pc:spChg chg="add del">
          <ac:chgData name="Camil Zahi" userId="fbacaa66-244b-4c48-a11c-cf94bfa2ab13" providerId="ADAL" clId="{AC45E9BE-8457-4B89-893B-1E6611874D6A}" dt="2022-02-01T14:29:29.348" v="328" actId="26606"/>
          <ac:spMkLst>
            <pc:docMk/>
            <pc:sldMk cId="2768628815" sldId="257"/>
            <ac:spMk id="54" creationId="{128B0C87-106B-4BC6-B780-21399D3813CC}"/>
          </ac:spMkLst>
        </pc:spChg>
        <pc:spChg chg="add mod">
          <ac:chgData name="Camil Zahi" userId="fbacaa66-244b-4c48-a11c-cf94bfa2ab13" providerId="ADAL" clId="{AC45E9BE-8457-4B89-893B-1E6611874D6A}" dt="2022-02-01T14:33:32.612" v="417" actId="1076"/>
          <ac:spMkLst>
            <pc:docMk/>
            <pc:sldMk cId="2768628815" sldId="257"/>
            <ac:spMk id="55" creationId="{930B0BF7-422D-407C-9858-115E84BD86D4}"/>
          </ac:spMkLst>
        </pc:spChg>
        <pc:spChg chg="add del">
          <ac:chgData name="Camil Zahi" userId="fbacaa66-244b-4c48-a11c-cf94bfa2ab13" providerId="ADAL" clId="{AC45E9BE-8457-4B89-893B-1E6611874D6A}" dt="2022-02-01T14:29:33.362" v="330" actId="26606"/>
          <ac:spMkLst>
            <pc:docMk/>
            <pc:sldMk cId="2768628815" sldId="257"/>
            <ac:spMk id="56" creationId="{6234BCC6-39B9-47D9-8BF8-C665401AE23C}"/>
          </ac:spMkLst>
        </pc:spChg>
        <pc:spChg chg="add del">
          <ac:chgData name="Camil Zahi" userId="fbacaa66-244b-4c48-a11c-cf94bfa2ab13" providerId="ADAL" clId="{AC45E9BE-8457-4B89-893B-1E6611874D6A}" dt="2022-02-01T14:29:33.362" v="330" actId="26606"/>
          <ac:spMkLst>
            <pc:docMk/>
            <pc:sldMk cId="2768628815" sldId="257"/>
            <ac:spMk id="57" creationId="{72A9CE9D-DAC3-40AF-B504-78A64A909F9D}"/>
          </ac:spMkLst>
        </pc:spChg>
        <pc:spChg chg="add del">
          <ac:chgData name="Camil Zahi" userId="fbacaa66-244b-4c48-a11c-cf94bfa2ab13" providerId="ADAL" clId="{AC45E9BE-8457-4B89-893B-1E6611874D6A}" dt="2022-02-01T14:29:33.362" v="330" actId="26606"/>
          <ac:spMkLst>
            <pc:docMk/>
            <pc:sldMk cId="2768628815" sldId="257"/>
            <ac:spMk id="58" creationId="{506D7452-6CDE-4381-86CE-07B2459383D5}"/>
          </ac:spMkLst>
        </pc:spChg>
        <pc:spChg chg="add del">
          <ac:chgData name="Camil Zahi" userId="fbacaa66-244b-4c48-a11c-cf94bfa2ab13" providerId="ADAL" clId="{AC45E9BE-8457-4B89-893B-1E6611874D6A}" dt="2022-02-01T14:29:33.362" v="330" actId="26606"/>
          <ac:spMkLst>
            <pc:docMk/>
            <pc:sldMk cId="2768628815" sldId="257"/>
            <ac:spMk id="59" creationId="{762DA937-8B55-4317-BD32-98D7AF30E39E}"/>
          </ac:spMkLst>
        </pc:spChg>
        <pc:spChg chg="add del">
          <ac:chgData name="Camil Zahi" userId="fbacaa66-244b-4c48-a11c-cf94bfa2ab13" providerId="ADAL" clId="{AC45E9BE-8457-4B89-893B-1E6611874D6A}" dt="2022-02-01T14:29:33.362" v="330" actId="26606"/>
          <ac:spMkLst>
            <pc:docMk/>
            <pc:sldMk cId="2768628815" sldId="257"/>
            <ac:spMk id="60" creationId="{C52EE5A8-045B-4D39-8ED1-513334085EEC}"/>
          </ac:spMkLst>
        </pc:spChg>
        <pc:spChg chg="add mod">
          <ac:chgData name="Camil Zahi" userId="fbacaa66-244b-4c48-a11c-cf94bfa2ab13" providerId="ADAL" clId="{AC45E9BE-8457-4B89-893B-1E6611874D6A}" dt="2022-02-01T14:33:21.832" v="412" actId="1076"/>
          <ac:spMkLst>
            <pc:docMk/>
            <pc:sldMk cId="2768628815" sldId="257"/>
            <ac:spMk id="61" creationId="{3BD818B0-861C-4746-BD99-78B18A916660}"/>
          </ac:spMkLst>
        </pc:spChg>
        <pc:spChg chg="add del">
          <ac:chgData name="Camil Zahi" userId="fbacaa66-244b-4c48-a11c-cf94bfa2ab13" providerId="ADAL" clId="{AC45E9BE-8457-4B89-893B-1E6611874D6A}" dt="2022-02-01T14:29:44.884" v="332" actId="26606"/>
          <ac:spMkLst>
            <pc:docMk/>
            <pc:sldMk cId="2768628815" sldId="257"/>
            <ac:spMk id="62" creationId="{0DE6A193-4755-479A-BC6F-A7EBCA73BE1A}"/>
          </ac:spMkLst>
        </pc:spChg>
        <pc:spChg chg="add del">
          <ac:chgData name="Camil Zahi" userId="fbacaa66-244b-4c48-a11c-cf94bfa2ab13" providerId="ADAL" clId="{AC45E9BE-8457-4B89-893B-1E6611874D6A}" dt="2022-02-01T14:29:44.884" v="332" actId="26606"/>
          <ac:spMkLst>
            <pc:docMk/>
            <pc:sldMk cId="2768628815" sldId="257"/>
            <ac:spMk id="63" creationId="{5A55B759-31A7-423C-9BC2-A8BC09FE98B9}"/>
          </ac:spMkLst>
        </pc:spChg>
        <pc:spChg chg="add del">
          <ac:chgData name="Camil Zahi" userId="fbacaa66-244b-4c48-a11c-cf94bfa2ab13" providerId="ADAL" clId="{AC45E9BE-8457-4B89-893B-1E6611874D6A}" dt="2022-02-01T14:29:44.884" v="332" actId="26606"/>
          <ac:spMkLst>
            <pc:docMk/>
            <pc:sldMk cId="2768628815" sldId="257"/>
            <ac:spMk id="64" creationId="{617D17FB-975C-487E-8519-38E547609E33}"/>
          </ac:spMkLst>
        </pc:spChg>
        <pc:spChg chg="add del">
          <ac:chgData name="Camil Zahi" userId="fbacaa66-244b-4c48-a11c-cf94bfa2ab13" providerId="ADAL" clId="{AC45E9BE-8457-4B89-893B-1E6611874D6A}" dt="2022-02-01T14:29:45.708" v="334" actId="26606"/>
          <ac:spMkLst>
            <pc:docMk/>
            <pc:sldMk cId="2768628815" sldId="257"/>
            <ac:spMk id="66" creationId="{D880886B-02ED-4317-9236-CB60C22CF7F3}"/>
          </ac:spMkLst>
        </pc:spChg>
        <pc:spChg chg="add del">
          <ac:chgData name="Camil Zahi" userId="fbacaa66-244b-4c48-a11c-cf94bfa2ab13" providerId="ADAL" clId="{AC45E9BE-8457-4B89-893B-1E6611874D6A}" dt="2022-02-01T14:29:45.708" v="334" actId="26606"/>
          <ac:spMkLst>
            <pc:docMk/>
            <pc:sldMk cId="2768628815" sldId="257"/>
            <ac:spMk id="67" creationId="{28C31856-6ABF-41FD-B683-B06E5FFF926B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2768628815" sldId="257"/>
            <ac:spMk id="69" creationId="{60B21A5C-062F-46C2-8389-53D40F46AA26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2768628815" sldId="257"/>
            <ac:spMk id="70" creationId="{8A177BCC-4208-4795-8572-4D623BA1E2A0}"/>
          </ac:spMkLst>
        </pc:spChg>
        <pc:grpChg chg="add del">
          <ac:chgData name="Camil Zahi" userId="fbacaa66-244b-4c48-a11c-cf94bfa2ab13" providerId="ADAL" clId="{AC45E9BE-8457-4B89-893B-1E6611874D6A}" dt="2022-02-01T14:27:38.942" v="303" actId="26606"/>
          <ac:grpSpMkLst>
            <pc:docMk/>
            <pc:sldMk cId="2768628815" sldId="257"/>
            <ac:grpSpMk id="16" creationId="{892B7B61-D701-474B-AE8F-EA238B550A78}"/>
          </ac:grpSpMkLst>
        </pc:grpChg>
        <pc:picChg chg="add del">
          <ac:chgData name="Camil Zahi" userId="fbacaa66-244b-4c48-a11c-cf94bfa2ab13" providerId="ADAL" clId="{AC45E9BE-8457-4B89-893B-1E6611874D6A}" dt="2022-02-01T14:27:43.235" v="305" actId="26606"/>
          <ac:picMkLst>
            <pc:docMk/>
            <pc:sldMk cId="2768628815" sldId="257"/>
            <ac:picMk id="5" creationId="{199B653E-D40A-4AD9-9CB9-42F1989680FD}"/>
          </ac:picMkLst>
        </pc:picChg>
        <pc:picChg chg="add del">
          <ac:chgData name="Camil Zahi" userId="fbacaa66-244b-4c48-a11c-cf94bfa2ab13" providerId="ADAL" clId="{AC45E9BE-8457-4B89-893B-1E6611874D6A}" dt="2022-02-01T14:27:38.942" v="303" actId="26606"/>
          <ac:picMkLst>
            <pc:docMk/>
            <pc:sldMk cId="2768628815" sldId="257"/>
            <ac:picMk id="7" creationId="{DA158296-904A-4328-89D0-A4B2496ABDCA}"/>
          </ac:picMkLst>
        </pc:picChg>
        <pc:picChg chg="add del">
          <ac:chgData name="Camil Zahi" userId="fbacaa66-244b-4c48-a11c-cf94bfa2ab13" providerId="ADAL" clId="{AC45E9BE-8457-4B89-893B-1E6611874D6A}" dt="2022-02-01T14:27:56.375" v="307" actId="26606"/>
          <ac:picMkLst>
            <pc:docMk/>
            <pc:sldMk cId="2768628815" sldId="257"/>
            <ac:picMk id="13" creationId="{49A5A2F7-2B1A-43CD-89D2-247DB9E6D328}"/>
          </ac:picMkLst>
        </pc:picChg>
        <pc:picChg chg="add del">
          <ac:chgData name="Camil Zahi" userId="fbacaa66-244b-4c48-a11c-cf94bfa2ab13" providerId="ADAL" clId="{AC45E9BE-8457-4B89-893B-1E6611874D6A}" dt="2022-02-01T14:27:59.438" v="309" actId="26606"/>
          <ac:picMkLst>
            <pc:docMk/>
            <pc:sldMk cId="2768628815" sldId="257"/>
            <ac:picMk id="15" creationId="{907AFFE9-A28F-400C-ACC8-4CF7098885B7}"/>
          </ac:picMkLst>
        </pc:picChg>
        <pc:picChg chg="add del">
          <ac:chgData name="Camil Zahi" userId="fbacaa66-244b-4c48-a11c-cf94bfa2ab13" providerId="ADAL" clId="{AC45E9BE-8457-4B89-893B-1E6611874D6A}" dt="2022-02-01T14:28:18.063" v="311" actId="26606"/>
          <ac:picMkLst>
            <pc:docMk/>
            <pc:sldMk cId="2768628815" sldId="257"/>
            <ac:picMk id="21" creationId="{8F5D49C3-B53C-4F1A-9D56-789BB999C281}"/>
          </ac:picMkLst>
        </pc:picChg>
        <pc:picChg chg="add del">
          <ac:chgData name="Camil Zahi" userId="fbacaa66-244b-4c48-a11c-cf94bfa2ab13" providerId="ADAL" clId="{AC45E9BE-8457-4B89-893B-1E6611874D6A}" dt="2022-02-01T14:28:24.815" v="313" actId="26606"/>
          <ac:picMkLst>
            <pc:docMk/>
            <pc:sldMk cId="2768628815" sldId="257"/>
            <ac:picMk id="25" creationId="{2A901DDE-6441-42CC-87D0-29D485FBA280}"/>
          </ac:picMkLst>
        </pc:picChg>
        <pc:picChg chg="add del">
          <ac:chgData name="Camil Zahi" userId="fbacaa66-244b-4c48-a11c-cf94bfa2ab13" providerId="ADAL" clId="{AC45E9BE-8457-4B89-893B-1E6611874D6A}" dt="2022-02-01T14:28:47.964" v="315" actId="26606"/>
          <ac:picMkLst>
            <pc:docMk/>
            <pc:sldMk cId="2768628815" sldId="257"/>
            <ac:picMk id="30" creationId="{0E7862BF-0863-4F7B-AE92-225009CA6F49}"/>
          </ac:picMkLst>
        </pc:picChg>
        <pc:picChg chg="add mod">
          <ac:chgData name="Camil Zahi" userId="fbacaa66-244b-4c48-a11c-cf94bfa2ab13" providerId="ADAL" clId="{AC45E9BE-8457-4B89-893B-1E6611874D6A}" dt="2022-02-01T14:32:53.291" v="406" actId="14100"/>
          <ac:picMkLst>
            <pc:docMk/>
            <pc:sldMk cId="2768628815" sldId="257"/>
            <ac:picMk id="33" creationId="{76FF4C19-75C7-4F5A-B886-086CD2A394EA}"/>
          </ac:picMkLst>
        </pc:picChg>
        <pc:picChg chg="add del">
          <ac:chgData name="Camil Zahi" userId="fbacaa66-244b-4c48-a11c-cf94bfa2ab13" providerId="ADAL" clId="{AC45E9BE-8457-4B89-893B-1E6611874D6A}" dt="2022-02-01T14:28:50.201" v="317" actId="26606"/>
          <ac:picMkLst>
            <pc:docMk/>
            <pc:sldMk cId="2768628815" sldId="257"/>
            <ac:picMk id="35" creationId="{199B653E-D40A-4AD9-9CB9-42F1989680FD}"/>
          </ac:picMkLst>
        </pc:picChg>
        <pc:picChg chg="add del mod ord">
          <ac:chgData name="Camil Zahi" userId="fbacaa66-244b-4c48-a11c-cf94bfa2ab13" providerId="ADAL" clId="{AC45E9BE-8457-4B89-893B-1E6611874D6A}" dt="2022-02-01T14:29:48.883" v="337" actId="478"/>
          <ac:picMkLst>
            <pc:docMk/>
            <pc:sldMk cId="2768628815" sldId="257"/>
            <ac:picMk id="38" creationId="{49A5A2F7-2B1A-43CD-89D2-247DB9E6D328}"/>
          </ac:picMkLst>
        </pc:picChg>
        <pc:cxnChg chg="add del">
          <ac:chgData name="Camil Zahi" userId="fbacaa66-244b-4c48-a11c-cf94bfa2ab13" providerId="ADAL" clId="{AC45E9BE-8457-4B89-893B-1E6611874D6A}" dt="2022-02-01T14:27:38.942" v="303" actId="26606"/>
          <ac:cxnSpMkLst>
            <pc:docMk/>
            <pc:sldMk cId="2768628815" sldId="257"/>
            <ac:cxnSpMk id="14" creationId="{56020367-4FD5-4596-8E10-C5F095CD8DBF}"/>
          </ac:cxnSpMkLst>
        </pc:cxnChg>
        <pc:cxnChg chg="add del">
          <ac:chgData name="Camil Zahi" userId="fbacaa66-244b-4c48-a11c-cf94bfa2ab13" providerId="ADAL" clId="{AC45E9BE-8457-4B89-893B-1E6611874D6A}" dt="2022-02-01T14:27:59.438" v="309" actId="26606"/>
          <ac:cxnSpMkLst>
            <pc:docMk/>
            <pc:sldMk cId="2768628815" sldId="257"/>
            <ac:cxnSpMk id="18" creationId="{BCDAEC91-5BCE-4B55-9CC0-43EF94CB734B}"/>
          </ac:cxnSpMkLst>
        </pc:cxnChg>
        <pc:cxnChg chg="add del">
          <ac:chgData name="Camil Zahi" userId="fbacaa66-244b-4c48-a11c-cf94bfa2ab13" providerId="ADAL" clId="{AC45E9BE-8457-4B89-893B-1E6611874D6A}" dt="2022-02-01T14:29:20.551" v="323" actId="26606"/>
          <ac:cxnSpMkLst>
            <pc:docMk/>
            <pc:sldMk cId="2768628815" sldId="257"/>
            <ac:cxnSpMk id="47" creationId="{C41BAEC7-F7B0-4224-8B18-8F74B7D87F0B}"/>
          </ac:cxnSpMkLst>
        </pc:cxnChg>
      </pc:sldChg>
      <pc:sldChg chg="addSp delSp modSp new mod modTransition setBg setClrOvrMap delDesignElem modNotesTx">
        <pc:chgData name="Camil Zahi" userId="fbacaa66-244b-4c48-a11c-cf94bfa2ab13" providerId="ADAL" clId="{AC45E9BE-8457-4B89-893B-1E6611874D6A}" dt="2022-02-02T21:33:14.214" v="3629"/>
        <pc:sldMkLst>
          <pc:docMk/>
          <pc:sldMk cId="1445038318" sldId="258"/>
        </pc:sldMkLst>
        <pc:spChg chg="mod">
          <ac:chgData name="Camil Zahi" userId="fbacaa66-244b-4c48-a11c-cf94bfa2ab13" providerId="ADAL" clId="{AC45E9BE-8457-4B89-893B-1E6611874D6A}" dt="2022-02-01T21:04:00.469" v="1120" actId="122"/>
          <ac:spMkLst>
            <pc:docMk/>
            <pc:sldMk cId="1445038318" sldId="258"/>
            <ac:spMk id="2" creationId="{E8121DB1-BD9B-4AF3-99B0-D24BD883C467}"/>
          </ac:spMkLst>
        </pc:spChg>
        <pc:spChg chg="add del mod">
          <ac:chgData name="Camil Zahi" userId="fbacaa66-244b-4c48-a11c-cf94bfa2ab13" providerId="ADAL" clId="{AC45E9BE-8457-4B89-893B-1E6611874D6A}" dt="2022-02-01T20:58:49.547" v="1100" actId="11"/>
          <ac:spMkLst>
            <pc:docMk/>
            <pc:sldMk cId="1445038318" sldId="258"/>
            <ac:spMk id="3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0:03.417" v="769" actId="26606"/>
          <ac:spMkLst>
            <pc:docMk/>
            <pc:sldMk cId="1445038318" sldId="258"/>
            <ac:spMk id="8" creationId="{EA67B5B4-3A24-436E-B663-1B2EBFF8A0CD}"/>
          </ac:spMkLst>
        </pc:spChg>
        <pc:spChg chg="add del">
          <ac:chgData name="Camil Zahi" userId="fbacaa66-244b-4c48-a11c-cf94bfa2ab13" providerId="ADAL" clId="{AC45E9BE-8457-4B89-893B-1E6611874D6A}" dt="2022-02-01T14:49:37.103" v="749" actId="26606"/>
          <ac:spMkLst>
            <pc:docMk/>
            <pc:sldMk cId="1445038318" sldId="258"/>
            <ac:spMk id="9" creationId="{8F23F8A3-8FD7-4779-8323-FDC26BE99889}"/>
          </ac:spMkLst>
        </pc:spChg>
        <pc:spChg chg="add del">
          <ac:chgData name="Camil Zahi" userId="fbacaa66-244b-4c48-a11c-cf94bfa2ab13" providerId="ADAL" clId="{AC45E9BE-8457-4B89-893B-1E6611874D6A}" dt="2022-02-01T14:49:40.459" v="753" actId="26606"/>
          <ac:spMkLst>
            <pc:docMk/>
            <pc:sldMk cId="1445038318" sldId="258"/>
            <ac:spMk id="10" creationId="{E0D60ECE-8986-45DC-B7FE-EC7699B466B8}"/>
          </ac:spMkLst>
        </pc:spChg>
        <pc:spChg chg="add del">
          <ac:chgData name="Camil Zahi" userId="fbacaa66-244b-4c48-a11c-cf94bfa2ab13" providerId="ADAL" clId="{AC45E9BE-8457-4B89-893B-1E6611874D6A}" dt="2022-02-01T14:49:37.103" v="749" actId="26606"/>
          <ac:spMkLst>
            <pc:docMk/>
            <pc:sldMk cId="1445038318" sldId="258"/>
            <ac:spMk id="11" creationId="{F605C4CC-A25C-416F-8333-7CB7DC97D870}"/>
          </ac:spMkLst>
        </pc:spChg>
        <pc:spChg chg="add del">
          <ac:chgData name="Camil Zahi" userId="fbacaa66-244b-4c48-a11c-cf94bfa2ab13" providerId="ADAL" clId="{AC45E9BE-8457-4B89-893B-1E6611874D6A}" dt="2022-02-01T14:49:40.459" v="753" actId="26606"/>
          <ac:spMkLst>
            <pc:docMk/>
            <pc:sldMk cId="1445038318" sldId="258"/>
            <ac:spMk id="12" creationId="{96964194-5878-40D2-8EC0-DDC58387FA56}"/>
          </ac:spMkLst>
        </pc:spChg>
        <pc:spChg chg="add del">
          <ac:chgData name="Camil Zahi" userId="fbacaa66-244b-4c48-a11c-cf94bfa2ab13" providerId="ADAL" clId="{AC45E9BE-8457-4B89-893B-1E6611874D6A}" dt="2022-02-01T14:49:39.630" v="751" actId="26606"/>
          <ac:spMkLst>
            <pc:docMk/>
            <pc:sldMk cId="1445038318" sldId="258"/>
            <ac:spMk id="13" creationId="{8F90786E-B72D-4C32-BDCE-A170B007822D}"/>
          </ac:spMkLst>
        </pc:spChg>
        <pc:spChg chg="add del">
          <ac:chgData name="Camil Zahi" userId="fbacaa66-244b-4c48-a11c-cf94bfa2ab13" providerId="ADAL" clId="{AC45E9BE-8457-4B89-893B-1E6611874D6A}" dt="2022-02-01T14:49:39.630" v="751" actId="26606"/>
          <ac:spMkLst>
            <pc:docMk/>
            <pc:sldMk cId="1445038318" sldId="258"/>
            <ac:spMk id="14" creationId="{5E46F2E7-848F-4A6C-A098-4764FDEA771A}"/>
          </ac:spMkLst>
        </pc:spChg>
        <pc:spChg chg="add del">
          <ac:chgData name="Camil Zahi" userId="fbacaa66-244b-4c48-a11c-cf94bfa2ab13" providerId="ADAL" clId="{AC45E9BE-8457-4B89-893B-1E6611874D6A}" dt="2022-02-01T14:49:41.262" v="755" actId="26606"/>
          <ac:spMkLst>
            <pc:docMk/>
            <pc:sldMk cId="1445038318" sldId="258"/>
            <ac:spMk id="16" creationId="{23A58148-D452-4F6F-A2FE-EED968DE1970}"/>
          </ac:spMkLst>
        </pc:spChg>
        <pc:spChg chg="add del">
          <ac:chgData name="Camil Zahi" userId="fbacaa66-244b-4c48-a11c-cf94bfa2ab13" providerId="ADAL" clId="{AC45E9BE-8457-4B89-893B-1E6611874D6A}" dt="2022-02-01T14:49:42.090" v="757" actId="26606"/>
          <ac:spMkLst>
            <pc:docMk/>
            <pc:sldMk cId="1445038318" sldId="258"/>
            <ac:spMk id="19" creationId="{23A58148-D452-4F6F-A2FE-EED968DE1970}"/>
          </ac:spMkLst>
        </pc:spChg>
        <pc:spChg chg="add del">
          <ac:chgData name="Camil Zahi" userId="fbacaa66-244b-4c48-a11c-cf94bfa2ab13" providerId="ADAL" clId="{AC45E9BE-8457-4B89-893B-1E6611874D6A}" dt="2022-02-01T14:49:58.388" v="765" actId="26606"/>
          <ac:spMkLst>
            <pc:docMk/>
            <pc:sldMk cId="1445038318" sldId="258"/>
            <ac:spMk id="28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14:49:58.388" v="765" actId="26606"/>
          <ac:spMkLst>
            <pc:docMk/>
            <pc:sldMk cId="1445038318" sldId="258"/>
            <ac:spMk id="31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0:01.542" v="767" actId="26606"/>
          <ac:spMkLst>
            <pc:docMk/>
            <pc:sldMk cId="1445038318" sldId="258"/>
            <ac:spMk id="33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14:50:01.542" v="767" actId="26606"/>
          <ac:spMkLst>
            <pc:docMk/>
            <pc:sldMk cId="1445038318" sldId="258"/>
            <ac:spMk id="36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0:03.417" v="769" actId="26606"/>
          <ac:spMkLst>
            <pc:docMk/>
            <pc:sldMk cId="1445038318" sldId="258"/>
            <ac:spMk id="38" creationId="{987FDF89-C993-41F4-A1B8-DBAFF16008A9}"/>
          </ac:spMkLst>
        </pc:spChg>
        <pc:spChg chg="add del">
          <ac:chgData name="Camil Zahi" userId="fbacaa66-244b-4c48-a11c-cf94bfa2ab13" providerId="ADAL" clId="{AC45E9BE-8457-4B89-893B-1E6611874D6A}" dt="2022-02-01T14:50:03.417" v="769" actId="26606"/>
          <ac:spMkLst>
            <pc:docMk/>
            <pc:sldMk cId="1445038318" sldId="258"/>
            <ac:spMk id="39" creationId="{64E585EA-75FD-4025-8270-F66A58A15CDA}"/>
          </ac:spMkLst>
        </pc:spChg>
        <pc:spChg chg="add del">
          <ac:chgData name="Camil Zahi" userId="fbacaa66-244b-4c48-a11c-cf94bfa2ab13" providerId="ADAL" clId="{AC45E9BE-8457-4B89-893B-1E6611874D6A}" dt="2022-02-01T14:50:03.417" v="769" actId="26606"/>
          <ac:spMkLst>
            <pc:docMk/>
            <pc:sldMk cId="1445038318" sldId="258"/>
            <ac:spMk id="40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0:19.711" v="771" actId="26606"/>
          <ac:spMkLst>
            <pc:docMk/>
            <pc:sldMk cId="1445038318" sldId="258"/>
            <ac:spMk id="42" creationId="{7264F718-7FAC-4056-9FA9-A603EC682FE7}"/>
          </ac:spMkLst>
        </pc:spChg>
        <pc:spChg chg="add del">
          <ac:chgData name="Camil Zahi" userId="fbacaa66-244b-4c48-a11c-cf94bfa2ab13" providerId="ADAL" clId="{AC45E9BE-8457-4B89-893B-1E6611874D6A}" dt="2022-02-01T14:50:19.711" v="771" actId="26606"/>
          <ac:spMkLst>
            <pc:docMk/>
            <pc:sldMk cId="1445038318" sldId="258"/>
            <ac:spMk id="43" creationId="{F74639F7-E3C7-4165-A83E-6386A86BA1DA}"/>
          </ac:spMkLst>
        </pc:spChg>
        <pc:spChg chg="add del">
          <ac:chgData name="Camil Zahi" userId="fbacaa66-244b-4c48-a11c-cf94bfa2ab13" providerId="ADAL" clId="{AC45E9BE-8457-4B89-893B-1E6611874D6A}" dt="2022-02-01T14:50:19.711" v="771" actId="26606"/>
          <ac:spMkLst>
            <pc:docMk/>
            <pc:sldMk cId="1445038318" sldId="258"/>
            <ac:spMk id="44" creationId="{8B3AF0F1-707A-463E-B5EE-33C63A40CFC9}"/>
          </ac:spMkLst>
        </pc:spChg>
        <pc:spChg chg="add del">
          <ac:chgData name="Camil Zahi" userId="fbacaa66-244b-4c48-a11c-cf94bfa2ab13" providerId="ADAL" clId="{AC45E9BE-8457-4B89-893B-1E6611874D6A}" dt="2022-02-01T14:50:19.711" v="771" actId="26606"/>
          <ac:spMkLst>
            <pc:docMk/>
            <pc:sldMk cId="1445038318" sldId="258"/>
            <ac:spMk id="45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0:24.856" v="773" actId="26606"/>
          <ac:spMkLst>
            <pc:docMk/>
            <pc:sldMk cId="1445038318" sldId="258"/>
            <ac:spMk id="47" creationId="{AD21898E-86C0-4C8A-A76C-DF33E844C87A}"/>
          </ac:spMkLst>
        </pc:spChg>
        <pc:spChg chg="add del">
          <ac:chgData name="Camil Zahi" userId="fbacaa66-244b-4c48-a11c-cf94bfa2ab13" providerId="ADAL" clId="{AC45E9BE-8457-4B89-893B-1E6611874D6A}" dt="2022-02-01T14:50:24.856" v="773" actId="26606"/>
          <ac:spMkLst>
            <pc:docMk/>
            <pc:sldMk cId="1445038318" sldId="258"/>
            <ac:spMk id="48" creationId="{5C8F04BD-D093-45D0-B54C-50FDB308B4EE}"/>
          </ac:spMkLst>
        </pc:spChg>
        <pc:spChg chg="add del">
          <ac:chgData name="Camil Zahi" userId="fbacaa66-244b-4c48-a11c-cf94bfa2ab13" providerId="ADAL" clId="{AC45E9BE-8457-4B89-893B-1E6611874D6A}" dt="2022-02-01T14:50:24.856" v="773" actId="26606"/>
          <ac:spMkLst>
            <pc:docMk/>
            <pc:sldMk cId="1445038318" sldId="258"/>
            <ac:spMk id="49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0:27.356" v="775" actId="26606"/>
          <ac:spMkLst>
            <pc:docMk/>
            <pc:sldMk cId="1445038318" sldId="258"/>
            <ac:spMk id="51" creationId="{E8A8EAB8-D2FF-444D-B34B-7D32F106AD0E}"/>
          </ac:spMkLst>
        </pc:spChg>
        <pc:spChg chg="add del">
          <ac:chgData name="Camil Zahi" userId="fbacaa66-244b-4c48-a11c-cf94bfa2ab13" providerId="ADAL" clId="{AC45E9BE-8457-4B89-893B-1E6611874D6A}" dt="2022-02-01T14:50:27.356" v="775" actId="26606"/>
          <ac:spMkLst>
            <pc:docMk/>
            <pc:sldMk cId="1445038318" sldId="258"/>
            <ac:spMk id="54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0:32.934" v="777" actId="26606"/>
          <ac:spMkLst>
            <pc:docMk/>
            <pc:sldMk cId="1445038318" sldId="258"/>
            <ac:spMk id="56" creationId="{DFF2AC85-FAA0-4844-813F-83C04D7382E2}"/>
          </ac:spMkLst>
        </pc:spChg>
        <pc:spChg chg="add del">
          <ac:chgData name="Camil Zahi" userId="fbacaa66-244b-4c48-a11c-cf94bfa2ab13" providerId="ADAL" clId="{AC45E9BE-8457-4B89-893B-1E6611874D6A}" dt="2022-02-01T14:50:32.934" v="777" actId="26606"/>
          <ac:spMkLst>
            <pc:docMk/>
            <pc:sldMk cId="1445038318" sldId="258"/>
            <ac:spMk id="57" creationId="{89CC0F1E-BAA2-47B1-8F83-7ECB9FD9E009}"/>
          </ac:spMkLst>
        </pc:spChg>
        <pc:spChg chg="add del">
          <ac:chgData name="Camil Zahi" userId="fbacaa66-244b-4c48-a11c-cf94bfa2ab13" providerId="ADAL" clId="{AC45E9BE-8457-4B89-893B-1E6611874D6A}" dt="2022-02-01T14:50:32.934" v="777" actId="26606"/>
          <ac:spMkLst>
            <pc:docMk/>
            <pc:sldMk cId="1445038318" sldId="258"/>
            <ac:spMk id="58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8:05.395" v="845" actId="22"/>
          <ac:spMkLst>
            <pc:docMk/>
            <pc:sldMk cId="1445038318" sldId="258"/>
            <ac:spMk id="59" creationId="{FC70915F-F280-4FF5-BF48-9DBDD7289A11}"/>
          </ac:spMkLst>
        </pc:spChg>
        <pc:spChg chg="add del">
          <ac:chgData name="Camil Zahi" userId="fbacaa66-244b-4c48-a11c-cf94bfa2ab13" providerId="ADAL" clId="{AC45E9BE-8457-4B89-893B-1E6611874D6A}" dt="2022-02-01T14:50:44.340" v="779" actId="26606"/>
          <ac:spMkLst>
            <pc:docMk/>
            <pc:sldMk cId="1445038318" sldId="258"/>
            <ac:spMk id="60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1T14:50:44.340" v="779" actId="26606"/>
          <ac:spMkLst>
            <pc:docMk/>
            <pc:sldMk cId="1445038318" sldId="258"/>
            <ac:spMk id="62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1T14:50:44.340" v="779" actId="26606"/>
          <ac:spMkLst>
            <pc:docMk/>
            <pc:sldMk cId="1445038318" sldId="258"/>
            <ac:spMk id="63" creationId="{8048B9FA-29ED-451C-B9EA-F72AF6038DF1}"/>
          </ac:spMkLst>
        </pc:spChg>
        <pc:spChg chg="add del mod">
          <ac:chgData name="Camil Zahi" userId="fbacaa66-244b-4c48-a11c-cf94bfa2ab13" providerId="ADAL" clId="{AC45E9BE-8457-4B89-893B-1E6611874D6A}" dt="2022-02-01T14:59:32.168" v="993" actId="22"/>
          <ac:spMkLst>
            <pc:docMk/>
            <pc:sldMk cId="1445038318" sldId="258"/>
            <ac:spMk id="64" creationId="{D4A2174A-9B92-4A60-A67A-DEBE7D65801E}"/>
          </ac:spMkLst>
        </pc:spChg>
        <pc:spChg chg="add del">
          <ac:chgData name="Camil Zahi" userId="fbacaa66-244b-4c48-a11c-cf94bfa2ab13" providerId="ADAL" clId="{AC45E9BE-8457-4B89-893B-1E6611874D6A}" dt="2022-02-01T14:53:45.984" v="783" actId="26606"/>
          <ac:spMkLst>
            <pc:docMk/>
            <pc:sldMk cId="1445038318" sldId="258"/>
            <ac:spMk id="65" creationId="{EA67B5B4-3A24-436E-B663-1B2EBFF8A0CD}"/>
          </ac:spMkLst>
        </pc:spChg>
        <pc:spChg chg="add del">
          <ac:chgData name="Camil Zahi" userId="fbacaa66-244b-4c48-a11c-cf94bfa2ab13" providerId="ADAL" clId="{AC45E9BE-8457-4B89-893B-1E6611874D6A}" dt="2022-02-01T14:53:45.984" v="783" actId="26606"/>
          <ac:spMkLst>
            <pc:docMk/>
            <pc:sldMk cId="1445038318" sldId="258"/>
            <ac:spMk id="66" creationId="{987FDF89-C993-41F4-A1B8-DBAFF16008A9}"/>
          </ac:spMkLst>
        </pc:spChg>
        <pc:spChg chg="add del">
          <ac:chgData name="Camil Zahi" userId="fbacaa66-244b-4c48-a11c-cf94bfa2ab13" providerId="ADAL" clId="{AC45E9BE-8457-4B89-893B-1E6611874D6A}" dt="2022-02-01T14:53:45.984" v="783" actId="26606"/>
          <ac:spMkLst>
            <pc:docMk/>
            <pc:sldMk cId="1445038318" sldId="258"/>
            <ac:spMk id="67" creationId="{D1D7179B-FF7C-482F-B3D9-2BE9ED1139F9}"/>
          </ac:spMkLst>
        </pc:spChg>
        <pc:spChg chg="add del mod">
          <ac:chgData name="Camil Zahi" userId="fbacaa66-244b-4c48-a11c-cf94bfa2ab13" providerId="ADAL" clId="{AC45E9BE-8457-4B89-893B-1E6611874D6A}" dt="2022-02-01T14:53:45.984" v="783" actId="26606"/>
          <ac:spMkLst>
            <pc:docMk/>
            <pc:sldMk cId="1445038318" sldId="258"/>
            <ac:spMk id="68" creationId="{8048B9FA-29ED-451C-B9EA-F72AF6038DF1}"/>
          </ac:spMkLst>
        </pc:spChg>
        <pc:spChg chg="add del">
          <ac:chgData name="Camil Zahi" userId="fbacaa66-244b-4c48-a11c-cf94bfa2ab13" providerId="ADAL" clId="{AC45E9BE-8457-4B89-893B-1E6611874D6A}" dt="2022-02-01T14:59:48.502" v="1009" actId="22"/>
          <ac:spMkLst>
            <pc:docMk/>
            <pc:sldMk cId="1445038318" sldId="258"/>
            <ac:spMk id="69" creationId="{A1AD2AE3-FC4F-4D76-846E-27D71A324C11}"/>
          </ac:spMkLst>
        </pc:spChg>
        <pc:spChg chg="add del">
          <ac:chgData name="Camil Zahi" userId="fbacaa66-244b-4c48-a11c-cf94bfa2ab13" providerId="ADAL" clId="{AC45E9BE-8457-4B89-893B-1E6611874D6A}" dt="2022-02-01T14:59:56.055" v="1015" actId="22"/>
          <ac:spMkLst>
            <pc:docMk/>
            <pc:sldMk cId="1445038318" sldId="258"/>
            <ac:spMk id="71" creationId="{C661E828-9A81-4CAD-A6E7-EC3C87D2D23F}"/>
          </ac:spMkLst>
        </pc:spChg>
        <pc:spChg chg="add mod">
          <ac:chgData name="Camil Zahi" userId="fbacaa66-244b-4c48-a11c-cf94bfa2ab13" providerId="ADAL" clId="{AC45E9BE-8457-4B89-893B-1E6611874D6A}" dt="2022-02-01T20:59:16.239" v="1112" actId="20577"/>
          <ac:spMkLst>
            <pc:docMk/>
            <pc:sldMk cId="1445038318" sldId="258"/>
            <ac:spMk id="72" creationId="{A69EB506-2406-4640-B5BB-008FD5B8993B}"/>
          </ac:spMkLst>
        </pc:spChg>
        <pc:spChg chg="add del">
          <ac:chgData name="Camil Zahi" userId="fbacaa66-244b-4c48-a11c-cf94bfa2ab13" providerId="ADAL" clId="{AC45E9BE-8457-4B89-893B-1E6611874D6A}" dt="2022-02-01T14:53:45.249" v="782" actId="26606"/>
          <ac:spMkLst>
            <pc:docMk/>
            <pc:sldMk cId="1445038318" sldId="258"/>
            <ac:spMk id="74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20:55:35.877" v="1050" actId="26606"/>
          <ac:spMkLst>
            <pc:docMk/>
            <pc:sldMk cId="1445038318" sldId="258"/>
            <ac:spMk id="77" creationId="{1E214AA7-F028-4A0D-8698-61AEC754D1BC}"/>
          </ac:spMkLst>
        </pc:spChg>
        <pc:spChg chg="add del">
          <ac:chgData name="Camil Zahi" userId="fbacaa66-244b-4c48-a11c-cf94bfa2ab13" providerId="ADAL" clId="{AC45E9BE-8457-4B89-893B-1E6611874D6A}" dt="2022-02-01T20:55:37.773" v="1053" actId="26606"/>
          <ac:spMkLst>
            <pc:docMk/>
            <pc:sldMk cId="1445038318" sldId="258"/>
            <ac:spMk id="81" creationId="{4C5D6221-DA7B-4611-AA26-7D8E349FDE96}"/>
          </ac:spMkLst>
        </pc:spChg>
        <pc:spChg chg="add del">
          <ac:chgData name="Camil Zahi" userId="fbacaa66-244b-4c48-a11c-cf94bfa2ab13" providerId="ADAL" clId="{AC45E9BE-8457-4B89-893B-1E6611874D6A}" dt="2022-02-01T20:55:37.773" v="1053" actId="26606"/>
          <ac:spMkLst>
            <pc:docMk/>
            <pc:sldMk cId="1445038318" sldId="258"/>
            <ac:spMk id="82" creationId="{E35A04CF-97D4-4FF7-B359-C546B1F62E54}"/>
          </ac:spMkLst>
        </pc:spChg>
        <pc:spChg chg="add del">
          <ac:chgData name="Camil Zahi" userId="fbacaa66-244b-4c48-a11c-cf94bfa2ab13" providerId="ADAL" clId="{AC45E9BE-8457-4B89-893B-1E6611874D6A}" dt="2022-02-01T20:55:37.773" v="1053" actId="26606"/>
          <ac:spMkLst>
            <pc:docMk/>
            <pc:sldMk cId="1445038318" sldId="258"/>
            <ac:spMk id="83" creationId="{1DE7243B-5109-444B-8FAF-7437C66BC0E9}"/>
          </ac:spMkLst>
        </pc:spChg>
        <pc:spChg chg="add del">
          <ac:chgData name="Camil Zahi" userId="fbacaa66-244b-4c48-a11c-cf94bfa2ab13" providerId="ADAL" clId="{AC45E9BE-8457-4B89-893B-1E6611874D6A}" dt="2022-02-01T20:55:39.336" v="1055" actId="26606"/>
          <ac:spMkLst>
            <pc:docMk/>
            <pc:sldMk cId="1445038318" sldId="258"/>
            <ac:spMk id="85" creationId="{1E214AA7-F028-4A0D-8698-61AEC754D1BC}"/>
          </ac:spMkLst>
        </pc:spChg>
        <pc:spChg chg="add del">
          <ac:chgData name="Camil Zahi" userId="fbacaa66-244b-4c48-a11c-cf94bfa2ab13" providerId="ADAL" clId="{AC45E9BE-8457-4B89-893B-1E6611874D6A}" dt="2022-02-01T20:55:39.692" v="1057" actId="26606"/>
          <ac:spMkLst>
            <pc:docMk/>
            <pc:sldMk cId="1445038318" sldId="258"/>
            <ac:spMk id="88" creationId="{B36F400F-DF28-43BC-8D8E-4929793B392A}"/>
          </ac:spMkLst>
        </pc:spChg>
        <pc:spChg chg="add del">
          <ac:chgData name="Camil Zahi" userId="fbacaa66-244b-4c48-a11c-cf94bfa2ab13" providerId="ADAL" clId="{AC45E9BE-8457-4B89-893B-1E6611874D6A}" dt="2022-02-01T20:55:47.338" v="1059" actId="26606"/>
          <ac:spMkLst>
            <pc:docMk/>
            <pc:sldMk cId="1445038318" sldId="258"/>
            <ac:spMk id="90" creationId="{9F7D788E-2C1B-4EF4-8719-12613771FF98}"/>
          </ac:spMkLst>
        </pc:spChg>
        <pc:spChg chg="add del">
          <ac:chgData name="Camil Zahi" userId="fbacaa66-244b-4c48-a11c-cf94bfa2ab13" providerId="ADAL" clId="{AC45E9BE-8457-4B89-893B-1E6611874D6A}" dt="2022-02-01T20:55:47.338" v="1059" actId="26606"/>
          <ac:spMkLst>
            <pc:docMk/>
            <pc:sldMk cId="1445038318" sldId="258"/>
            <ac:spMk id="91" creationId="{7C54E824-C0F4-480B-BC88-689F50C45FBD}"/>
          </ac:spMkLst>
        </pc:spChg>
        <pc:spChg chg="add del">
          <ac:chgData name="Camil Zahi" userId="fbacaa66-244b-4c48-a11c-cf94bfa2ab13" providerId="ADAL" clId="{AC45E9BE-8457-4B89-893B-1E6611874D6A}" dt="2022-02-01T20:55:47.338" v="1059" actId="26606"/>
          <ac:spMkLst>
            <pc:docMk/>
            <pc:sldMk cId="1445038318" sldId="258"/>
            <ac:spMk id="92" creationId="{58DEA6A1-FC5C-4E6E-BBBF-7E472949B394}"/>
          </ac:spMkLst>
        </pc:spChg>
        <pc:spChg chg="add del">
          <ac:chgData name="Camil Zahi" userId="fbacaa66-244b-4c48-a11c-cf94bfa2ab13" providerId="ADAL" clId="{AC45E9BE-8457-4B89-893B-1E6611874D6A}" dt="2022-02-01T20:55:47.338" v="1059" actId="26606"/>
          <ac:spMkLst>
            <pc:docMk/>
            <pc:sldMk cId="1445038318" sldId="258"/>
            <ac:spMk id="93" creationId="{96AAAC3B-1954-46B7-BBAC-27DFF5B5295F}"/>
          </ac:spMkLst>
        </pc:spChg>
        <pc:spChg chg="add del">
          <ac:chgData name="Camil Zahi" userId="fbacaa66-244b-4c48-a11c-cf94bfa2ab13" providerId="ADAL" clId="{AC45E9BE-8457-4B89-893B-1E6611874D6A}" dt="2022-02-01T20:55:47.338" v="1059" actId="26606"/>
          <ac:spMkLst>
            <pc:docMk/>
            <pc:sldMk cId="1445038318" sldId="258"/>
            <ac:spMk id="94" creationId="{A5AD6500-BB62-4AAC-9D2F-C10DDC90CBB1}"/>
          </ac:spMkLst>
        </pc:spChg>
        <pc:spChg chg="add del">
          <ac:chgData name="Camil Zahi" userId="fbacaa66-244b-4c48-a11c-cf94bfa2ab13" providerId="ADAL" clId="{AC45E9BE-8457-4B89-893B-1E6611874D6A}" dt="2022-02-01T20:55:54.221" v="1061" actId="26606"/>
          <ac:spMkLst>
            <pc:docMk/>
            <pc:sldMk cId="1445038318" sldId="258"/>
            <ac:spMk id="96" creationId="{4C608BEB-860E-4094-8511-78603564A75E}"/>
          </ac:spMkLst>
        </pc:spChg>
        <pc:spChg chg="add del">
          <ac:chgData name="Camil Zahi" userId="fbacaa66-244b-4c48-a11c-cf94bfa2ab13" providerId="ADAL" clId="{AC45E9BE-8457-4B89-893B-1E6611874D6A}" dt="2022-02-01T20:55:56.579" v="1064" actId="26606"/>
          <ac:spMkLst>
            <pc:docMk/>
            <pc:sldMk cId="1445038318" sldId="258"/>
            <ac:spMk id="99" creationId="{1DE7243B-5109-444B-8FAF-7437C66BC0E9}"/>
          </ac:spMkLst>
        </pc:spChg>
        <pc:spChg chg="add del">
          <ac:chgData name="Camil Zahi" userId="fbacaa66-244b-4c48-a11c-cf94bfa2ab13" providerId="ADAL" clId="{AC45E9BE-8457-4B89-893B-1E6611874D6A}" dt="2022-02-01T20:55:56.579" v="1064" actId="26606"/>
          <ac:spMkLst>
            <pc:docMk/>
            <pc:sldMk cId="1445038318" sldId="258"/>
            <ac:spMk id="100" creationId="{4C5D6221-DA7B-4611-AA26-7D8E349FDE96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1445038318" sldId="258"/>
            <ac:spMk id="102" creationId="{19C052EA-05E2-403D-965E-52D1BFFA24DF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1445038318" sldId="258"/>
            <ac:spMk id="103" creationId="{4C1936B8-2FFB-4F78-8388-B8C282B8A5BC}"/>
          </ac:spMkLst>
        </pc:spChg>
        <pc:graphicFrameChg chg="add del">
          <ac:chgData name="Camil Zahi" userId="fbacaa66-244b-4c48-a11c-cf94bfa2ab13" providerId="ADAL" clId="{AC45E9BE-8457-4B89-893B-1E6611874D6A}" dt="2022-02-01T14:49:47.134" v="759" actId="26606"/>
          <ac:graphicFrameMkLst>
            <pc:docMk/>
            <pc:sldMk cId="1445038318" sldId="258"/>
            <ac:graphicFrameMk id="22" creationId="{93DF7D40-D7E8-4386-BD5D-A0FCB1A12896}"/>
          </ac:graphicFrameMkLst>
        </pc:graphicFrameChg>
        <pc:graphicFrameChg chg="add del">
          <ac:chgData name="Camil Zahi" userId="fbacaa66-244b-4c48-a11c-cf94bfa2ab13" providerId="ADAL" clId="{AC45E9BE-8457-4B89-893B-1E6611874D6A}" dt="2022-02-01T14:49:48.767" v="761" actId="26606"/>
          <ac:graphicFrameMkLst>
            <pc:docMk/>
            <pc:sldMk cId="1445038318" sldId="258"/>
            <ac:graphicFrameMk id="24" creationId="{6C11A15E-9124-4A05-8906-9C7305DFF5D6}"/>
          </ac:graphicFrameMkLst>
        </pc:graphicFrameChg>
        <pc:graphicFrameChg chg="add del">
          <ac:chgData name="Camil Zahi" userId="fbacaa66-244b-4c48-a11c-cf94bfa2ab13" providerId="ADAL" clId="{AC45E9BE-8457-4B89-893B-1E6611874D6A}" dt="2022-02-01T14:49:53.912" v="763" actId="26606"/>
          <ac:graphicFrameMkLst>
            <pc:docMk/>
            <pc:sldMk cId="1445038318" sldId="258"/>
            <ac:graphicFrameMk id="26" creationId="{4DB3A6B2-E2C8-454D-9EF8-B979412DA798}"/>
          </ac:graphicFrameMkLst>
        </pc:graphicFrameChg>
        <pc:picChg chg="add del">
          <ac:chgData name="Camil Zahi" userId="fbacaa66-244b-4c48-a11c-cf94bfa2ab13" providerId="ADAL" clId="{AC45E9BE-8457-4B89-893B-1E6611874D6A}" dt="2022-02-01T14:49:37.103" v="749" actId="26606"/>
          <ac:picMkLst>
            <pc:docMk/>
            <pc:sldMk cId="1445038318" sldId="258"/>
            <ac:picMk id="5" creationId="{FFD2C54E-9A8F-477F-B410-FF198F314B20}"/>
          </ac:picMkLst>
        </pc:picChg>
        <pc:picChg chg="add del">
          <ac:chgData name="Camil Zahi" userId="fbacaa66-244b-4c48-a11c-cf94bfa2ab13" providerId="ADAL" clId="{AC45E9BE-8457-4B89-893B-1E6611874D6A}" dt="2022-02-01T14:49:40.459" v="753" actId="26606"/>
          <ac:picMkLst>
            <pc:docMk/>
            <pc:sldMk cId="1445038318" sldId="258"/>
            <ac:picMk id="7" creationId="{1166765B-21E4-4689-B2E5-5185E5525B2A}"/>
          </ac:picMkLst>
        </pc:picChg>
        <pc:picChg chg="add del">
          <ac:chgData name="Camil Zahi" userId="fbacaa66-244b-4c48-a11c-cf94bfa2ab13" providerId="ADAL" clId="{AC45E9BE-8457-4B89-893B-1E6611874D6A}" dt="2022-02-01T14:49:39.630" v="751" actId="26606"/>
          <ac:picMkLst>
            <pc:docMk/>
            <pc:sldMk cId="1445038318" sldId="258"/>
            <ac:picMk id="15" creationId="{3C5D8564-6E9E-467F-A6C0-9F0809804126}"/>
          </ac:picMkLst>
        </pc:picChg>
        <pc:picChg chg="add del">
          <ac:chgData name="Camil Zahi" userId="fbacaa66-244b-4c48-a11c-cf94bfa2ab13" providerId="ADAL" clId="{AC45E9BE-8457-4B89-893B-1E6611874D6A}" dt="2022-02-01T14:49:41.262" v="755" actId="26606"/>
          <ac:picMkLst>
            <pc:docMk/>
            <pc:sldMk cId="1445038318" sldId="258"/>
            <ac:picMk id="17" creationId="{0BE729CD-50B6-4466-9A89-CF19F9E7AD12}"/>
          </ac:picMkLst>
        </pc:picChg>
        <pc:picChg chg="add del">
          <ac:chgData name="Camil Zahi" userId="fbacaa66-244b-4c48-a11c-cf94bfa2ab13" providerId="ADAL" clId="{AC45E9BE-8457-4B89-893B-1E6611874D6A}" dt="2022-02-01T14:49:42.090" v="757" actId="26606"/>
          <ac:picMkLst>
            <pc:docMk/>
            <pc:sldMk cId="1445038318" sldId="258"/>
            <ac:picMk id="20" creationId="{717E0CB8-A357-468F-82D1-51EE0094621F}"/>
          </ac:picMkLst>
        </pc:picChg>
        <pc:picChg chg="add del">
          <ac:chgData name="Camil Zahi" userId="fbacaa66-244b-4c48-a11c-cf94bfa2ab13" providerId="ADAL" clId="{AC45E9BE-8457-4B89-893B-1E6611874D6A}" dt="2022-02-01T15:00:00.011" v="1023" actId="22"/>
          <ac:picMkLst>
            <pc:docMk/>
            <pc:sldMk cId="1445038318" sldId="258"/>
            <ac:picMk id="25" creationId="{49E0A3A3-E486-4317-9AD7-FBEA99364D99}"/>
          </ac:picMkLst>
        </pc:picChg>
        <pc:picChg chg="add del">
          <ac:chgData name="Camil Zahi" userId="fbacaa66-244b-4c48-a11c-cf94bfa2ab13" providerId="ADAL" clId="{AC45E9BE-8457-4B89-893B-1E6611874D6A}" dt="2022-02-01T14:49:58.388" v="765" actId="26606"/>
          <ac:picMkLst>
            <pc:docMk/>
            <pc:sldMk cId="1445038318" sldId="258"/>
            <ac:picMk id="29" creationId="{5934FEFE-004E-42CC-8CA1-0F9B4F238AE6}"/>
          </ac:picMkLst>
        </pc:picChg>
        <pc:picChg chg="add del">
          <ac:chgData name="Camil Zahi" userId="fbacaa66-244b-4c48-a11c-cf94bfa2ab13" providerId="ADAL" clId="{AC45E9BE-8457-4B89-893B-1E6611874D6A}" dt="2022-02-01T14:50:01.542" v="767" actId="26606"/>
          <ac:picMkLst>
            <pc:docMk/>
            <pc:sldMk cId="1445038318" sldId="258"/>
            <ac:picMk id="34" creationId="{721FB6F2-9548-4E1C-9681-E1A1E478E402}"/>
          </ac:picMkLst>
        </pc:picChg>
        <pc:picChg chg="add del">
          <ac:chgData name="Camil Zahi" userId="fbacaa66-244b-4c48-a11c-cf94bfa2ab13" providerId="ADAL" clId="{AC45E9BE-8457-4B89-893B-1E6611874D6A}" dt="2022-02-01T14:50:44.340" v="779" actId="26606"/>
          <ac:picMkLst>
            <pc:docMk/>
            <pc:sldMk cId="1445038318" sldId="258"/>
            <ac:picMk id="61" creationId="{24B7D7AB-C42B-464A-9EE7-6D29BCA20212}"/>
          </ac:picMkLst>
        </pc:picChg>
        <pc:picChg chg="add del">
          <ac:chgData name="Camil Zahi" userId="fbacaa66-244b-4c48-a11c-cf94bfa2ab13" providerId="ADAL" clId="{AC45E9BE-8457-4B89-893B-1E6611874D6A}" dt="2022-02-01T14:53:45.249" v="782" actId="26606"/>
          <ac:picMkLst>
            <pc:docMk/>
            <pc:sldMk cId="1445038318" sldId="258"/>
            <ac:picMk id="70" creationId="{3CC497E4-3E5F-4683-A30E-9D8B8D45A0E8}"/>
          </ac:picMkLst>
        </pc:picChg>
        <pc:cxnChg chg="add del">
          <ac:chgData name="Camil Zahi" userId="fbacaa66-244b-4c48-a11c-cf94bfa2ab13" providerId="ADAL" clId="{AC45E9BE-8457-4B89-893B-1E6611874D6A}" dt="2022-02-01T14:49:58.388" v="765" actId="26606"/>
          <ac:cxnSpMkLst>
            <pc:docMk/>
            <pc:sldMk cId="1445038318" sldId="258"/>
            <ac:cxnSpMk id="30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14:50:01.542" v="767" actId="26606"/>
          <ac:cxnSpMkLst>
            <pc:docMk/>
            <pc:sldMk cId="1445038318" sldId="258"/>
            <ac:cxnSpMk id="35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14:50:27.356" v="775" actId="26606"/>
          <ac:cxnSpMkLst>
            <pc:docMk/>
            <pc:sldMk cId="1445038318" sldId="258"/>
            <ac:cxnSpMk id="52" creationId="{067633D1-6EE6-4118-B9F0-B363477BEE7A}"/>
          </ac:cxnSpMkLst>
        </pc:cxnChg>
        <pc:cxnChg chg="add del">
          <ac:chgData name="Camil Zahi" userId="fbacaa66-244b-4c48-a11c-cf94bfa2ab13" providerId="ADAL" clId="{AC45E9BE-8457-4B89-893B-1E6611874D6A}" dt="2022-02-01T14:50:27.356" v="775" actId="26606"/>
          <ac:cxnSpMkLst>
            <pc:docMk/>
            <pc:sldMk cId="1445038318" sldId="258"/>
            <ac:cxnSpMk id="53" creationId="{4AD7FFC6-42A9-49CB-B5E9-B3F6B038331B}"/>
          </ac:cxnSpMkLst>
        </pc:cxnChg>
        <pc:cxnChg chg="add del">
          <ac:chgData name="Camil Zahi" userId="fbacaa66-244b-4c48-a11c-cf94bfa2ab13" providerId="ADAL" clId="{AC45E9BE-8457-4B89-893B-1E6611874D6A}" dt="2022-02-01T14:53:45.249" v="782" actId="26606"/>
          <ac:cxnSpMkLst>
            <pc:docMk/>
            <pc:sldMk cId="1445038318" sldId="258"/>
            <ac:cxnSpMk id="76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0:55:35.877" v="1050" actId="26606"/>
          <ac:cxnSpMkLst>
            <pc:docMk/>
            <pc:sldMk cId="1445038318" sldId="258"/>
            <ac:cxnSpMk id="79" creationId="{D6206FDC-2777-4D7F-AF9C-73413DA664C9}"/>
          </ac:cxnSpMkLst>
        </pc:cxnChg>
        <pc:cxnChg chg="add del">
          <ac:chgData name="Camil Zahi" userId="fbacaa66-244b-4c48-a11c-cf94bfa2ab13" providerId="ADAL" clId="{AC45E9BE-8457-4B89-893B-1E6611874D6A}" dt="2022-02-01T20:55:39.336" v="1055" actId="26606"/>
          <ac:cxnSpMkLst>
            <pc:docMk/>
            <pc:sldMk cId="1445038318" sldId="258"/>
            <ac:cxnSpMk id="86" creationId="{D6206FDC-2777-4D7F-AF9C-73413DA664C9}"/>
          </ac:cxnSpMkLst>
        </pc:cxnChg>
        <pc:cxnChg chg="add del">
          <ac:chgData name="Camil Zahi" userId="fbacaa66-244b-4c48-a11c-cf94bfa2ab13" providerId="ADAL" clId="{AC45E9BE-8457-4B89-893B-1E6611874D6A}" dt="2022-02-01T20:55:54.221" v="1061" actId="26606"/>
          <ac:cxnSpMkLst>
            <pc:docMk/>
            <pc:sldMk cId="1445038318" sldId="258"/>
            <ac:cxnSpMk id="97" creationId="{1F16A8D4-FE87-4604-88B2-394B5D1EB437}"/>
          </ac:cxnSpMkLst>
        </pc:cxnChg>
      </pc:sldChg>
      <pc:sldChg chg="addSp delSp modSp new del mod chgLayout">
        <pc:chgData name="Camil Zahi" userId="fbacaa66-244b-4c48-a11c-cf94bfa2ab13" providerId="ADAL" clId="{AC45E9BE-8457-4B89-893B-1E6611874D6A}" dt="2022-02-01T14:34:33.711" v="420" actId="2696"/>
        <pc:sldMkLst>
          <pc:docMk/>
          <pc:sldMk cId="2981852956" sldId="258"/>
        </pc:sldMkLst>
        <pc:spChg chg="del">
          <ac:chgData name="Camil Zahi" userId="fbacaa66-244b-4c48-a11c-cf94bfa2ab13" providerId="ADAL" clId="{AC45E9BE-8457-4B89-893B-1E6611874D6A}" dt="2022-02-01T14:26:43.990" v="267" actId="700"/>
          <ac:spMkLst>
            <pc:docMk/>
            <pc:sldMk cId="2981852956" sldId="258"/>
            <ac:spMk id="2" creationId="{A3AD776C-ECBE-4751-8300-D514EE48432E}"/>
          </ac:spMkLst>
        </pc:spChg>
        <pc:spChg chg="del">
          <ac:chgData name="Camil Zahi" userId="fbacaa66-244b-4c48-a11c-cf94bfa2ab13" providerId="ADAL" clId="{AC45E9BE-8457-4B89-893B-1E6611874D6A}" dt="2022-02-01T14:26:43.990" v="267" actId="700"/>
          <ac:spMkLst>
            <pc:docMk/>
            <pc:sldMk cId="2981852956" sldId="258"/>
            <ac:spMk id="3" creationId="{579DCF15-4FFB-47C3-8E7C-E62DF5B8B25D}"/>
          </ac:spMkLst>
        </pc:spChg>
        <pc:spChg chg="add mod ord">
          <ac:chgData name="Camil Zahi" userId="fbacaa66-244b-4c48-a11c-cf94bfa2ab13" providerId="ADAL" clId="{AC45E9BE-8457-4B89-893B-1E6611874D6A}" dt="2022-02-01T14:26:43.990" v="267" actId="700"/>
          <ac:spMkLst>
            <pc:docMk/>
            <pc:sldMk cId="2981852956" sldId="258"/>
            <ac:spMk id="4" creationId="{337C2F0D-116E-400B-8BB9-3AC8A4C97DB5}"/>
          </ac:spMkLst>
        </pc:spChg>
        <pc:spChg chg="add mod ord">
          <ac:chgData name="Camil Zahi" userId="fbacaa66-244b-4c48-a11c-cf94bfa2ab13" providerId="ADAL" clId="{AC45E9BE-8457-4B89-893B-1E6611874D6A}" dt="2022-02-01T14:26:43.990" v="267" actId="700"/>
          <ac:spMkLst>
            <pc:docMk/>
            <pc:sldMk cId="2981852956" sldId="258"/>
            <ac:spMk id="5" creationId="{FE772E2C-649F-47F4-B553-FEF16C52A32C}"/>
          </ac:spMkLst>
        </pc:spChg>
      </pc:sldChg>
      <pc:sldChg chg="addSp delSp modSp new mod modTransition setBg setClrOvrMap delDesignElem modNotesTx">
        <pc:chgData name="Camil Zahi" userId="fbacaa66-244b-4c48-a11c-cf94bfa2ab13" providerId="ADAL" clId="{AC45E9BE-8457-4B89-893B-1E6611874D6A}" dt="2022-02-03T08:05:36.474" v="3714" actId="26606"/>
        <pc:sldMkLst>
          <pc:docMk/>
          <pc:sldMk cId="2129989205" sldId="259"/>
        </pc:sldMkLst>
        <pc:spChg chg="mod ord">
          <ac:chgData name="Camil Zahi" userId="fbacaa66-244b-4c48-a11c-cf94bfa2ab13" providerId="ADAL" clId="{AC45E9BE-8457-4B89-893B-1E6611874D6A}" dt="2022-02-03T08:05:36.474" v="3714" actId="26606"/>
          <ac:spMkLst>
            <pc:docMk/>
            <pc:sldMk cId="2129989205" sldId="259"/>
            <ac:spMk id="2" creationId="{624C6501-F29D-40BB-8550-4422D7D0B221}"/>
          </ac:spMkLst>
        </pc:spChg>
        <pc:spChg chg="del mod">
          <ac:chgData name="Camil Zahi" userId="fbacaa66-244b-4c48-a11c-cf94bfa2ab13" providerId="ADAL" clId="{AC45E9BE-8457-4B89-893B-1E6611874D6A}" dt="2022-02-02T15:49:45.779" v="2003"/>
          <ac:spMkLst>
            <pc:docMk/>
            <pc:sldMk cId="2129989205" sldId="259"/>
            <ac:spMk id="3" creationId="{9520850C-EB55-473D-8519-69D5DF07ABBD}"/>
          </ac:spMkLst>
        </pc:spChg>
        <pc:spChg chg="add del">
          <ac:chgData name="Camil Zahi" userId="fbacaa66-244b-4c48-a11c-cf94bfa2ab13" providerId="ADAL" clId="{AC45E9BE-8457-4B89-893B-1E6611874D6A}" dt="2022-02-02T16:18:51.102" v="2033" actId="26606"/>
          <ac:spMkLst>
            <pc:docMk/>
            <pc:sldMk cId="2129989205" sldId="259"/>
            <ac:spMk id="6" creationId="{FF9B822F-893E-44C8-963C-64F50ACECBB2}"/>
          </ac:spMkLst>
        </pc:spChg>
        <pc:spChg chg="add del">
          <ac:chgData name="Camil Zahi" userId="fbacaa66-244b-4c48-a11c-cf94bfa2ab13" providerId="ADAL" clId="{AC45E9BE-8457-4B89-893B-1E6611874D6A}" dt="2022-02-02T16:18:51.102" v="2033" actId="26606"/>
          <ac:spMkLst>
            <pc:docMk/>
            <pc:sldMk cId="2129989205" sldId="259"/>
            <ac:spMk id="7" creationId="{EBF87945-A001-489F-9D9B-7D9435F0B9CA}"/>
          </ac:spMkLst>
        </pc:spChg>
        <pc:spChg chg="add del">
          <ac:chgData name="Camil Zahi" userId="fbacaa66-244b-4c48-a11c-cf94bfa2ab13" providerId="ADAL" clId="{AC45E9BE-8457-4B89-893B-1E6611874D6A}" dt="2022-02-02T16:13:50.163" v="2007" actId="26606"/>
          <ac:spMkLst>
            <pc:docMk/>
            <pc:sldMk cId="2129989205" sldId="259"/>
            <ac:spMk id="8" creationId="{76AFC27D-2FBE-45A7-8DB4-F827103C1784}"/>
          </ac:spMkLst>
        </pc:spChg>
        <pc:spChg chg="add del">
          <ac:chgData name="Camil Zahi" userId="fbacaa66-244b-4c48-a11c-cf94bfa2ab13" providerId="ADAL" clId="{AC45E9BE-8457-4B89-893B-1E6611874D6A}" dt="2022-02-02T16:13:49.230" v="2005" actId="26606"/>
          <ac:spMkLst>
            <pc:docMk/>
            <pc:sldMk cId="2129989205" sldId="259"/>
            <ac:spMk id="9" creationId="{D4771268-CB57-404A-9271-370EB28F6090}"/>
          </ac:spMkLst>
        </pc:spChg>
        <pc:spChg chg="add del">
          <ac:chgData name="Camil Zahi" userId="fbacaa66-244b-4c48-a11c-cf94bfa2ab13" providerId="ADAL" clId="{AC45E9BE-8457-4B89-893B-1E6611874D6A}" dt="2022-02-02T16:18:51.102" v="2033" actId="26606"/>
          <ac:spMkLst>
            <pc:docMk/>
            <pc:sldMk cId="2129989205" sldId="259"/>
            <ac:spMk id="10" creationId="{37E87E00-AC2C-4E24-8A75-2225F100DCED}"/>
          </ac:spMkLst>
        </pc:spChg>
        <pc:spChg chg="add del">
          <ac:chgData name="Camil Zahi" userId="fbacaa66-244b-4c48-a11c-cf94bfa2ab13" providerId="ADAL" clId="{AC45E9BE-8457-4B89-893B-1E6611874D6A}" dt="2022-02-02T16:13:50.163" v="2007" actId="26606"/>
          <ac:spMkLst>
            <pc:docMk/>
            <pc:sldMk cId="2129989205" sldId="259"/>
            <ac:spMk id="11" creationId="{2B566528-1B12-4246-9431-5C2D7D081168}"/>
          </ac:spMkLst>
        </pc:spChg>
        <pc:spChg chg="add del">
          <ac:chgData name="Camil Zahi" userId="fbacaa66-244b-4c48-a11c-cf94bfa2ab13" providerId="ADAL" clId="{AC45E9BE-8457-4B89-893B-1E6611874D6A}" dt="2022-02-02T16:19:27.976" v="2035" actId="26606"/>
          <ac:spMkLst>
            <pc:docMk/>
            <pc:sldMk cId="2129989205" sldId="259"/>
            <ac:spMk id="12" creationId="{CEB41C5C-0F34-4DDA-9D7C-5E717F35F60C}"/>
          </ac:spMkLst>
        </pc:spChg>
        <pc:spChg chg="add del">
          <ac:chgData name="Camil Zahi" userId="fbacaa66-244b-4c48-a11c-cf94bfa2ab13" providerId="ADAL" clId="{AC45E9BE-8457-4B89-893B-1E6611874D6A}" dt="2022-02-02T16:19:27.976" v="2035" actId="26606"/>
          <ac:spMkLst>
            <pc:docMk/>
            <pc:sldMk cId="2129989205" sldId="259"/>
            <ac:spMk id="16" creationId="{C38D612A-85BA-4965-97E2-0D0CE8D06443}"/>
          </ac:spMkLst>
        </pc:spChg>
        <pc:spChg chg="add del">
          <ac:chgData name="Camil Zahi" userId="fbacaa66-244b-4c48-a11c-cf94bfa2ab13" providerId="ADAL" clId="{AC45E9BE-8457-4B89-893B-1E6611874D6A}" dt="2022-02-02T16:19:33.603" v="2037" actId="26606"/>
          <ac:spMkLst>
            <pc:docMk/>
            <pc:sldMk cId="2129989205" sldId="259"/>
            <ac:spMk id="18" creationId="{9B76D444-2756-434F-AE61-96D69830C13E}"/>
          </ac:spMkLst>
        </pc:spChg>
        <pc:spChg chg="add del">
          <ac:chgData name="Camil Zahi" userId="fbacaa66-244b-4c48-a11c-cf94bfa2ab13" providerId="ADAL" clId="{AC45E9BE-8457-4B89-893B-1E6611874D6A}" dt="2022-02-02T16:19:33.603" v="2037" actId="26606"/>
          <ac:spMkLst>
            <pc:docMk/>
            <pc:sldMk cId="2129989205" sldId="259"/>
            <ac:spMk id="19" creationId="{B0161EF8-C8C6-4F2A-9D5C-49BD28A2BDC2}"/>
          </ac:spMkLst>
        </pc:spChg>
        <pc:spChg chg="add del">
          <ac:chgData name="Camil Zahi" userId="fbacaa66-244b-4c48-a11c-cf94bfa2ab13" providerId="ADAL" clId="{AC45E9BE-8457-4B89-893B-1E6611874D6A}" dt="2022-02-02T16:19:33.603" v="2037" actId="26606"/>
          <ac:spMkLst>
            <pc:docMk/>
            <pc:sldMk cId="2129989205" sldId="259"/>
            <ac:spMk id="20" creationId="{A8FABAEB-BD1C-49DB-A853-5CA197FC8F88}"/>
          </ac:spMkLst>
        </pc:spChg>
        <pc:spChg chg="add del">
          <ac:chgData name="Camil Zahi" userId="fbacaa66-244b-4c48-a11c-cf94bfa2ab13" providerId="ADAL" clId="{AC45E9BE-8457-4B89-893B-1E6611874D6A}" dt="2022-02-02T16:13:54.616" v="2009" actId="26606"/>
          <ac:spMkLst>
            <pc:docMk/>
            <pc:sldMk cId="2129989205" sldId="259"/>
            <ac:spMk id="21" creationId="{6753252F-4873-4F63-801D-CC719279A7D5}"/>
          </ac:spMkLst>
        </pc:spChg>
        <pc:spChg chg="add del">
          <ac:chgData name="Camil Zahi" userId="fbacaa66-244b-4c48-a11c-cf94bfa2ab13" providerId="ADAL" clId="{AC45E9BE-8457-4B89-893B-1E6611874D6A}" dt="2022-02-02T16:13:54.616" v="2009" actId="26606"/>
          <ac:spMkLst>
            <pc:docMk/>
            <pc:sldMk cId="2129989205" sldId="259"/>
            <ac:spMk id="22" creationId="{047C8CCB-F95D-4249-92DD-651249D3535A}"/>
          </ac:spMkLst>
        </pc:spChg>
        <pc:spChg chg="add del">
          <ac:chgData name="Camil Zahi" userId="fbacaa66-244b-4c48-a11c-cf94bfa2ab13" providerId="ADAL" clId="{AC45E9BE-8457-4B89-893B-1E6611874D6A}" dt="2022-02-02T16:19:38.967" v="2039" actId="26606"/>
          <ac:spMkLst>
            <pc:docMk/>
            <pc:sldMk cId="2129989205" sldId="259"/>
            <ac:spMk id="23" creationId="{8537B233-9CDD-4A90-AABB-A8963DEE4FBC}"/>
          </ac:spMkLst>
        </pc:spChg>
        <pc:spChg chg="add del">
          <ac:chgData name="Camil Zahi" userId="fbacaa66-244b-4c48-a11c-cf94bfa2ab13" providerId="ADAL" clId="{AC45E9BE-8457-4B89-893B-1E6611874D6A}" dt="2022-02-02T16:13:55.750" v="2011" actId="26606"/>
          <ac:spMkLst>
            <pc:docMk/>
            <pc:sldMk cId="2129989205" sldId="259"/>
            <ac:spMk id="24" creationId="{FF9B822F-893E-44C8-963C-64F50ACECBB2}"/>
          </ac:spMkLst>
        </pc:spChg>
        <pc:spChg chg="add del">
          <ac:chgData name="Camil Zahi" userId="fbacaa66-244b-4c48-a11c-cf94bfa2ab13" providerId="ADAL" clId="{AC45E9BE-8457-4B89-893B-1E6611874D6A}" dt="2022-02-02T16:13:55.750" v="2011" actId="26606"/>
          <ac:spMkLst>
            <pc:docMk/>
            <pc:sldMk cId="2129989205" sldId="259"/>
            <ac:spMk id="25" creationId="{EBF87945-A001-489F-9D9B-7D9435F0B9CA}"/>
          </ac:spMkLst>
        </pc:spChg>
        <pc:spChg chg="add del">
          <ac:chgData name="Camil Zahi" userId="fbacaa66-244b-4c48-a11c-cf94bfa2ab13" providerId="ADAL" clId="{AC45E9BE-8457-4B89-893B-1E6611874D6A}" dt="2022-02-02T16:13:55.750" v="2011" actId="26606"/>
          <ac:spMkLst>
            <pc:docMk/>
            <pc:sldMk cId="2129989205" sldId="259"/>
            <ac:spMk id="26" creationId="{5F213EC6-D67D-48BD-9FCB-5F89CC05FA3A}"/>
          </ac:spMkLst>
        </pc:spChg>
        <pc:spChg chg="add del">
          <ac:chgData name="Camil Zahi" userId="fbacaa66-244b-4c48-a11c-cf94bfa2ab13" providerId="ADAL" clId="{AC45E9BE-8457-4B89-893B-1E6611874D6A}" dt="2022-02-02T16:14:05.462" v="2013" actId="26606"/>
          <ac:spMkLst>
            <pc:docMk/>
            <pc:sldMk cId="2129989205" sldId="259"/>
            <ac:spMk id="28" creationId="{5E8D2E83-FB3A-40E7-A9E5-7AB389D612B4}"/>
          </ac:spMkLst>
        </pc:spChg>
        <pc:spChg chg="add del">
          <ac:chgData name="Camil Zahi" userId="fbacaa66-244b-4c48-a11c-cf94bfa2ab13" providerId="ADAL" clId="{AC45E9BE-8457-4B89-893B-1E6611874D6A}" dt="2022-02-02T16:14:05.462" v="2013" actId="26606"/>
          <ac:spMkLst>
            <pc:docMk/>
            <pc:sldMk cId="2129989205" sldId="259"/>
            <ac:spMk id="29" creationId="{96BCC9F3-A2CD-47D0-9DFA-3F4981E9CEC2}"/>
          </ac:spMkLst>
        </pc:spChg>
        <pc:spChg chg="add del">
          <ac:chgData name="Camil Zahi" userId="fbacaa66-244b-4c48-a11c-cf94bfa2ab13" providerId="ADAL" clId="{AC45E9BE-8457-4B89-893B-1E6611874D6A}" dt="2022-02-02T16:19:39.899" v="2041" actId="26606"/>
          <ac:spMkLst>
            <pc:docMk/>
            <pc:sldMk cId="2129989205" sldId="259"/>
            <ac:spMk id="30" creationId="{FF9B822F-893E-44C8-963C-64F50ACECBB2}"/>
          </ac:spMkLst>
        </pc:spChg>
        <pc:spChg chg="add del">
          <ac:chgData name="Camil Zahi" userId="fbacaa66-244b-4c48-a11c-cf94bfa2ab13" providerId="ADAL" clId="{AC45E9BE-8457-4B89-893B-1E6611874D6A}" dt="2022-02-02T16:14:52.795" v="2015" actId="26606"/>
          <ac:spMkLst>
            <pc:docMk/>
            <pc:sldMk cId="2129989205" sldId="259"/>
            <ac:spMk id="31" creationId="{37C89E4B-3C9F-44B9-8B86-D9E3D112D8EC}"/>
          </ac:spMkLst>
        </pc:spChg>
        <pc:spChg chg="add del">
          <ac:chgData name="Camil Zahi" userId="fbacaa66-244b-4c48-a11c-cf94bfa2ab13" providerId="ADAL" clId="{AC45E9BE-8457-4B89-893B-1E6611874D6A}" dt="2022-02-02T16:19:39.899" v="2041" actId="26606"/>
          <ac:spMkLst>
            <pc:docMk/>
            <pc:sldMk cId="2129989205" sldId="259"/>
            <ac:spMk id="34" creationId="{EBF87945-A001-489F-9D9B-7D9435F0B9CA}"/>
          </ac:spMkLst>
        </pc:spChg>
        <pc:spChg chg="add del">
          <ac:chgData name="Camil Zahi" userId="fbacaa66-244b-4c48-a11c-cf94bfa2ab13" providerId="ADAL" clId="{AC45E9BE-8457-4B89-893B-1E6611874D6A}" dt="2022-02-02T16:15:06.021" v="2017" actId="26606"/>
          <ac:spMkLst>
            <pc:docMk/>
            <pc:sldMk cId="2129989205" sldId="259"/>
            <ac:spMk id="35" creationId="{B0792D4F-247E-46FE-85FC-881DEFA41D94}"/>
          </ac:spMkLst>
        </pc:spChg>
        <pc:spChg chg="add del">
          <ac:chgData name="Camil Zahi" userId="fbacaa66-244b-4c48-a11c-cf94bfa2ab13" providerId="ADAL" clId="{AC45E9BE-8457-4B89-893B-1E6611874D6A}" dt="2022-02-02T16:15:06.021" v="2017" actId="26606"/>
          <ac:spMkLst>
            <pc:docMk/>
            <pc:sldMk cId="2129989205" sldId="259"/>
            <ac:spMk id="36" creationId="{FA3CD3A3-D3C1-4567-BEC0-3A50E9A3A630}"/>
          </ac:spMkLst>
        </pc:spChg>
        <pc:spChg chg="add del">
          <ac:chgData name="Camil Zahi" userId="fbacaa66-244b-4c48-a11c-cf94bfa2ab13" providerId="ADAL" clId="{AC45E9BE-8457-4B89-893B-1E6611874D6A}" dt="2022-02-02T16:15:06.021" v="2017" actId="26606"/>
          <ac:spMkLst>
            <pc:docMk/>
            <pc:sldMk cId="2129989205" sldId="259"/>
            <ac:spMk id="37" creationId="{2587E069-861C-4393-B549-DC9E6D185107}"/>
          </ac:spMkLst>
        </pc:spChg>
        <pc:spChg chg="add del">
          <ac:chgData name="Camil Zahi" userId="fbacaa66-244b-4c48-a11c-cf94bfa2ab13" providerId="ADAL" clId="{AC45E9BE-8457-4B89-893B-1E6611874D6A}" dt="2022-02-02T16:19:39.899" v="2041" actId="26606"/>
          <ac:spMkLst>
            <pc:docMk/>
            <pc:sldMk cId="2129989205" sldId="259"/>
            <ac:spMk id="38" creationId="{37E87E00-AC2C-4E24-8A75-2225F100DCED}"/>
          </ac:spMkLst>
        </pc:spChg>
        <pc:spChg chg="add del">
          <ac:chgData name="Camil Zahi" userId="fbacaa66-244b-4c48-a11c-cf94bfa2ab13" providerId="ADAL" clId="{AC45E9BE-8457-4B89-893B-1E6611874D6A}" dt="2022-02-02T16:15:57.182" v="2019" actId="26606"/>
          <ac:spMkLst>
            <pc:docMk/>
            <pc:sldMk cId="2129989205" sldId="259"/>
            <ac:spMk id="39" creationId="{9B76D444-2756-434F-AE61-96D69830C13E}"/>
          </ac:spMkLst>
        </pc:spChg>
        <pc:spChg chg="add del">
          <ac:chgData name="Camil Zahi" userId="fbacaa66-244b-4c48-a11c-cf94bfa2ab13" providerId="ADAL" clId="{AC45E9BE-8457-4B89-893B-1E6611874D6A}" dt="2022-02-02T16:15:57.182" v="2019" actId="26606"/>
          <ac:spMkLst>
            <pc:docMk/>
            <pc:sldMk cId="2129989205" sldId="259"/>
            <ac:spMk id="40" creationId="{B0161EF8-C8C6-4F2A-9D5C-49BD28A2BDC2}"/>
          </ac:spMkLst>
        </pc:spChg>
        <pc:spChg chg="add del">
          <ac:chgData name="Camil Zahi" userId="fbacaa66-244b-4c48-a11c-cf94bfa2ab13" providerId="ADAL" clId="{AC45E9BE-8457-4B89-893B-1E6611874D6A}" dt="2022-02-02T16:15:57.182" v="2019" actId="26606"/>
          <ac:spMkLst>
            <pc:docMk/>
            <pc:sldMk cId="2129989205" sldId="259"/>
            <ac:spMk id="41" creationId="{C96E8E27-9EAD-4230-89D6-A23D7EA10573}"/>
          </ac:spMkLst>
        </pc:spChg>
        <pc:spChg chg="add del">
          <ac:chgData name="Camil Zahi" userId="fbacaa66-244b-4c48-a11c-cf94bfa2ab13" providerId="ADAL" clId="{AC45E9BE-8457-4B89-893B-1E6611874D6A}" dt="2022-02-02T16:19:40.511" v="2043" actId="26606"/>
          <ac:spMkLst>
            <pc:docMk/>
            <pc:sldMk cId="2129989205" sldId="259"/>
            <ac:spMk id="42" creationId="{CEB41C5C-0F34-4DDA-9D7C-5E717F35F60C}"/>
          </ac:spMkLst>
        </pc:spChg>
        <pc:spChg chg="add del">
          <ac:chgData name="Camil Zahi" userId="fbacaa66-244b-4c48-a11c-cf94bfa2ab13" providerId="ADAL" clId="{AC45E9BE-8457-4B89-893B-1E6611874D6A}" dt="2022-02-02T16:16:02.187" v="2021" actId="26606"/>
          <ac:spMkLst>
            <pc:docMk/>
            <pc:sldMk cId="2129989205" sldId="259"/>
            <ac:spMk id="43" creationId="{B0792D4F-247E-46FE-85FC-881DEFA41D94}"/>
          </ac:spMkLst>
        </pc:spChg>
        <pc:spChg chg="add del">
          <ac:chgData name="Camil Zahi" userId="fbacaa66-244b-4c48-a11c-cf94bfa2ab13" providerId="ADAL" clId="{AC45E9BE-8457-4B89-893B-1E6611874D6A}" dt="2022-02-02T16:16:02.187" v="2021" actId="26606"/>
          <ac:spMkLst>
            <pc:docMk/>
            <pc:sldMk cId="2129989205" sldId="259"/>
            <ac:spMk id="44" creationId="{FA3CD3A3-D3C1-4567-BEC0-3A50E9A3A630}"/>
          </ac:spMkLst>
        </pc:spChg>
        <pc:spChg chg="add del">
          <ac:chgData name="Camil Zahi" userId="fbacaa66-244b-4c48-a11c-cf94bfa2ab13" providerId="ADAL" clId="{AC45E9BE-8457-4B89-893B-1E6611874D6A}" dt="2022-02-02T16:16:02.187" v="2021" actId="26606"/>
          <ac:spMkLst>
            <pc:docMk/>
            <pc:sldMk cId="2129989205" sldId="259"/>
            <ac:spMk id="46" creationId="{2587E069-861C-4393-B549-DC9E6D185107}"/>
          </ac:spMkLst>
        </pc:spChg>
        <pc:spChg chg="add del">
          <ac:chgData name="Camil Zahi" userId="fbacaa66-244b-4c48-a11c-cf94bfa2ab13" providerId="ADAL" clId="{AC45E9BE-8457-4B89-893B-1E6611874D6A}" dt="2022-02-02T16:18:14.579" v="2023" actId="26606"/>
          <ac:spMkLst>
            <pc:docMk/>
            <pc:sldMk cId="2129989205" sldId="259"/>
            <ac:spMk id="48" creationId="{CEB41C5C-0F34-4DDA-9D7C-5E717F35F60C}"/>
          </ac:spMkLst>
        </pc:spChg>
        <pc:spChg chg="add del">
          <ac:chgData name="Camil Zahi" userId="fbacaa66-244b-4c48-a11c-cf94bfa2ab13" providerId="ADAL" clId="{AC45E9BE-8457-4B89-893B-1E6611874D6A}" dt="2022-02-02T16:18:14.579" v="2023" actId="26606"/>
          <ac:spMkLst>
            <pc:docMk/>
            <pc:sldMk cId="2129989205" sldId="259"/>
            <ac:spMk id="50" creationId="{16A4E1C9-535B-4095-91F3-5D146EEB07CB}"/>
          </ac:spMkLst>
        </pc:spChg>
        <pc:spChg chg="add del">
          <ac:chgData name="Camil Zahi" userId="fbacaa66-244b-4c48-a11c-cf94bfa2ab13" providerId="ADAL" clId="{AC45E9BE-8457-4B89-893B-1E6611874D6A}" dt="2022-02-02T16:19:40.511" v="2043" actId="26606"/>
          <ac:spMkLst>
            <pc:docMk/>
            <pc:sldMk cId="2129989205" sldId="259"/>
            <ac:spMk id="51" creationId="{C38D612A-85BA-4965-97E2-0D0CE8D06443}"/>
          </ac:spMkLst>
        </pc:spChg>
        <pc:spChg chg="add del">
          <ac:chgData name="Camil Zahi" userId="fbacaa66-244b-4c48-a11c-cf94bfa2ab13" providerId="ADAL" clId="{AC45E9BE-8457-4B89-893B-1E6611874D6A}" dt="2022-02-02T16:18:19.721" v="2027" actId="26606"/>
          <ac:spMkLst>
            <pc:docMk/>
            <pc:sldMk cId="2129989205" sldId="259"/>
            <ac:spMk id="52" creationId="{7CA0DAA6-33B8-4A25-810D-2F4D816FB40E}"/>
          </ac:spMkLst>
        </pc:spChg>
        <pc:spChg chg="add del">
          <ac:chgData name="Camil Zahi" userId="fbacaa66-244b-4c48-a11c-cf94bfa2ab13" providerId="ADAL" clId="{AC45E9BE-8457-4B89-893B-1E6611874D6A}" dt="2022-02-02T18:13:09.581" v="2791" actId="26606"/>
          <ac:spMkLst>
            <pc:docMk/>
            <pc:sldMk cId="2129989205" sldId="259"/>
            <ac:spMk id="53" creationId="{FF9B822F-893E-44C8-963C-64F50ACECBB2}"/>
          </ac:spMkLst>
        </pc:spChg>
        <pc:spChg chg="add del">
          <ac:chgData name="Camil Zahi" userId="fbacaa66-244b-4c48-a11c-cf94bfa2ab13" providerId="ADAL" clId="{AC45E9BE-8457-4B89-893B-1E6611874D6A}" dt="2022-02-02T18:13:09.581" v="2791" actId="26606"/>
          <ac:spMkLst>
            <pc:docMk/>
            <pc:sldMk cId="2129989205" sldId="259"/>
            <ac:spMk id="54" creationId="{EBF87945-A001-489F-9D9B-7D9435F0B9CA}"/>
          </ac:spMkLst>
        </pc:spChg>
        <pc:spChg chg="add del mod">
          <ac:chgData name="Camil Zahi" userId="fbacaa66-244b-4c48-a11c-cf94bfa2ab13" providerId="ADAL" clId="{AC45E9BE-8457-4B89-893B-1E6611874D6A}" dt="2022-02-02T18:13:09.581" v="2791" actId="26606"/>
          <ac:spMkLst>
            <pc:docMk/>
            <pc:sldMk cId="2129989205" sldId="259"/>
            <ac:spMk id="55" creationId="{37E87E00-AC2C-4E24-8A75-2225F100DCED}"/>
          </ac:spMkLst>
        </pc:spChg>
        <pc:spChg chg="add del">
          <ac:chgData name="Camil Zahi" userId="fbacaa66-244b-4c48-a11c-cf94bfa2ab13" providerId="ADAL" clId="{AC45E9BE-8457-4B89-893B-1E6611874D6A}" dt="2022-02-02T18:13:09.569" v="2790" actId="26606"/>
          <ac:spMkLst>
            <pc:docMk/>
            <pc:sldMk cId="2129989205" sldId="259"/>
            <ac:spMk id="60" creationId="{8537B233-9CDD-4A90-AABB-A8963DEE4FBC}"/>
          </ac:spMkLst>
        </pc:spChg>
        <pc:spChg chg="add del">
          <ac:chgData name="Camil Zahi" userId="fbacaa66-244b-4c48-a11c-cf94bfa2ab13" providerId="ADAL" clId="{AC45E9BE-8457-4B89-893B-1E6611874D6A}" dt="2022-02-02T18:13:29.988" v="2792" actId="26606"/>
          <ac:spMkLst>
            <pc:docMk/>
            <pc:sldMk cId="2129989205" sldId="259"/>
            <ac:spMk id="64" creationId="{A4AC5506-6312-4701-8D3C-40187889A947}"/>
          </ac:spMkLst>
        </pc:spChg>
        <pc:spChg chg="add del">
          <ac:chgData name="Camil Zahi" userId="fbacaa66-244b-4c48-a11c-cf94bfa2ab13" providerId="ADAL" clId="{AC45E9BE-8457-4B89-893B-1E6611874D6A}" dt="2022-02-03T08:05:36.474" v="3714" actId="26606"/>
          <ac:spMkLst>
            <pc:docMk/>
            <pc:sldMk cId="2129989205" sldId="259"/>
            <ac:spMk id="71" creationId="{7F57BEA8-497D-4AA8-8A18-BDCD696B25FE}"/>
          </ac:spMkLst>
        </pc:spChg>
        <pc:spChg chg="add del">
          <ac:chgData name="Camil Zahi" userId="fbacaa66-244b-4c48-a11c-cf94bfa2ab13" providerId="ADAL" clId="{AC45E9BE-8457-4B89-893B-1E6611874D6A}" dt="2022-02-03T08:05:36.474" v="3714" actId="26606"/>
          <ac:spMkLst>
            <pc:docMk/>
            <pc:sldMk cId="2129989205" sldId="259"/>
            <ac:spMk id="77" creationId="{A4AC5506-6312-4701-8D3C-40187889A947}"/>
          </ac:spMkLst>
        </pc:spChg>
        <pc:spChg chg="add del">
          <ac:chgData name="Camil Zahi" userId="fbacaa66-244b-4c48-a11c-cf94bfa2ab13" providerId="ADAL" clId="{AC45E9BE-8457-4B89-893B-1E6611874D6A}" dt="2022-02-03T08:05:19.398" v="3710" actId="26606"/>
          <ac:spMkLst>
            <pc:docMk/>
            <pc:sldMk cId="2129989205" sldId="259"/>
            <ac:spMk id="80" creationId="{A4AC5506-6312-4701-8D3C-40187889A947}"/>
          </ac:spMkLst>
        </pc:spChg>
        <pc:grpChg chg="add del">
          <ac:chgData name="Camil Zahi" userId="fbacaa66-244b-4c48-a11c-cf94bfa2ab13" providerId="ADAL" clId="{AC45E9BE-8457-4B89-893B-1E6611874D6A}" dt="2022-02-02T16:13:50.163" v="2007" actId="26606"/>
          <ac:grpSpMkLst>
            <pc:docMk/>
            <pc:sldMk cId="2129989205" sldId="259"/>
            <ac:grpSpMk id="13" creationId="{828A5161-06F1-46CF-8AD7-844680A59E13}"/>
          </ac:grpSpMkLst>
        </pc:grpChg>
        <pc:grpChg chg="add del">
          <ac:chgData name="Camil Zahi" userId="fbacaa66-244b-4c48-a11c-cf94bfa2ab13" providerId="ADAL" clId="{AC45E9BE-8457-4B89-893B-1E6611874D6A}" dt="2022-02-02T16:13:50.163" v="2007" actId="26606"/>
          <ac:grpSpMkLst>
            <pc:docMk/>
            <pc:sldMk cId="2129989205" sldId="259"/>
            <ac:grpSpMk id="17" creationId="{5995D10D-E9C9-47DB-AE7E-801FEF38F5C9}"/>
          </ac:grpSpMkLst>
        </pc:grpChg>
        <pc:picChg chg="add mod">
          <ac:chgData name="Camil Zahi" userId="fbacaa66-244b-4c48-a11c-cf94bfa2ab13" providerId="ADAL" clId="{AC45E9BE-8457-4B89-893B-1E6611874D6A}" dt="2022-02-03T08:05:36.474" v="3714" actId="26606"/>
          <ac:picMkLst>
            <pc:docMk/>
            <pc:sldMk cId="2129989205" sldId="259"/>
            <ac:picMk id="4" creationId="{6CB8A67F-1BB4-4786-B737-E6550D5B3BC1}"/>
          </ac:picMkLst>
        </pc:picChg>
        <pc:cxnChg chg="add del">
          <ac:chgData name="Camil Zahi" userId="fbacaa66-244b-4c48-a11c-cf94bfa2ab13" providerId="ADAL" clId="{AC45E9BE-8457-4B89-893B-1E6611874D6A}" dt="2022-02-02T16:19:27.976" v="2035" actId="26606"/>
          <ac:cxnSpMkLst>
            <pc:docMk/>
            <pc:sldMk cId="2129989205" sldId="259"/>
            <ac:cxnSpMk id="14" creationId="{57E1E5E6-F385-4E9C-B201-BA5BDE5CAD52}"/>
          </ac:cxnSpMkLst>
        </pc:cxnChg>
        <pc:cxnChg chg="add del">
          <ac:chgData name="Camil Zahi" userId="fbacaa66-244b-4c48-a11c-cf94bfa2ab13" providerId="ADAL" clId="{AC45E9BE-8457-4B89-893B-1E6611874D6A}" dt="2022-02-02T16:15:06.021" v="2017" actId="26606"/>
          <ac:cxnSpMkLst>
            <pc:docMk/>
            <pc:sldMk cId="2129989205" sldId="259"/>
            <ac:cxnSpMk id="15" creationId="{B56D13EF-D431-4D0F-BFFC-1B5A686FF9BD}"/>
          </ac:cxnSpMkLst>
        </pc:cxnChg>
        <pc:cxnChg chg="add del">
          <ac:chgData name="Camil Zahi" userId="fbacaa66-244b-4c48-a11c-cf94bfa2ab13" providerId="ADAL" clId="{AC45E9BE-8457-4B89-893B-1E6611874D6A}" dt="2022-02-02T16:19:38.967" v="2039" actId="26606"/>
          <ac:cxnSpMkLst>
            <pc:docMk/>
            <pc:sldMk cId="2129989205" sldId="259"/>
            <ac:cxnSpMk id="27" creationId="{040575EE-C594-4566-BC00-663004E52AB5}"/>
          </ac:cxnSpMkLst>
        </pc:cxnChg>
        <pc:cxnChg chg="add del">
          <ac:chgData name="Camil Zahi" userId="fbacaa66-244b-4c48-a11c-cf94bfa2ab13" providerId="ADAL" clId="{AC45E9BE-8457-4B89-893B-1E6611874D6A}" dt="2022-02-02T16:14:52.795" v="2015" actId="26606"/>
          <ac:cxnSpMkLst>
            <pc:docMk/>
            <pc:sldMk cId="2129989205" sldId="259"/>
            <ac:cxnSpMk id="32" creationId="{AA2EAA10-076F-46BD-8F0F-B9A2FB77A85C}"/>
          </ac:cxnSpMkLst>
        </pc:cxnChg>
        <pc:cxnChg chg="add del">
          <ac:chgData name="Camil Zahi" userId="fbacaa66-244b-4c48-a11c-cf94bfa2ab13" providerId="ADAL" clId="{AC45E9BE-8457-4B89-893B-1E6611874D6A}" dt="2022-02-02T16:14:52.795" v="2015" actId="26606"/>
          <ac:cxnSpMkLst>
            <pc:docMk/>
            <pc:sldMk cId="2129989205" sldId="259"/>
            <ac:cxnSpMk id="33" creationId="{D891E407-403B-4764-86C9-33A56D3BCAA3}"/>
          </ac:cxnSpMkLst>
        </pc:cxnChg>
        <pc:cxnChg chg="add del">
          <ac:chgData name="Camil Zahi" userId="fbacaa66-244b-4c48-a11c-cf94bfa2ab13" providerId="ADAL" clId="{AC45E9BE-8457-4B89-893B-1E6611874D6A}" dt="2022-02-02T16:16:02.187" v="2021" actId="26606"/>
          <ac:cxnSpMkLst>
            <pc:docMk/>
            <pc:sldMk cId="2129989205" sldId="259"/>
            <ac:cxnSpMk id="45" creationId="{B56D13EF-D431-4D0F-BFFC-1B5A686FF9BD}"/>
          </ac:cxnSpMkLst>
        </pc:cxnChg>
        <pc:cxnChg chg="add del">
          <ac:chgData name="Camil Zahi" userId="fbacaa66-244b-4c48-a11c-cf94bfa2ab13" providerId="ADAL" clId="{AC45E9BE-8457-4B89-893B-1E6611874D6A}" dt="2022-02-02T16:19:40.511" v="2043" actId="26606"/>
          <ac:cxnSpMkLst>
            <pc:docMk/>
            <pc:sldMk cId="2129989205" sldId="259"/>
            <ac:cxnSpMk id="47" creationId="{57E1E5E6-F385-4E9C-B201-BA5BDE5CAD52}"/>
          </ac:cxnSpMkLst>
        </pc:cxnChg>
        <pc:cxnChg chg="add del">
          <ac:chgData name="Camil Zahi" userId="fbacaa66-244b-4c48-a11c-cf94bfa2ab13" providerId="ADAL" clId="{AC45E9BE-8457-4B89-893B-1E6611874D6A}" dt="2022-02-02T16:18:14.579" v="2023" actId="26606"/>
          <ac:cxnSpMkLst>
            <pc:docMk/>
            <pc:sldMk cId="2129989205" sldId="259"/>
            <ac:cxnSpMk id="49" creationId="{57E1E5E6-F385-4E9C-B201-BA5BDE5CAD52}"/>
          </ac:cxnSpMkLst>
        </pc:cxnChg>
        <pc:cxnChg chg="add del">
          <ac:chgData name="Camil Zahi" userId="fbacaa66-244b-4c48-a11c-cf94bfa2ab13" providerId="ADAL" clId="{AC45E9BE-8457-4B89-893B-1E6611874D6A}" dt="2022-02-02T18:13:09.569" v="2790" actId="26606"/>
          <ac:cxnSpMkLst>
            <pc:docMk/>
            <pc:sldMk cId="2129989205" sldId="259"/>
            <ac:cxnSpMk id="62" creationId="{040575EE-C594-4566-BC00-663004E52AB5}"/>
          </ac:cxnSpMkLst>
        </pc:cxnChg>
        <pc:cxnChg chg="add del">
          <ac:chgData name="Camil Zahi" userId="fbacaa66-244b-4c48-a11c-cf94bfa2ab13" providerId="ADAL" clId="{AC45E9BE-8457-4B89-893B-1E6611874D6A}" dt="2022-02-03T08:05:36.474" v="3714" actId="26606"/>
          <ac:cxnSpMkLst>
            <pc:docMk/>
            <pc:sldMk cId="2129989205" sldId="259"/>
            <ac:cxnSpMk id="69" creationId="{D2E961F1-4A28-4A5F-BBD4-6E400E5E6C75}"/>
          </ac:cxnSpMkLst>
        </pc:cxnChg>
        <pc:cxnChg chg="add del">
          <ac:chgData name="Camil Zahi" userId="fbacaa66-244b-4c48-a11c-cf94bfa2ab13" providerId="ADAL" clId="{AC45E9BE-8457-4B89-893B-1E6611874D6A}" dt="2022-02-03T08:05:36.474" v="3714" actId="26606"/>
          <ac:cxnSpMkLst>
            <pc:docMk/>
            <pc:sldMk cId="2129989205" sldId="259"/>
            <ac:cxnSpMk id="73" creationId="{A82415D3-DDE5-4D63-8CB3-23A5EC581B27}"/>
          </ac:cxnSpMkLst>
        </pc:cxnChg>
        <pc:cxnChg chg="add del">
          <ac:chgData name="Camil Zahi" userId="fbacaa66-244b-4c48-a11c-cf94bfa2ab13" providerId="ADAL" clId="{AC45E9BE-8457-4B89-893B-1E6611874D6A}" dt="2022-02-03T08:05:36.474" v="3714" actId="26606"/>
          <ac:cxnSpMkLst>
            <pc:docMk/>
            <pc:sldMk cId="2129989205" sldId="259"/>
            <ac:cxnSpMk id="75" creationId="{AD7193FB-6AE6-4B3B-8F89-56B55DD63B4D}"/>
          </ac:cxnSpMkLst>
        </pc:cxnChg>
      </pc:sldChg>
      <pc:sldChg chg="modSp new del mod">
        <pc:chgData name="Camil Zahi" userId="fbacaa66-244b-4c48-a11c-cf94bfa2ab13" providerId="ADAL" clId="{AC45E9BE-8457-4B89-893B-1E6611874D6A}" dt="2022-02-01T15:11:33.064" v="1047" actId="2696"/>
        <pc:sldMkLst>
          <pc:docMk/>
          <pc:sldMk cId="17506316" sldId="260"/>
        </pc:sldMkLst>
        <pc:spChg chg="mod">
          <ac:chgData name="Camil Zahi" userId="fbacaa66-244b-4c48-a11c-cf94bfa2ab13" providerId="ADAL" clId="{AC45E9BE-8457-4B89-893B-1E6611874D6A}" dt="2022-02-01T14:55:46.756" v="804" actId="20577"/>
          <ac:spMkLst>
            <pc:docMk/>
            <pc:sldMk cId="17506316" sldId="260"/>
            <ac:spMk id="2" creationId="{C039E0F2-A4E5-46D9-A67E-27B168B4C036}"/>
          </ac:spMkLst>
        </pc:spChg>
      </pc:sldChg>
      <pc:sldChg chg="modSp new del mod">
        <pc:chgData name="Camil Zahi" userId="fbacaa66-244b-4c48-a11c-cf94bfa2ab13" providerId="ADAL" clId="{AC45E9BE-8457-4B89-893B-1E6611874D6A}" dt="2022-02-01T15:11:37.104" v="1048" actId="2696"/>
        <pc:sldMkLst>
          <pc:docMk/>
          <pc:sldMk cId="1179032601" sldId="261"/>
        </pc:sldMkLst>
        <pc:spChg chg="mod">
          <ac:chgData name="Camil Zahi" userId="fbacaa66-244b-4c48-a11c-cf94bfa2ab13" providerId="ADAL" clId="{AC45E9BE-8457-4B89-893B-1E6611874D6A}" dt="2022-02-01T15:02:49.369" v="1041" actId="114"/>
          <ac:spMkLst>
            <pc:docMk/>
            <pc:sldMk cId="1179032601" sldId="261"/>
            <ac:spMk id="2" creationId="{123803B3-A7AB-4C8C-BAF1-EC077B7A9F98}"/>
          </ac:spMkLst>
        </pc:spChg>
      </pc:sldChg>
      <pc:sldChg chg="addSp delSp modSp new mod modTransition setBg setClrOvrMap delDesignElem">
        <pc:chgData name="Camil Zahi" userId="fbacaa66-244b-4c48-a11c-cf94bfa2ab13" providerId="ADAL" clId="{AC45E9BE-8457-4B89-893B-1E6611874D6A}" dt="2022-02-03T08:17:42.185" v="3860"/>
        <pc:sldMkLst>
          <pc:docMk/>
          <pc:sldMk cId="364133384" sldId="262"/>
        </pc:sldMkLst>
        <pc:spChg chg="mod ord">
          <ac:chgData name="Camil Zahi" userId="fbacaa66-244b-4c48-a11c-cf94bfa2ab13" providerId="ADAL" clId="{AC45E9BE-8457-4B89-893B-1E6611874D6A}" dt="2022-02-02T19:13:33.919" v="3239" actId="20577"/>
          <ac:spMkLst>
            <pc:docMk/>
            <pc:sldMk cId="364133384" sldId="262"/>
            <ac:spMk id="2" creationId="{7074E095-1F11-41C3-A5A7-79DF6EE7DF4D}"/>
          </ac:spMkLst>
        </pc:spChg>
        <pc:spChg chg="del">
          <ac:chgData name="Camil Zahi" userId="fbacaa66-244b-4c48-a11c-cf94bfa2ab13" providerId="ADAL" clId="{AC45E9BE-8457-4B89-893B-1E6611874D6A}" dt="2022-02-02T14:12:08.933" v="1560" actId="22"/>
          <ac:spMkLst>
            <pc:docMk/>
            <pc:sldMk cId="364133384" sldId="262"/>
            <ac:spMk id="3" creationId="{EADDC9F9-909B-48AD-9184-77B638E48054}"/>
          </ac:spMkLst>
        </pc:spChg>
        <pc:spChg chg="add del mod">
          <ac:chgData name="Camil Zahi" userId="fbacaa66-244b-4c48-a11c-cf94bfa2ab13" providerId="ADAL" clId="{AC45E9BE-8457-4B89-893B-1E6611874D6A}" dt="2022-02-02T15:42:33.683" v="2000"/>
          <ac:spMkLst>
            <pc:docMk/>
            <pc:sldMk cId="364133384" sldId="262"/>
            <ac:spMk id="4" creationId="{23742A76-3E7A-4C8F-9B12-F3C5193B47AB}"/>
          </ac:spMkLst>
        </pc:spChg>
        <pc:spChg chg="add del">
          <ac:chgData name="Camil Zahi" userId="fbacaa66-244b-4c48-a11c-cf94bfa2ab13" providerId="ADAL" clId="{AC45E9BE-8457-4B89-893B-1E6611874D6A}" dt="2022-02-02T18:05:39.435" v="2757" actId="26606"/>
          <ac:spMkLst>
            <pc:docMk/>
            <pc:sldMk cId="364133384" sldId="262"/>
            <ac:spMk id="10" creationId="{A3738F48-C7CF-4650-A0C5-46FEB3772681}"/>
          </ac:spMkLst>
        </pc:spChg>
        <pc:spChg chg="add del">
          <ac:chgData name="Camil Zahi" userId="fbacaa66-244b-4c48-a11c-cf94bfa2ab13" providerId="ADAL" clId="{AC45E9BE-8457-4B89-893B-1E6611874D6A}" dt="2022-02-02T18:05:26.398" v="2755" actId="26606"/>
          <ac:spMkLst>
            <pc:docMk/>
            <pc:sldMk cId="364133384" sldId="262"/>
            <ac:spMk id="11" creationId="{823AC064-BC96-4F32-8AE1-B2FD38754823}"/>
          </ac:spMkLst>
        </pc:spChg>
        <pc:spChg chg="add del">
          <ac:chgData name="Camil Zahi" userId="fbacaa66-244b-4c48-a11c-cf94bfa2ab13" providerId="ADAL" clId="{AC45E9BE-8457-4B89-893B-1E6611874D6A}" dt="2022-02-02T18:05:39.435" v="2757" actId="26606"/>
          <ac:spMkLst>
            <pc:docMk/>
            <pc:sldMk cId="364133384" sldId="262"/>
            <ac:spMk id="15" creationId="{A27B6159-7734-4564-9E0F-C4BC43C36E52}"/>
          </ac:spMkLst>
        </pc:spChg>
        <pc:spChg chg="add del">
          <ac:chgData name="Camil Zahi" userId="fbacaa66-244b-4c48-a11c-cf94bfa2ab13" providerId="ADAL" clId="{AC45E9BE-8457-4B89-893B-1E6611874D6A}" dt="2022-02-02T18:05:39.435" v="2757" actId="26606"/>
          <ac:spMkLst>
            <pc:docMk/>
            <pc:sldMk cId="364133384" sldId="262"/>
            <ac:spMk id="16" creationId="{9B76D444-2756-434F-AE61-96D69830C13E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364133384" sldId="262"/>
            <ac:spMk id="20" creationId="{7F57BEA8-497D-4AA8-8A18-BDCD696B25FE}"/>
          </ac:spMkLst>
        </pc:spChg>
        <pc:picChg chg="add del mod ord">
          <ac:chgData name="Camil Zahi" userId="fbacaa66-244b-4c48-a11c-cf94bfa2ab13" providerId="ADAL" clId="{AC45E9BE-8457-4B89-893B-1E6611874D6A}" dt="2022-02-02T14:55:15.415" v="1871" actId="21"/>
          <ac:picMkLst>
            <pc:docMk/>
            <pc:sldMk cId="364133384" sldId="262"/>
            <ac:picMk id="5" creationId="{A9C1806D-1C64-46DB-B0D2-3435C678E688}"/>
          </ac:picMkLst>
        </pc:picChg>
        <pc:picChg chg="add mod">
          <ac:chgData name="Camil Zahi" userId="fbacaa66-244b-4c48-a11c-cf94bfa2ab13" providerId="ADAL" clId="{AC45E9BE-8457-4B89-893B-1E6611874D6A}" dt="2022-02-02T18:05:39.457" v="2758" actId="26606"/>
          <ac:picMkLst>
            <pc:docMk/>
            <pc:sldMk cId="364133384" sldId="262"/>
            <ac:picMk id="6" creationId="{BAC1FBEE-18CA-4F5D-9F5D-A267E74F3B7B}"/>
          </ac:picMkLst>
        </pc:picChg>
        <pc:picChg chg="add del mod">
          <ac:chgData name="Camil Zahi" userId="fbacaa66-244b-4c48-a11c-cf94bfa2ab13" providerId="ADAL" clId="{AC45E9BE-8457-4B89-893B-1E6611874D6A}" dt="2022-02-02T20:03:50.802" v="3358"/>
          <ac:picMkLst>
            <pc:docMk/>
            <pc:sldMk cId="364133384" sldId="262"/>
            <ac:picMk id="14" creationId="{EF6739E1-21E0-454A-BF18-5DCC970976EF}"/>
          </ac:picMkLst>
        </pc:picChg>
        <pc:picChg chg="add del mod">
          <ac:chgData name="Camil Zahi" userId="fbacaa66-244b-4c48-a11c-cf94bfa2ab13" providerId="ADAL" clId="{AC45E9BE-8457-4B89-893B-1E6611874D6A}" dt="2022-02-02T20:03:50.112" v="3356"/>
          <ac:picMkLst>
            <pc:docMk/>
            <pc:sldMk cId="364133384" sldId="262"/>
            <ac:picMk id="18" creationId="{93A4DF72-7EC3-4953-B804-8330A3FAC2D5}"/>
          </ac:picMkLst>
        </pc:picChg>
        <pc:cxnChg chg="add del">
          <ac:chgData name="Camil Zahi" userId="fbacaa66-244b-4c48-a11c-cf94bfa2ab13" providerId="ADAL" clId="{AC45E9BE-8457-4B89-893B-1E6611874D6A}" dt="2022-02-02T18:05:26.398" v="2755" actId="26606"/>
          <ac:cxnSpMkLst>
            <pc:docMk/>
            <pc:sldMk cId="364133384" sldId="262"/>
            <ac:cxnSpMk id="13" creationId="{7E7C77BC-7138-40B1-A15B-20F57A494629}"/>
          </ac:cxnSpMkLst>
        </pc:cxnChg>
        <pc:cxnChg chg="add del">
          <ac:chgData name="Camil Zahi" userId="fbacaa66-244b-4c48-a11c-cf94bfa2ab13" providerId="ADAL" clId="{AC45E9BE-8457-4B89-893B-1E6611874D6A}" dt="2022-02-02T18:05:39.435" v="2757" actId="26606"/>
          <ac:cxnSpMkLst>
            <pc:docMk/>
            <pc:sldMk cId="364133384" sldId="262"/>
            <ac:cxnSpMk id="17" creationId="{E2FFB46B-05BC-4950-B18A-9593FDAE6ED7}"/>
          </ac:cxnSpMkLst>
        </pc:cxnChg>
        <pc:cxnChg chg="add del">
          <ac:chgData name="Camil Zahi" userId="fbacaa66-244b-4c48-a11c-cf94bfa2ab13" providerId="ADAL" clId="{AC45E9BE-8457-4B89-893B-1E6611874D6A}" dt="2022-02-02T21:33:14.214" v="3629"/>
          <ac:cxnSpMkLst>
            <pc:docMk/>
            <pc:sldMk cId="364133384" sldId="262"/>
            <ac:cxnSpMk id="19" creationId="{D2E961F1-4A28-4A5F-BBD4-6E400E5E6C75}"/>
          </ac:cxnSpMkLst>
        </pc:cxnChg>
        <pc:cxnChg chg="add del">
          <ac:chgData name="Camil Zahi" userId="fbacaa66-244b-4c48-a11c-cf94bfa2ab13" providerId="ADAL" clId="{AC45E9BE-8457-4B89-893B-1E6611874D6A}" dt="2022-02-02T21:33:14.214" v="3629"/>
          <ac:cxnSpMkLst>
            <pc:docMk/>
            <pc:sldMk cId="364133384" sldId="262"/>
            <ac:cxnSpMk id="21" creationId="{A82415D3-DDE5-4D63-8CB3-23A5EC581B27}"/>
          </ac:cxnSpMkLst>
        </pc:cxnChg>
        <pc:cxnChg chg="add del">
          <ac:chgData name="Camil Zahi" userId="fbacaa66-244b-4c48-a11c-cf94bfa2ab13" providerId="ADAL" clId="{AC45E9BE-8457-4B89-893B-1E6611874D6A}" dt="2022-02-02T21:33:14.214" v="3629"/>
          <ac:cxnSpMkLst>
            <pc:docMk/>
            <pc:sldMk cId="364133384" sldId="262"/>
            <ac:cxnSpMk id="22" creationId="{AD7193FB-6AE6-4B3B-8F89-56B55DD63B4D}"/>
          </ac:cxnSpMkLst>
        </pc:cxnChg>
      </pc:sldChg>
      <pc:sldChg chg="addSp delSp modSp new del mod modTransition">
        <pc:chgData name="Camil Zahi" userId="fbacaa66-244b-4c48-a11c-cf94bfa2ab13" providerId="ADAL" clId="{AC45E9BE-8457-4B89-893B-1E6611874D6A}" dt="2022-02-02T17:48:47.938" v="2748" actId="2696"/>
        <pc:sldMkLst>
          <pc:docMk/>
          <pc:sldMk cId="3146698323" sldId="263"/>
        </pc:sldMkLst>
        <pc:spChg chg="mod">
          <ac:chgData name="Camil Zahi" userId="fbacaa66-244b-4c48-a11c-cf94bfa2ab13" providerId="ADAL" clId="{AC45E9BE-8457-4B89-893B-1E6611874D6A}" dt="2022-02-02T17:42:50.052" v="2651" actId="21"/>
          <ac:spMkLst>
            <pc:docMk/>
            <pc:sldMk cId="3146698323" sldId="263"/>
            <ac:spMk id="2" creationId="{2EBBCB38-9309-4628-9411-50C04D808C22}"/>
          </ac:spMkLst>
        </pc:spChg>
        <pc:spChg chg="del">
          <ac:chgData name="Camil Zahi" userId="fbacaa66-244b-4c48-a11c-cf94bfa2ab13" providerId="ADAL" clId="{AC45E9BE-8457-4B89-893B-1E6611874D6A}" dt="2022-02-02T14:12:50.263" v="1561" actId="22"/>
          <ac:spMkLst>
            <pc:docMk/>
            <pc:sldMk cId="3146698323" sldId="263"/>
            <ac:spMk id="3" creationId="{77B0F163-F0A9-42E1-8E8F-BBD6232C6B0B}"/>
          </ac:spMkLst>
        </pc:spChg>
        <pc:spChg chg="add del mod">
          <ac:chgData name="Camil Zahi" userId="fbacaa66-244b-4c48-a11c-cf94bfa2ab13" providerId="ADAL" clId="{AC45E9BE-8457-4B89-893B-1E6611874D6A}" dt="2022-02-02T16:56:47.739" v="2049" actId="22"/>
          <ac:spMkLst>
            <pc:docMk/>
            <pc:sldMk cId="3146698323" sldId="263"/>
            <ac:spMk id="4" creationId="{789EB3F2-2C7B-4B1B-9B1E-6DAEE4E0FE14}"/>
          </ac:spMkLst>
        </pc:spChg>
        <pc:spChg chg="add del mod">
          <ac:chgData name="Camil Zahi" userId="fbacaa66-244b-4c48-a11c-cf94bfa2ab13" providerId="ADAL" clId="{AC45E9BE-8457-4B89-893B-1E6611874D6A}" dt="2022-02-02T17:08:24.933" v="2209" actId="478"/>
          <ac:spMkLst>
            <pc:docMk/>
            <pc:sldMk cId="3146698323" sldId="263"/>
            <ac:spMk id="11" creationId="{8686CC91-6C5E-46DA-AC3B-8E432514C9F5}"/>
          </ac:spMkLst>
        </pc:spChg>
        <pc:spChg chg="add del mod">
          <ac:chgData name="Camil Zahi" userId="fbacaa66-244b-4c48-a11c-cf94bfa2ab13" providerId="ADAL" clId="{AC45E9BE-8457-4B89-893B-1E6611874D6A}" dt="2022-02-02T17:42:58.933" v="2655"/>
          <ac:spMkLst>
            <pc:docMk/>
            <pc:sldMk cId="3146698323" sldId="263"/>
            <ac:spMk id="12" creationId="{EE880E4E-4EE5-43F9-AC15-235B173A67C7}"/>
          </ac:spMkLst>
        </pc:spChg>
        <pc:picChg chg="add del mod ord">
          <ac:chgData name="Camil Zahi" userId="fbacaa66-244b-4c48-a11c-cf94bfa2ab13" providerId="ADAL" clId="{AC45E9BE-8457-4B89-893B-1E6611874D6A}" dt="2022-02-02T17:08:17.124" v="2208" actId="478"/>
          <ac:picMkLst>
            <pc:docMk/>
            <pc:sldMk cId="3146698323" sldId="263"/>
            <ac:picMk id="5" creationId="{3040C87A-FCA1-4830-BAF5-EDDBE6FB5828}"/>
          </ac:picMkLst>
        </pc:picChg>
        <pc:picChg chg="add del mod ord">
          <ac:chgData name="Camil Zahi" userId="fbacaa66-244b-4c48-a11c-cf94bfa2ab13" providerId="ADAL" clId="{AC45E9BE-8457-4B89-893B-1E6611874D6A}" dt="2022-02-02T15:49:43.146" v="2001" actId="21"/>
          <ac:picMkLst>
            <pc:docMk/>
            <pc:sldMk cId="3146698323" sldId="263"/>
            <ac:picMk id="5" creationId="{768407EB-5862-4742-87D5-DFE9BEE4E924}"/>
          </ac:picMkLst>
        </pc:picChg>
        <pc:picChg chg="add del mod">
          <ac:chgData name="Camil Zahi" userId="fbacaa66-244b-4c48-a11c-cf94bfa2ab13" providerId="ADAL" clId="{AC45E9BE-8457-4B89-893B-1E6611874D6A}" dt="2022-02-02T15:42:31.586" v="1999" actId="21"/>
          <ac:picMkLst>
            <pc:docMk/>
            <pc:sldMk cId="3146698323" sldId="263"/>
            <ac:picMk id="8" creationId="{DC88E16D-CC83-4D8B-9F04-8A2E03E552E2}"/>
          </ac:picMkLst>
        </pc:picChg>
        <pc:picChg chg="add del mod">
          <ac:chgData name="Camil Zahi" userId="fbacaa66-244b-4c48-a11c-cf94bfa2ab13" providerId="ADAL" clId="{AC45E9BE-8457-4B89-893B-1E6611874D6A}" dt="2022-02-02T17:08:49.021" v="2217" actId="21"/>
          <ac:picMkLst>
            <pc:docMk/>
            <pc:sldMk cId="3146698323" sldId="263"/>
            <ac:picMk id="9" creationId="{BAFAC4F0-78E9-41E3-9A69-4AD8D49E9778}"/>
          </ac:picMkLst>
        </pc:picChg>
        <pc:inkChg chg="add">
          <ac:chgData name="Camil Zahi" userId="fbacaa66-244b-4c48-a11c-cf94bfa2ab13" providerId="ADAL" clId="{AC45E9BE-8457-4B89-893B-1E6611874D6A}" dt="2022-02-02T14:18:02.955" v="1592" actId="9405"/>
          <ac:inkMkLst>
            <pc:docMk/>
            <pc:sldMk cId="3146698323" sldId="263"/>
            <ac:inkMk id="6" creationId="{DC3AA769-8F27-4BFF-BDFF-AA8E5991273B}"/>
          </ac:inkMkLst>
        </pc:inkChg>
        <pc:inkChg chg="add">
          <ac:chgData name="Camil Zahi" userId="fbacaa66-244b-4c48-a11c-cf94bfa2ab13" providerId="ADAL" clId="{AC45E9BE-8457-4B89-893B-1E6611874D6A}" dt="2022-02-02T14:18:03.538" v="1593" actId="9405"/>
          <ac:inkMkLst>
            <pc:docMk/>
            <pc:sldMk cId="3146698323" sldId="263"/>
            <ac:inkMk id="7" creationId="{B9E78597-AB3F-4E38-BE21-8B6BABF19F42}"/>
          </ac:inkMkLst>
        </pc:inkChg>
      </pc:sldChg>
      <pc:sldChg chg="addSp delSp modSp new del mod modTransition setBg delDesignElem">
        <pc:chgData name="Camil Zahi" userId="fbacaa66-244b-4c48-a11c-cf94bfa2ab13" providerId="ADAL" clId="{AC45E9BE-8457-4B89-893B-1E6611874D6A}" dt="2022-02-03T08:13:46.834" v="3834" actId="2696"/>
        <pc:sldMkLst>
          <pc:docMk/>
          <pc:sldMk cId="1176763104" sldId="264"/>
        </pc:sldMkLst>
        <pc:spChg chg="mod">
          <ac:chgData name="Camil Zahi" userId="fbacaa66-244b-4c48-a11c-cf94bfa2ab13" providerId="ADAL" clId="{AC45E9BE-8457-4B89-893B-1E6611874D6A}" dt="2022-02-02T17:05:42.598" v="2137" actId="20577"/>
          <ac:spMkLst>
            <pc:docMk/>
            <pc:sldMk cId="1176763104" sldId="264"/>
            <ac:spMk id="2" creationId="{AB5D9748-3B86-418D-B0F7-5F91327AECA5}"/>
          </ac:spMkLst>
        </pc:spChg>
        <pc:spChg chg="del">
          <ac:chgData name="Camil Zahi" userId="fbacaa66-244b-4c48-a11c-cf94bfa2ab13" providerId="ADAL" clId="{AC45E9BE-8457-4B89-893B-1E6611874D6A}" dt="2022-02-02T14:13:21.374" v="1562" actId="22"/>
          <ac:spMkLst>
            <pc:docMk/>
            <pc:sldMk cId="1176763104" sldId="264"/>
            <ac:spMk id="3" creationId="{20E44CE3-9559-4D0D-8E7F-B17CED1F5DF3}"/>
          </ac:spMkLst>
        </pc:spChg>
        <pc:spChg chg="add del">
          <ac:chgData name="Camil Zahi" userId="fbacaa66-244b-4c48-a11c-cf94bfa2ab13" providerId="ADAL" clId="{AC45E9BE-8457-4B89-893B-1E6611874D6A}" dt="2022-02-01T14:57:30.366" v="826" actId="22"/>
          <ac:spMkLst>
            <pc:docMk/>
            <pc:sldMk cId="1176763104" sldId="264"/>
            <ac:spMk id="5" creationId="{C97205FD-4707-4413-9C18-9B1A1400A6B1}"/>
          </ac:spMkLst>
        </pc:spChg>
        <pc:spChg chg="add del mod">
          <ac:chgData name="Camil Zahi" userId="fbacaa66-244b-4c48-a11c-cf94bfa2ab13" providerId="ADAL" clId="{AC45E9BE-8457-4B89-893B-1E6611874D6A}" dt="2022-02-02T14:13:57.440" v="1570" actId="478"/>
          <ac:spMkLst>
            <pc:docMk/>
            <pc:sldMk cId="1176763104" sldId="264"/>
            <ac:spMk id="7" creationId="{7DBFD40D-3E72-4662-818A-E9FC38061254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1176763104" sldId="264"/>
            <ac:spMk id="12" creationId="{823AC064-BC96-4F32-8AE1-B2FD38754823}"/>
          </ac:spMkLst>
        </pc:spChg>
        <pc:spChg chg="add del">
          <ac:chgData name="Camil Zahi" userId="fbacaa66-244b-4c48-a11c-cf94bfa2ab13" providerId="ADAL" clId="{AC45E9BE-8457-4B89-893B-1E6611874D6A}" dt="2022-02-02T14:13:43.510" v="1565" actId="26606"/>
          <ac:spMkLst>
            <pc:docMk/>
            <pc:sldMk cId="1176763104" sldId="264"/>
            <ac:spMk id="13" creationId="{37C89E4B-3C9F-44B9-8B86-D9E3D112D8EC}"/>
          </ac:spMkLst>
        </pc:spChg>
        <pc:spChg chg="add del">
          <ac:chgData name="Camil Zahi" userId="fbacaa66-244b-4c48-a11c-cf94bfa2ab13" providerId="ADAL" clId="{AC45E9BE-8457-4B89-893B-1E6611874D6A}" dt="2022-02-02T14:13:57.434" v="1569" actId="26606"/>
          <ac:spMkLst>
            <pc:docMk/>
            <pc:sldMk cId="1176763104" sldId="264"/>
            <ac:spMk id="19" creationId="{C1DD1A8A-57D5-4A81-AD04-532B043C5611}"/>
          </ac:spMkLst>
        </pc:spChg>
        <pc:spChg chg="add del mod">
          <ac:chgData name="Camil Zahi" userId="fbacaa66-244b-4c48-a11c-cf94bfa2ab13" providerId="ADAL" clId="{AC45E9BE-8457-4B89-893B-1E6611874D6A}" dt="2022-02-03T08:10:06.296" v="3789" actId="21"/>
          <ac:spMkLst>
            <pc:docMk/>
            <pc:sldMk cId="1176763104" sldId="264"/>
            <ac:spMk id="20" creationId="{E6195CB6-EA63-4F7A-A40D-C3D0C8046392}"/>
          </ac:spMkLst>
        </pc:spChg>
        <pc:spChg chg="add del">
          <ac:chgData name="Camil Zahi" userId="fbacaa66-244b-4c48-a11c-cf94bfa2ab13" providerId="ADAL" clId="{AC45E9BE-8457-4B89-893B-1E6611874D6A}" dt="2022-02-02T14:13:57.434" v="1569" actId="26606"/>
          <ac:spMkLst>
            <pc:docMk/>
            <pc:sldMk cId="1176763104" sldId="264"/>
            <ac:spMk id="21" creationId="{007891EC-4501-44ED-A8C8-B11B6DB767AB}"/>
          </ac:spMkLst>
        </pc:spChg>
        <pc:spChg chg="add del mod ord">
          <ac:chgData name="Camil Zahi" userId="fbacaa66-244b-4c48-a11c-cf94bfa2ab13" providerId="ADAL" clId="{AC45E9BE-8457-4B89-893B-1E6611874D6A}" dt="2022-02-02T17:01:51.152" v="2091" actId="478"/>
          <ac:spMkLst>
            <pc:docMk/>
            <pc:sldMk cId="1176763104" sldId="264"/>
            <ac:spMk id="33" creationId="{49B4566D-8C1D-427C-A05F-8C57BD5A768F}"/>
          </ac:spMkLst>
        </pc:spChg>
        <pc:spChg chg="add del mod ord">
          <ac:chgData name="Camil Zahi" userId="fbacaa66-244b-4c48-a11c-cf94bfa2ab13" providerId="ADAL" clId="{AC45E9BE-8457-4B89-893B-1E6611874D6A}" dt="2022-02-02T17:01:48.669" v="2090" actId="478"/>
          <ac:spMkLst>
            <pc:docMk/>
            <pc:sldMk cId="1176763104" sldId="264"/>
            <ac:spMk id="34" creationId="{73CDBDA2-CDF3-4B3C-AA37-E43BD4C614AB}"/>
          </ac:spMkLst>
        </pc:spChg>
        <pc:spChg chg="add del mod ord">
          <ac:chgData name="Camil Zahi" userId="fbacaa66-244b-4c48-a11c-cf94bfa2ab13" providerId="ADAL" clId="{AC45E9BE-8457-4B89-893B-1E6611874D6A}" dt="2022-02-02T17:01:47.105" v="2089" actId="478"/>
          <ac:spMkLst>
            <pc:docMk/>
            <pc:sldMk cId="1176763104" sldId="264"/>
            <ac:spMk id="35" creationId="{7EA2AE68-9192-461F-BEE7-7E2FA19D28ED}"/>
          </ac:spMkLst>
        </pc:spChg>
        <pc:spChg chg="add del mod ord">
          <ac:chgData name="Camil Zahi" userId="fbacaa66-244b-4c48-a11c-cf94bfa2ab13" providerId="ADAL" clId="{AC45E9BE-8457-4B89-893B-1E6611874D6A}" dt="2022-02-02T17:01:45.834" v="2088" actId="478"/>
          <ac:spMkLst>
            <pc:docMk/>
            <pc:sldMk cId="1176763104" sldId="264"/>
            <ac:spMk id="36" creationId="{5E645BE1-6BE3-475D-8529-DB6A98F03132}"/>
          </ac:spMkLst>
        </pc:spChg>
        <pc:spChg chg="add del mod ord">
          <ac:chgData name="Camil Zahi" userId="fbacaa66-244b-4c48-a11c-cf94bfa2ab13" providerId="ADAL" clId="{AC45E9BE-8457-4B89-893B-1E6611874D6A}" dt="2022-02-02T17:01:44.410" v="2087" actId="478"/>
          <ac:spMkLst>
            <pc:docMk/>
            <pc:sldMk cId="1176763104" sldId="264"/>
            <ac:spMk id="37" creationId="{18A45CFA-2DCC-40C7-BA43-28DED9AFC0E3}"/>
          </ac:spMkLst>
        </pc:spChg>
        <pc:spChg chg="add del mod">
          <ac:chgData name="Camil Zahi" userId="fbacaa66-244b-4c48-a11c-cf94bfa2ab13" providerId="ADAL" clId="{AC45E9BE-8457-4B89-893B-1E6611874D6A}" dt="2022-02-02T14:29:03.104" v="1755" actId="478"/>
          <ac:spMkLst>
            <pc:docMk/>
            <pc:sldMk cId="1176763104" sldId="264"/>
            <ac:spMk id="38" creationId="{83AEBF19-56F2-4BF2-9E8E-6BE9E59D246A}"/>
          </ac:spMkLst>
        </pc:spChg>
        <pc:spChg chg="add del mod">
          <ac:chgData name="Camil Zahi" userId="fbacaa66-244b-4c48-a11c-cf94bfa2ab13" providerId="ADAL" clId="{AC45E9BE-8457-4B89-893B-1E6611874D6A}" dt="2022-02-03T08:10:11.548" v="3791" actId="21"/>
          <ac:spMkLst>
            <pc:docMk/>
            <pc:sldMk cId="1176763104" sldId="264"/>
            <ac:spMk id="50" creationId="{4A29EC93-68A6-49F2-8447-E8F6A0A3C597}"/>
          </ac:spMkLst>
        </pc:spChg>
        <pc:spChg chg="add del mod">
          <ac:chgData name="Camil Zahi" userId="fbacaa66-244b-4c48-a11c-cf94bfa2ab13" providerId="ADAL" clId="{AC45E9BE-8457-4B89-893B-1E6611874D6A}" dt="2022-02-02T20:01:58.493" v="3338" actId="22"/>
          <ac:spMkLst>
            <pc:docMk/>
            <pc:sldMk cId="1176763104" sldId="264"/>
            <ac:spMk id="56" creationId="{01BFD837-2A3B-4B19-AD91-02B537D6C09B}"/>
          </ac:spMkLst>
        </pc:spChg>
        <pc:grpChg chg="mod">
          <ac:chgData name="Camil Zahi" userId="fbacaa66-244b-4c48-a11c-cf94bfa2ab13" providerId="ADAL" clId="{AC45E9BE-8457-4B89-893B-1E6611874D6A}" dt="2022-02-02T14:18:47.638" v="1599"/>
          <ac:grpSpMkLst>
            <pc:docMk/>
            <pc:sldMk cId="1176763104" sldId="264"/>
            <ac:grpSpMk id="6" creationId="{660317F3-7B0F-4BC1-84AC-A27278F1334C}"/>
          </ac:grpSpMkLst>
        </pc:grpChg>
        <pc:grpChg chg="del mod">
          <ac:chgData name="Camil Zahi" userId="fbacaa66-244b-4c48-a11c-cf94bfa2ab13" providerId="ADAL" clId="{AC45E9BE-8457-4B89-893B-1E6611874D6A}" dt="2022-02-02T17:13:29.581" v="2303"/>
          <ac:grpSpMkLst>
            <pc:docMk/>
            <pc:sldMk cId="1176763104" sldId="264"/>
            <ac:grpSpMk id="6" creationId="{7C45DFB8-DE30-4EB7-8607-3FCB000179D9}"/>
          </ac:grpSpMkLst>
        </pc:grpChg>
        <pc:grpChg chg="del mod">
          <ac:chgData name="Camil Zahi" userId="fbacaa66-244b-4c48-a11c-cf94bfa2ab13" providerId="ADAL" clId="{AC45E9BE-8457-4B89-893B-1E6611874D6A}" dt="2022-02-02T14:19:19.977" v="1607"/>
          <ac:grpSpMkLst>
            <pc:docMk/>
            <pc:sldMk cId="1176763104" sldId="264"/>
            <ac:grpSpMk id="15" creationId="{C8EDA1C6-E91F-42F1-87C3-535E405ABB6D}"/>
          </ac:grpSpMkLst>
        </pc:grpChg>
        <pc:grpChg chg="mod">
          <ac:chgData name="Camil Zahi" userId="fbacaa66-244b-4c48-a11c-cf94bfa2ab13" providerId="ADAL" clId="{AC45E9BE-8457-4B89-893B-1E6611874D6A}" dt="2022-02-02T14:24:35.473" v="1716" actId="14100"/>
          <ac:grpSpMkLst>
            <pc:docMk/>
            <pc:sldMk cId="1176763104" sldId="264"/>
            <ac:grpSpMk id="19" creationId="{A98A257D-B02F-4170-B126-A3E9FDC57784}"/>
          </ac:grpSpMkLst>
        </pc:grpChg>
        <pc:grpChg chg="del mod">
          <ac:chgData name="Camil Zahi" userId="fbacaa66-244b-4c48-a11c-cf94bfa2ab13" providerId="ADAL" clId="{AC45E9BE-8457-4B89-893B-1E6611874D6A}" dt="2022-02-02T17:13:30.670" v="2305"/>
          <ac:grpSpMkLst>
            <pc:docMk/>
            <pc:sldMk cId="1176763104" sldId="264"/>
            <ac:grpSpMk id="38" creationId="{D6C03DF9-968F-4951-8F89-15DFAB1C6480}"/>
          </ac:grpSpMkLst>
        </pc:grpChg>
        <pc:grpChg chg="del mod">
          <ac:chgData name="Camil Zahi" userId="fbacaa66-244b-4c48-a11c-cf94bfa2ab13" providerId="ADAL" clId="{AC45E9BE-8457-4B89-893B-1E6611874D6A}" dt="2022-02-02T14:29:35.106" v="1763"/>
          <ac:grpSpMkLst>
            <pc:docMk/>
            <pc:sldMk cId="1176763104" sldId="264"/>
            <ac:grpSpMk id="43" creationId="{D9EECD84-5A47-4C0A-98B5-4111AA75F9FD}"/>
          </ac:grpSpMkLst>
        </pc:grpChg>
        <pc:grpChg chg="mod">
          <ac:chgData name="Camil Zahi" userId="fbacaa66-244b-4c48-a11c-cf94bfa2ab13" providerId="ADAL" clId="{AC45E9BE-8457-4B89-893B-1E6611874D6A}" dt="2022-02-02T17:04:48.136" v="2135" actId="14100"/>
          <ac:grpSpMkLst>
            <pc:docMk/>
            <pc:sldMk cId="1176763104" sldId="264"/>
            <ac:grpSpMk id="47" creationId="{34D5ADE9-261D-454F-89F2-D739F8F1DC8D}"/>
          </ac:grpSpMkLst>
        </pc:grpChg>
        <pc:grpChg chg="mod">
          <ac:chgData name="Camil Zahi" userId="fbacaa66-244b-4c48-a11c-cf94bfa2ab13" providerId="ADAL" clId="{AC45E9BE-8457-4B89-893B-1E6611874D6A}" dt="2022-02-02T17:13:30.670" v="2305"/>
          <ac:grpSpMkLst>
            <pc:docMk/>
            <pc:sldMk cId="1176763104" sldId="264"/>
            <ac:grpSpMk id="53" creationId="{4ACB0AAA-9764-41B7-BE6B-A5FF48FCE231}"/>
          </ac:grpSpMkLst>
        </pc:grpChg>
        <pc:picChg chg="add del mod ord modCrop">
          <ac:chgData name="Camil Zahi" userId="fbacaa66-244b-4c48-a11c-cf94bfa2ab13" providerId="ADAL" clId="{AC45E9BE-8457-4B89-893B-1E6611874D6A}" dt="2022-02-02T20:01:57.672" v="3337" actId="478"/>
          <ac:picMkLst>
            <pc:docMk/>
            <pc:sldMk cId="1176763104" sldId="264"/>
            <ac:picMk id="5" creationId="{8B19DBAB-1B5F-4662-B750-209A16833BD1}"/>
          </ac:picMkLst>
        </pc:picChg>
        <pc:picChg chg="add del">
          <ac:chgData name="Camil Zahi" userId="fbacaa66-244b-4c48-a11c-cf94bfa2ab13" providerId="ADAL" clId="{AC45E9BE-8457-4B89-893B-1E6611874D6A}" dt="2022-02-02T14:13:43.510" v="1565" actId="26606"/>
          <ac:picMkLst>
            <pc:docMk/>
            <pc:sldMk cId="1176763104" sldId="264"/>
            <ac:picMk id="9" creationId="{B48EAE49-B6D6-4C91-8C94-BB533E027966}"/>
          </ac:picMkLst>
        </pc:picChg>
        <pc:picChg chg="add mod modCrop">
          <ac:chgData name="Camil Zahi" userId="fbacaa66-244b-4c48-a11c-cf94bfa2ab13" providerId="ADAL" clId="{AC45E9BE-8457-4B89-893B-1E6611874D6A}" dt="2022-02-02T20:03:14.267" v="3349" actId="1076"/>
          <ac:picMkLst>
            <pc:docMk/>
            <pc:sldMk cId="1176763104" sldId="264"/>
            <ac:picMk id="10" creationId="{1077E8B7-5D3D-42BF-AA2E-195C52F4BBC1}"/>
          </ac:picMkLst>
        </pc:picChg>
        <pc:picChg chg="add del">
          <ac:chgData name="Camil Zahi" userId="fbacaa66-244b-4c48-a11c-cf94bfa2ab13" providerId="ADAL" clId="{AC45E9BE-8457-4B89-893B-1E6611874D6A}" dt="2022-02-02T14:13:57.434" v="1569" actId="26606"/>
          <ac:picMkLst>
            <pc:docMk/>
            <pc:sldMk cId="1176763104" sldId="264"/>
            <ac:picMk id="20" creationId="{DAFE51DE-33E8-420A-B90C-BD7343769E74}"/>
          </ac:picMkLst>
        </pc:picChg>
        <pc:picChg chg="add del mod ord">
          <ac:chgData name="Camil Zahi" userId="fbacaa66-244b-4c48-a11c-cf94bfa2ab13" providerId="ADAL" clId="{AC45E9BE-8457-4B89-893B-1E6611874D6A}" dt="2022-02-02T20:03:52.240" v="3361" actId="1076"/>
          <ac:picMkLst>
            <pc:docMk/>
            <pc:sldMk cId="1176763104" sldId="264"/>
            <ac:picMk id="51" creationId="{A987A4DF-0D11-4D68-A790-0BE58FA7D4C4}"/>
          </ac:picMkLst>
        </pc:picChg>
        <pc:picChg chg="add del mod">
          <ac:chgData name="Camil Zahi" userId="fbacaa66-244b-4c48-a11c-cf94bfa2ab13" providerId="ADAL" clId="{AC45E9BE-8457-4B89-893B-1E6611874D6A}" dt="2022-02-02T20:03:51.786" v="3360" actId="1076"/>
          <ac:picMkLst>
            <pc:docMk/>
            <pc:sldMk cId="1176763104" sldId="264"/>
            <ac:picMk id="52" creationId="{1C816E0A-A980-4153-B6D7-2CE45A4CBD7F}"/>
          </ac:picMkLst>
        </pc:picChg>
        <pc:picChg chg="add mod ord">
          <ac:chgData name="Camil Zahi" userId="fbacaa66-244b-4c48-a11c-cf94bfa2ab13" providerId="ADAL" clId="{AC45E9BE-8457-4B89-893B-1E6611874D6A}" dt="2022-02-02T20:02:06.681" v="3342" actId="1076"/>
          <ac:picMkLst>
            <pc:docMk/>
            <pc:sldMk cId="1176763104" sldId="264"/>
            <ac:picMk id="58" creationId="{7E17D74A-8CA3-440E-B42F-72498DC2DCE2}"/>
          </ac:picMkLst>
        </pc:picChg>
        <pc:picChg chg="del">
          <ac:chgData name="Camil Zahi" userId="fbacaa66-244b-4c48-a11c-cf94bfa2ab13" providerId="ADAL" clId="{AC45E9BE-8457-4B89-893B-1E6611874D6A}" dt="2022-02-02T20:08:08.644" v="3405" actId="478"/>
          <ac:picMkLst>
            <pc:docMk/>
            <pc:sldMk cId="1176763104" sldId="264"/>
            <ac:picMk id="59" creationId="{EEBDA490-51EB-4718-B80C-58339B0993DF}"/>
          </ac:picMkLst>
        </pc:picChg>
        <pc:inkChg chg="add mod">
          <ac:chgData name="Camil Zahi" userId="fbacaa66-244b-4c48-a11c-cf94bfa2ab13" providerId="ADAL" clId="{AC45E9BE-8457-4B89-893B-1E6611874D6A}" dt="2022-02-02T17:13:30.670" v="2305"/>
          <ac:inkMkLst>
            <pc:docMk/>
            <pc:sldMk cId="1176763104" sldId="264"/>
            <ac:inkMk id="3" creationId="{49F77D83-89CF-427D-997B-67DF113E33D1}"/>
          </ac:inkMkLst>
        </pc:inkChg>
        <pc:inkChg chg="add del mod">
          <ac:chgData name="Camil Zahi" userId="fbacaa66-244b-4c48-a11c-cf94bfa2ab13" providerId="ADAL" clId="{AC45E9BE-8457-4B89-893B-1E6611874D6A}" dt="2022-02-02T14:18:48.391" v="1600" actId="9405"/>
          <ac:inkMkLst>
            <pc:docMk/>
            <pc:sldMk cId="1176763104" sldId="264"/>
            <ac:inkMk id="3" creationId="{674200BD-7680-448B-8B8E-868C75EE0F41}"/>
          </ac:inkMkLst>
        </pc:inkChg>
        <pc:inkChg chg="add mod">
          <ac:chgData name="Camil Zahi" userId="fbacaa66-244b-4c48-a11c-cf94bfa2ab13" providerId="ADAL" clId="{AC45E9BE-8457-4B89-893B-1E6611874D6A}" dt="2022-02-02T17:13:30.670" v="2305"/>
          <ac:inkMkLst>
            <pc:docMk/>
            <pc:sldMk cId="1176763104" sldId="264"/>
            <ac:inkMk id="4" creationId="{122CFEE3-6C42-410C-9A20-B51C5B544EF4}"/>
          </ac:inkMkLst>
        </pc:inkChg>
        <pc:inkChg chg="add del mod">
          <ac:chgData name="Camil Zahi" userId="fbacaa66-244b-4c48-a11c-cf94bfa2ab13" providerId="ADAL" clId="{AC45E9BE-8457-4B89-893B-1E6611874D6A}" dt="2022-02-02T14:18:47.638" v="1599"/>
          <ac:inkMkLst>
            <pc:docMk/>
            <pc:sldMk cId="1176763104" sldId="264"/>
            <ac:inkMk id="4" creationId="{633A9EEF-EBB0-4076-8BD9-991DB4043842}"/>
          </ac:inkMkLst>
        </pc:inkChg>
        <pc:inkChg chg="add mod">
          <ac:chgData name="Camil Zahi" userId="fbacaa66-244b-4c48-a11c-cf94bfa2ab13" providerId="ADAL" clId="{AC45E9BE-8457-4B89-893B-1E6611874D6A}" dt="2022-02-02T14:19:19.977" v="1607"/>
          <ac:inkMkLst>
            <pc:docMk/>
            <pc:sldMk cId="1176763104" sldId="264"/>
            <ac:inkMk id="7" creationId="{2404C114-E144-4560-863A-3FAFAD558433}"/>
          </ac:inkMkLst>
        </pc:inkChg>
        <pc:inkChg chg="add mod">
          <ac:chgData name="Camil Zahi" userId="fbacaa66-244b-4c48-a11c-cf94bfa2ab13" providerId="ADAL" clId="{AC45E9BE-8457-4B89-893B-1E6611874D6A}" dt="2022-02-02T14:19:19.977" v="1607"/>
          <ac:inkMkLst>
            <pc:docMk/>
            <pc:sldMk cId="1176763104" sldId="264"/>
            <ac:inkMk id="8" creationId="{A522F610-06F8-4A0E-AD3C-D0DD5966A1BF}"/>
          </ac:inkMkLst>
        </pc:inkChg>
        <pc:inkChg chg="add mod">
          <ac:chgData name="Camil Zahi" userId="fbacaa66-244b-4c48-a11c-cf94bfa2ab13" providerId="ADAL" clId="{AC45E9BE-8457-4B89-893B-1E6611874D6A}" dt="2022-02-02T14:19:19.977" v="1607"/>
          <ac:inkMkLst>
            <pc:docMk/>
            <pc:sldMk cId="1176763104" sldId="264"/>
            <ac:inkMk id="9" creationId="{4DAAEF23-ACC7-4B4F-B7BD-C345F3712E14}"/>
          </ac:inkMkLst>
        </pc:inkChg>
        <pc:inkChg chg="add">
          <ac:chgData name="Camil Zahi" userId="fbacaa66-244b-4c48-a11c-cf94bfa2ab13" providerId="ADAL" clId="{AC45E9BE-8457-4B89-893B-1E6611874D6A}" dt="2022-02-02T14:17:25.499" v="1579" actId="9405"/>
          <ac:inkMkLst>
            <pc:docMk/>
            <pc:sldMk cId="1176763104" sldId="264"/>
            <ac:inkMk id="11" creationId="{E53AB9B0-FEEB-40CF-A8C5-66AF0D4BB5B5}"/>
          </ac:inkMkLst>
        </pc:inkChg>
        <pc:inkChg chg="add mod">
          <ac:chgData name="Camil Zahi" userId="fbacaa66-244b-4c48-a11c-cf94bfa2ab13" providerId="ADAL" clId="{AC45E9BE-8457-4B89-893B-1E6611874D6A}" dt="2022-02-02T14:19:19.977" v="1607"/>
          <ac:inkMkLst>
            <pc:docMk/>
            <pc:sldMk cId="1176763104" sldId="264"/>
            <ac:inkMk id="13" creationId="{204DA31E-E9A1-43CE-8D10-F44F82962DCF}"/>
          </ac:inkMkLst>
        </pc:inkChg>
        <pc:inkChg chg="add mod">
          <ac:chgData name="Camil Zahi" userId="fbacaa66-244b-4c48-a11c-cf94bfa2ab13" providerId="ADAL" clId="{AC45E9BE-8457-4B89-893B-1E6611874D6A}" dt="2022-02-02T17:13:30.670" v="2305"/>
          <ac:inkMkLst>
            <pc:docMk/>
            <pc:sldMk cId="1176763104" sldId="264"/>
            <ac:inkMk id="15" creationId="{2AEABDDA-E1A4-46F5-AA9F-2136BEEE7E5F}"/>
          </ac:inkMkLst>
        </pc:inkChg>
        <pc:inkChg chg="add mod">
          <ac:chgData name="Camil Zahi" userId="fbacaa66-244b-4c48-a11c-cf94bfa2ab13" providerId="ADAL" clId="{AC45E9BE-8457-4B89-893B-1E6611874D6A}" dt="2022-02-02T14:19:19.977" v="1607"/>
          <ac:inkMkLst>
            <pc:docMk/>
            <pc:sldMk cId="1176763104" sldId="264"/>
            <ac:inkMk id="17" creationId="{A05A5D13-DAE8-497D-B693-3C0DA1BC25B0}"/>
          </ac:inkMkLst>
        </pc:inkChg>
        <pc:inkChg chg="add mod">
          <ac:chgData name="Camil Zahi" userId="fbacaa66-244b-4c48-a11c-cf94bfa2ab13" providerId="ADAL" clId="{AC45E9BE-8457-4B89-893B-1E6611874D6A}" dt="2022-02-02T17:19:37.564" v="2307" actId="1076"/>
          <ac:inkMkLst>
            <pc:docMk/>
            <pc:sldMk cId="1176763104" sldId="264"/>
            <ac:inkMk id="18" creationId="{B5F6CC53-AA82-40BE-A662-4570470E8A7B}"/>
          </ac:inkMkLst>
        </pc:inkChg>
        <pc:inkChg chg="add">
          <ac:chgData name="Camil Zahi" userId="fbacaa66-244b-4c48-a11c-cf94bfa2ab13" providerId="ADAL" clId="{AC45E9BE-8457-4B89-893B-1E6611874D6A}" dt="2022-02-02T14:25:33.111" v="1725" actId="9405"/>
          <ac:inkMkLst>
            <pc:docMk/>
            <pc:sldMk cId="1176763104" sldId="264"/>
            <ac:inkMk id="21" creationId="{BAD402F4-786E-4B01-A8FD-6B1CCE5324FE}"/>
          </ac:inkMkLst>
        </pc:inkChg>
        <pc:inkChg chg="add">
          <ac:chgData name="Camil Zahi" userId="fbacaa66-244b-4c48-a11c-cf94bfa2ab13" providerId="ADAL" clId="{AC45E9BE-8457-4B89-893B-1E6611874D6A}" dt="2022-02-02T14:17:27.273" v="1581" actId="9405"/>
          <ac:inkMkLst>
            <pc:docMk/>
            <pc:sldMk cId="1176763104" sldId="264"/>
            <ac:inkMk id="22" creationId="{18CC5642-9B0D-4B3F-BDFD-B9FB4465EE9A}"/>
          </ac:inkMkLst>
        </pc:inkChg>
        <pc:inkChg chg="add">
          <ac:chgData name="Camil Zahi" userId="fbacaa66-244b-4c48-a11c-cf94bfa2ab13" providerId="ADAL" clId="{AC45E9BE-8457-4B89-893B-1E6611874D6A}" dt="2022-02-02T14:17:28.814" v="1582" actId="9405"/>
          <ac:inkMkLst>
            <pc:docMk/>
            <pc:sldMk cId="1176763104" sldId="264"/>
            <ac:inkMk id="23" creationId="{9D96FEB7-1A3C-4785-99C2-1D64823DBDEF}"/>
          </ac:inkMkLst>
        </pc:inkChg>
        <pc:inkChg chg="add">
          <ac:chgData name="Camil Zahi" userId="fbacaa66-244b-4c48-a11c-cf94bfa2ab13" providerId="ADAL" clId="{AC45E9BE-8457-4B89-893B-1E6611874D6A}" dt="2022-02-02T14:17:30.595" v="1583" actId="9405"/>
          <ac:inkMkLst>
            <pc:docMk/>
            <pc:sldMk cId="1176763104" sldId="264"/>
            <ac:inkMk id="24" creationId="{9CEA05E9-B3D2-4ED0-ACE4-A13D2EC264DD}"/>
          </ac:inkMkLst>
        </pc:inkChg>
        <pc:inkChg chg="add">
          <ac:chgData name="Camil Zahi" userId="fbacaa66-244b-4c48-a11c-cf94bfa2ab13" providerId="ADAL" clId="{AC45E9BE-8457-4B89-893B-1E6611874D6A}" dt="2022-02-02T14:17:31.020" v="1584" actId="9405"/>
          <ac:inkMkLst>
            <pc:docMk/>
            <pc:sldMk cId="1176763104" sldId="264"/>
            <ac:inkMk id="25" creationId="{2A4E42B4-D583-481B-BB8B-DA505F387759}"/>
          </ac:inkMkLst>
        </pc:inkChg>
        <pc:inkChg chg="add">
          <ac:chgData name="Camil Zahi" userId="fbacaa66-244b-4c48-a11c-cf94bfa2ab13" providerId="ADAL" clId="{AC45E9BE-8457-4B89-893B-1E6611874D6A}" dt="2022-02-02T14:17:31.826" v="1585" actId="9405"/>
          <ac:inkMkLst>
            <pc:docMk/>
            <pc:sldMk cId="1176763104" sldId="264"/>
            <ac:inkMk id="26" creationId="{7590294F-09F7-4267-BBBE-99EBE4A0AFF4}"/>
          </ac:inkMkLst>
        </pc:inkChg>
        <pc:inkChg chg="add">
          <ac:chgData name="Camil Zahi" userId="fbacaa66-244b-4c48-a11c-cf94bfa2ab13" providerId="ADAL" clId="{AC45E9BE-8457-4B89-893B-1E6611874D6A}" dt="2022-02-02T14:17:34.526" v="1586" actId="9405"/>
          <ac:inkMkLst>
            <pc:docMk/>
            <pc:sldMk cId="1176763104" sldId="264"/>
            <ac:inkMk id="27" creationId="{E7466606-8BE7-4661-803C-1976A9FA4F79}"/>
          </ac:inkMkLst>
        </pc:inkChg>
        <pc:inkChg chg="add">
          <ac:chgData name="Camil Zahi" userId="fbacaa66-244b-4c48-a11c-cf94bfa2ab13" providerId="ADAL" clId="{AC45E9BE-8457-4B89-893B-1E6611874D6A}" dt="2022-02-02T14:17:35.313" v="1587" actId="9405"/>
          <ac:inkMkLst>
            <pc:docMk/>
            <pc:sldMk cId="1176763104" sldId="264"/>
            <ac:inkMk id="28" creationId="{2E303E0D-4571-45A0-A214-14DF2D8ECC48}"/>
          </ac:inkMkLst>
        </pc:inkChg>
        <pc:inkChg chg="add">
          <ac:chgData name="Camil Zahi" userId="fbacaa66-244b-4c48-a11c-cf94bfa2ab13" providerId="ADAL" clId="{AC45E9BE-8457-4B89-893B-1E6611874D6A}" dt="2022-02-02T14:17:54.121" v="1588" actId="9405"/>
          <ac:inkMkLst>
            <pc:docMk/>
            <pc:sldMk cId="1176763104" sldId="264"/>
            <ac:inkMk id="29" creationId="{AB7A49A0-6501-498D-834D-B54262E146EE}"/>
          </ac:inkMkLst>
        </pc:inkChg>
        <pc:inkChg chg="add">
          <ac:chgData name="Camil Zahi" userId="fbacaa66-244b-4c48-a11c-cf94bfa2ab13" providerId="ADAL" clId="{AC45E9BE-8457-4B89-893B-1E6611874D6A}" dt="2022-02-02T14:17:54.736" v="1589" actId="9405"/>
          <ac:inkMkLst>
            <pc:docMk/>
            <pc:sldMk cId="1176763104" sldId="264"/>
            <ac:inkMk id="30" creationId="{5D247797-AE8F-40AE-B586-2BEA0BEEEFAE}"/>
          </ac:inkMkLst>
        </pc:inkChg>
        <pc:inkChg chg="add">
          <ac:chgData name="Camil Zahi" userId="fbacaa66-244b-4c48-a11c-cf94bfa2ab13" providerId="ADAL" clId="{AC45E9BE-8457-4B89-893B-1E6611874D6A}" dt="2022-02-02T14:17:55.427" v="1590" actId="9405"/>
          <ac:inkMkLst>
            <pc:docMk/>
            <pc:sldMk cId="1176763104" sldId="264"/>
            <ac:inkMk id="31" creationId="{26179D9E-F111-4B98-89AB-758360AD40B2}"/>
          </ac:inkMkLst>
        </pc:inkChg>
        <pc:inkChg chg="add">
          <ac:chgData name="Camil Zahi" userId="fbacaa66-244b-4c48-a11c-cf94bfa2ab13" providerId="ADAL" clId="{AC45E9BE-8457-4B89-893B-1E6611874D6A}" dt="2022-02-02T14:17:56.391" v="1591" actId="9405"/>
          <ac:inkMkLst>
            <pc:docMk/>
            <pc:sldMk cId="1176763104" sldId="264"/>
            <ac:inkMk id="32" creationId="{ECC4E0D7-D3A2-42F7-A4BC-1E8CF60F0327}"/>
          </ac:inkMkLst>
        </pc:inkChg>
        <pc:inkChg chg="add">
          <ac:chgData name="Camil Zahi" userId="fbacaa66-244b-4c48-a11c-cf94bfa2ab13" providerId="ADAL" clId="{AC45E9BE-8457-4B89-893B-1E6611874D6A}" dt="2022-02-02T14:26:15.089" v="1731" actId="9405"/>
          <ac:inkMkLst>
            <pc:docMk/>
            <pc:sldMk cId="1176763104" sldId="264"/>
            <ac:inkMk id="39" creationId="{1F2EC0A0-A08A-4588-9650-80F29161F3BA}"/>
          </ac:inkMkLst>
        </pc:inkChg>
        <pc:inkChg chg="add mod">
          <ac:chgData name="Camil Zahi" userId="fbacaa66-244b-4c48-a11c-cf94bfa2ab13" providerId="ADAL" clId="{AC45E9BE-8457-4B89-893B-1E6611874D6A}" dt="2022-02-02T14:29:35.106" v="1763"/>
          <ac:inkMkLst>
            <pc:docMk/>
            <pc:sldMk cId="1176763104" sldId="264"/>
            <ac:inkMk id="40" creationId="{BC9F6D08-76F2-4777-9851-97A5D55898A7}"/>
          </ac:inkMkLst>
        </pc:inkChg>
        <pc:inkChg chg="add mod">
          <ac:chgData name="Camil Zahi" userId="fbacaa66-244b-4c48-a11c-cf94bfa2ab13" providerId="ADAL" clId="{AC45E9BE-8457-4B89-893B-1E6611874D6A}" dt="2022-02-02T14:29:35.106" v="1763"/>
          <ac:inkMkLst>
            <pc:docMk/>
            <pc:sldMk cId="1176763104" sldId="264"/>
            <ac:inkMk id="41" creationId="{418D0B21-7D38-48E7-9752-B8C5F2CAD41B}"/>
          </ac:inkMkLst>
        </pc:inkChg>
        <pc:inkChg chg="add mod">
          <ac:chgData name="Camil Zahi" userId="fbacaa66-244b-4c48-a11c-cf94bfa2ab13" providerId="ADAL" clId="{AC45E9BE-8457-4B89-893B-1E6611874D6A}" dt="2022-02-02T14:29:35.106" v="1763"/>
          <ac:inkMkLst>
            <pc:docMk/>
            <pc:sldMk cId="1176763104" sldId="264"/>
            <ac:inkMk id="42" creationId="{1568D332-97D6-457C-B18F-1583680FC77D}"/>
          </ac:inkMkLst>
        </pc:inkChg>
        <pc:inkChg chg="add mod">
          <ac:chgData name="Camil Zahi" userId="fbacaa66-244b-4c48-a11c-cf94bfa2ab13" providerId="ADAL" clId="{AC45E9BE-8457-4B89-893B-1E6611874D6A}" dt="2022-02-02T17:13:30.670" v="2305"/>
          <ac:inkMkLst>
            <pc:docMk/>
            <pc:sldMk cId="1176763104" sldId="264"/>
            <ac:inkMk id="43" creationId="{BD4FFE2F-E89F-42F9-92FB-C483579B0333}"/>
          </ac:inkMkLst>
        </pc:inkChg>
        <pc:inkChg chg="add">
          <ac:chgData name="Camil Zahi" userId="fbacaa66-244b-4c48-a11c-cf94bfa2ab13" providerId="ADAL" clId="{AC45E9BE-8457-4B89-893B-1E6611874D6A}" dt="2022-02-02T14:29:31.127" v="1760" actId="9405"/>
          <ac:inkMkLst>
            <pc:docMk/>
            <pc:sldMk cId="1176763104" sldId="264"/>
            <ac:inkMk id="44" creationId="{FCFEF863-9D08-404C-BC00-ED2F7EADA635}"/>
          </ac:inkMkLst>
        </pc:inkChg>
        <pc:inkChg chg="add mod">
          <ac:chgData name="Camil Zahi" userId="fbacaa66-244b-4c48-a11c-cf94bfa2ab13" providerId="ADAL" clId="{AC45E9BE-8457-4B89-893B-1E6611874D6A}" dt="2022-02-02T14:29:35.106" v="1763"/>
          <ac:inkMkLst>
            <pc:docMk/>
            <pc:sldMk cId="1176763104" sldId="264"/>
            <ac:inkMk id="45" creationId="{E7C18A4C-709C-4030-A302-BDBCD57DE9A2}"/>
          </ac:inkMkLst>
        </pc:inkChg>
        <pc:inkChg chg="add">
          <ac:chgData name="Camil Zahi" userId="fbacaa66-244b-4c48-a11c-cf94bfa2ab13" providerId="ADAL" clId="{AC45E9BE-8457-4B89-893B-1E6611874D6A}" dt="2022-02-02T14:29:34.181" v="1762" actId="9405"/>
          <ac:inkMkLst>
            <pc:docMk/>
            <pc:sldMk cId="1176763104" sldId="264"/>
            <ac:inkMk id="46" creationId="{C9B986B9-D839-48E9-9ADD-721E95EE67BB}"/>
          </ac:inkMkLst>
        </pc:inkChg>
        <pc:inkChg chg="add">
          <ac:chgData name="Camil Zahi" userId="fbacaa66-244b-4c48-a11c-cf94bfa2ab13" providerId="ADAL" clId="{AC45E9BE-8457-4B89-893B-1E6611874D6A}" dt="2022-02-02T14:29:42.866" v="1764" actId="9405"/>
          <ac:inkMkLst>
            <pc:docMk/>
            <pc:sldMk cId="1176763104" sldId="264"/>
            <ac:inkMk id="48" creationId="{E11E763C-8430-4910-A2E6-FA5AF10EB60E}"/>
          </ac:inkMkLst>
        </pc:inkChg>
        <pc:inkChg chg="add">
          <ac:chgData name="Camil Zahi" userId="fbacaa66-244b-4c48-a11c-cf94bfa2ab13" providerId="ADAL" clId="{AC45E9BE-8457-4B89-893B-1E6611874D6A}" dt="2022-02-02T14:29:44.334" v="1765" actId="9405"/>
          <ac:inkMkLst>
            <pc:docMk/>
            <pc:sldMk cId="1176763104" sldId="264"/>
            <ac:inkMk id="49" creationId="{8A43EEBA-7ED6-4513-AEDB-B19B3AE2042C}"/>
          </ac:inkMkLst>
        </pc:inkChg>
        <pc:inkChg chg="add">
          <ac:chgData name="Camil Zahi" userId="fbacaa66-244b-4c48-a11c-cf94bfa2ab13" providerId="ADAL" clId="{AC45E9BE-8457-4B89-893B-1E6611874D6A}" dt="2022-02-02T17:13:35.212" v="2306" actId="9405"/>
          <ac:inkMkLst>
            <pc:docMk/>
            <pc:sldMk cId="1176763104" sldId="264"/>
            <ac:inkMk id="54" creationId="{9B196AF9-7A48-4495-A609-D03A4383733D}"/>
          </ac:inkMkLst>
        </pc:inkChg>
        <pc:cxnChg chg="add del">
          <ac:chgData name="Camil Zahi" userId="fbacaa66-244b-4c48-a11c-cf94bfa2ab13" providerId="ADAL" clId="{AC45E9BE-8457-4B89-893B-1E6611874D6A}" dt="2022-02-02T21:33:14.214" v="3629"/>
          <ac:cxnSpMkLst>
            <pc:docMk/>
            <pc:sldMk cId="1176763104" sldId="264"/>
            <ac:cxnSpMk id="14" creationId="{7E7C77BC-7138-40B1-A15B-20F57A494629}"/>
          </ac:cxnSpMkLst>
        </pc:cxnChg>
        <pc:cxnChg chg="add del">
          <ac:chgData name="Camil Zahi" userId="fbacaa66-244b-4c48-a11c-cf94bfa2ab13" providerId="ADAL" clId="{AC45E9BE-8457-4B89-893B-1E6611874D6A}" dt="2022-02-02T14:13:43.510" v="1565" actId="26606"/>
          <ac:cxnSpMkLst>
            <pc:docMk/>
            <pc:sldMk cId="1176763104" sldId="264"/>
            <ac:cxnSpMk id="15" creationId="{AA2EAA10-076F-46BD-8F0F-B9A2FB77A85C}"/>
          </ac:cxnSpMkLst>
        </pc:cxnChg>
        <pc:cxnChg chg="add del">
          <ac:chgData name="Camil Zahi" userId="fbacaa66-244b-4c48-a11c-cf94bfa2ab13" providerId="ADAL" clId="{AC45E9BE-8457-4B89-893B-1E6611874D6A}" dt="2022-02-02T21:33:14.214" v="3629"/>
          <ac:cxnSpMkLst>
            <pc:docMk/>
            <pc:sldMk cId="1176763104" sldId="264"/>
            <ac:cxnSpMk id="16" creationId="{DB146403-F3D6-484B-B2ED-97F9565D0370}"/>
          </ac:cxnSpMkLst>
        </pc:cxnChg>
        <pc:cxnChg chg="add del">
          <ac:chgData name="Camil Zahi" userId="fbacaa66-244b-4c48-a11c-cf94bfa2ab13" providerId="ADAL" clId="{AC45E9BE-8457-4B89-893B-1E6611874D6A}" dt="2022-02-02T14:13:43.510" v="1565" actId="26606"/>
          <ac:cxnSpMkLst>
            <pc:docMk/>
            <pc:sldMk cId="1176763104" sldId="264"/>
            <ac:cxnSpMk id="17" creationId="{D891E407-403B-4764-86C9-33A56D3BCAA3}"/>
          </ac:cxnSpMkLst>
        </pc:cxnChg>
      </pc:sldChg>
      <pc:sldChg chg="addSp delSp modSp new mod ord modTransition setBg addAnim delAnim modAnim setClrOvrMap delDesignElem">
        <pc:chgData name="Camil Zahi" userId="fbacaa66-244b-4c48-a11c-cf94bfa2ab13" providerId="ADAL" clId="{AC45E9BE-8457-4B89-893B-1E6611874D6A}" dt="2022-02-02T21:33:14.214" v="3629"/>
        <pc:sldMkLst>
          <pc:docMk/>
          <pc:sldMk cId="4257020006" sldId="265"/>
        </pc:sldMkLst>
        <pc:spChg chg="mod">
          <ac:chgData name="Camil Zahi" userId="fbacaa66-244b-4c48-a11c-cf94bfa2ab13" providerId="ADAL" clId="{AC45E9BE-8457-4B89-893B-1E6611874D6A}" dt="2022-02-02T21:27:42.159" v="3430"/>
          <ac:spMkLst>
            <pc:docMk/>
            <pc:sldMk cId="4257020006" sldId="265"/>
            <ac:spMk id="2" creationId="{C92CF0B8-26A8-4E1D-ABCE-660C47C86B06}"/>
          </ac:spMkLst>
        </pc:spChg>
        <pc:spChg chg="add del">
          <ac:chgData name="Camil Zahi" userId="fbacaa66-244b-4c48-a11c-cf94bfa2ab13" providerId="ADAL" clId="{AC45E9BE-8457-4B89-893B-1E6611874D6A}" dt="2022-02-01T14:41:13.292" v="512" actId="26606"/>
          <ac:spMkLst>
            <pc:docMk/>
            <pc:sldMk cId="4257020006" sldId="265"/>
            <ac:spMk id="3" creationId="{D922063E-6E4A-479B-A082-A1A7911B29E5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8" creationId="{5A0118C5-4F8D-4CF4-BADD-53FEACC6C42A}"/>
          </ac:spMkLst>
        </pc:spChg>
        <pc:spChg chg="add del mod">
          <ac:chgData name="Camil Zahi" userId="fbacaa66-244b-4c48-a11c-cf94bfa2ab13" providerId="ADAL" clId="{AC45E9BE-8457-4B89-893B-1E6611874D6A}" dt="2022-02-01T21:20:40.822" v="1363" actId="20577"/>
          <ac:spMkLst>
            <pc:docMk/>
            <pc:sldMk cId="4257020006" sldId="265"/>
            <ac:spMk id="8" creationId="{CBE3AB96-AA62-46B8-ACA1-EC8FF76BCDD2}"/>
          </ac:spMkLst>
        </pc:spChg>
        <pc:spChg chg="add del">
          <ac:chgData name="Camil Zahi" userId="fbacaa66-244b-4c48-a11c-cf94bfa2ab13" providerId="ADAL" clId="{AC45E9BE-8457-4B89-893B-1E6611874D6A}" dt="2022-02-01T14:40:17.052" v="501" actId="26606"/>
          <ac:spMkLst>
            <pc:docMk/>
            <pc:sldMk cId="4257020006" sldId="265"/>
            <ac:spMk id="10" creationId="{5B32A67F-3598-4A13-8552-DA884FFCCE57}"/>
          </ac:spMkLst>
        </pc:spChg>
        <pc:spChg chg="add del">
          <ac:chgData name="Camil Zahi" userId="fbacaa66-244b-4c48-a11c-cf94bfa2ab13" providerId="ADAL" clId="{AC45E9BE-8457-4B89-893B-1E6611874D6A}" dt="2022-02-01T14:40:17.052" v="501" actId="26606"/>
          <ac:spMkLst>
            <pc:docMk/>
            <pc:sldMk cId="4257020006" sldId="265"/>
            <ac:spMk id="12" creationId="{BCC55ACC-A2F6-403C-A3A4-D59B3734D45F}"/>
          </ac:spMkLst>
        </pc:spChg>
        <pc:spChg chg="add del">
          <ac:chgData name="Camil Zahi" userId="fbacaa66-244b-4c48-a11c-cf94bfa2ab13" providerId="ADAL" clId="{AC45E9BE-8457-4B89-893B-1E6611874D6A}" dt="2022-02-01T14:40:17.052" v="501" actId="26606"/>
          <ac:spMkLst>
            <pc:docMk/>
            <pc:sldMk cId="4257020006" sldId="265"/>
            <ac:spMk id="14" creationId="{598EBA13-C937-430B-9523-439FE21096E6}"/>
          </ac:spMkLst>
        </pc:spChg>
        <pc:spChg chg="add del">
          <ac:chgData name="Camil Zahi" userId="fbacaa66-244b-4c48-a11c-cf94bfa2ab13" providerId="ADAL" clId="{AC45E9BE-8457-4B89-893B-1E6611874D6A}" dt="2022-02-01T14:40:21.844" v="503" actId="26606"/>
          <ac:spMkLst>
            <pc:docMk/>
            <pc:sldMk cId="4257020006" sldId="265"/>
            <ac:spMk id="16" creationId="{5B32A67F-3598-4A13-8552-DA884FFCCE57}"/>
          </ac:spMkLst>
        </pc:spChg>
        <pc:spChg chg="add del">
          <ac:chgData name="Camil Zahi" userId="fbacaa66-244b-4c48-a11c-cf94bfa2ab13" providerId="ADAL" clId="{AC45E9BE-8457-4B89-893B-1E6611874D6A}" dt="2022-02-01T14:40:21.844" v="503" actId="26606"/>
          <ac:spMkLst>
            <pc:docMk/>
            <pc:sldMk cId="4257020006" sldId="265"/>
            <ac:spMk id="17" creationId="{BCC55ACC-A2F6-403C-A3A4-D59B3734D45F}"/>
          </ac:spMkLst>
        </pc:spChg>
        <pc:spChg chg="add del">
          <ac:chgData name="Camil Zahi" userId="fbacaa66-244b-4c48-a11c-cf94bfa2ab13" providerId="ADAL" clId="{AC45E9BE-8457-4B89-893B-1E6611874D6A}" dt="2022-02-01T14:40:21.844" v="503" actId="26606"/>
          <ac:spMkLst>
            <pc:docMk/>
            <pc:sldMk cId="4257020006" sldId="265"/>
            <ac:spMk id="18" creationId="{598EBA13-C937-430B-9523-439FE21096E6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20" creationId="{4C6598AB-1C17-4D54-951C-A082D94ACB7A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21" creationId="{4E0A5C5C-2A95-428E-9F6A-0D29EBD57C9F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22" creationId="{C83B66D7-137D-4AC1-B172-53D60F08BEB5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23" creationId="{1056F38F-7C4E-461D-8709-7D0024AE1F79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24" creationId="{F6B92503-6984-4D15-8B98-8718709B785D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25" creationId="{C7278469-3C3C-49CE-AEEE-E176A4900B78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26" creationId="{08DDF938-524E-4C18-A47D-C00627832366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30" creationId="{B6C541AE-9B02-44C0-B8C6-B2DEA7ED3813}"/>
          </ac:spMkLst>
        </pc:spChg>
        <pc:spChg chg="add del">
          <ac:chgData name="Camil Zahi" userId="fbacaa66-244b-4c48-a11c-cf94bfa2ab13" providerId="ADAL" clId="{AC45E9BE-8457-4B89-893B-1E6611874D6A}" dt="2022-02-01T14:40:29.616" v="505" actId="26606"/>
          <ac:spMkLst>
            <pc:docMk/>
            <pc:sldMk cId="4257020006" sldId="265"/>
            <ac:spMk id="36" creationId="{D922063E-6E4A-479B-A082-A1A7911B29E5}"/>
          </ac:spMkLst>
        </pc:spChg>
        <pc:spChg chg="add del">
          <ac:chgData name="Camil Zahi" userId="fbacaa66-244b-4c48-a11c-cf94bfa2ab13" providerId="ADAL" clId="{AC45E9BE-8457-4B89-893B-1E6611874D6A}" dt="2022-02-01T14:40:56.128" v="507" actId="26606"/>
          <ac:spMkLst>
            <pc:docMk/>
            <pc:sldMk cId="4257020006" sldId="265"/>
            <ac:spMk id="38" creationId="{5B32A67F-3598-4A13-8552-DA884FFCCE57}"/>
          </ac:spMkLst>
        </pc:spChg>
        <pc:spChg chg="add del">
          <ac:chgData name="Camil Zahi" userId="fbacaa66-244b-4c48-a11c-cf94bfa2ab13" providerId="ADAL" clId="{AC45E9BE-8457-4B89-893B-1E6611874D6A}" dt="2022-02-01T14:40:56.128" v="507" actId="26606"/>
          <ac:spMkLst>
            <pc:docMk/>
            <pc:sldMk cId="4257020006" sldId="265"/>
            <ac:spMk id="39" creationId="{BCC55ACC-A2F6-403C-A3A4-D59B3734D45F}"/>
          </ac:spMkLst>
        </pc:spChg>
        <pc:spChg chg="add del">
          <ac:chgData name="Camil Zahi" userId="fbacaa66-244b-4c48-a11c-cf94bfa2ab13" providerId="ADAL" clId="{AC45E9BE-8457-4B89-893B-1E6611874D6A}" dt="2022-02-01T14:40:56.128" v="507" actId="26606"/>
          <ac:spMkLst>
            <pc:docMk/>
            <pc:sldMk cId="4257020006" sldId="265"/>
            <ac:spMk id="40" creationId="{598EBA13-C937-430B-9523-439FE21096E6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43" creationId="{3A397E3E-B90C-4D82-BAAA-36F7AC6A4565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44" creationId="{E16C8D8F-10E9-4498-ABDB-0F923F8B6837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45" creationId="{1E5A83E3-8A11-4492-BB6E-F5F2240316FB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46" creationId="{8CF5E676-CA04-4CED-9F1E-5026ED66E66D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47" creationId="{6BA9E676-A8FC-4C2F-8D78-C13ED8ABDBA8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48" creationId="{A2B5CBEA-F125-49B6-8335-227C325B112B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49" creationId="{EECD79B5-5FC5-495F-BFD6-346C16E787A7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50" creationId="{2C1D3151-5F97-4860-B56C-C98BD62CC255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51" creationId="{32D9D048-3063-435A-8C23-26C1907E9619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52" creationId="{8DE96824-E506-4448-8704-5EC7BF7BC51B}"/>
          </ac:spMkLst>
        </pc:spChg>
        <pc:spChg chg="add del">
          <ac:chgData name="Camil Zahi" userId="fbacaa66-244b-4c48-a11c-cf94bfa2ab13" providerId="ADAL" clId="{AC45E9BE-8457-4B89-893B-1E6611874D6A}" dt="2022-02-01T14:41:09.052" v="509" actId="26606"/>
          <ac:spMkLst>
            <pc:docMk/>
            <pc:sldMk cId="4257020006" sldId="265"/>
            <ac:spMk id="53" creationId="{4D1A5E71-B6B6-486A-8CDC-C7ABD9B903F6}"/>
          </ac:spMkLst>
        </pc:spChg>
        <pc:spChg chg="add del">
          <ac:chgData name="Camil Zahi" userId="fbacaa66-244b-4c48-a11c-cf94bfa2ab13" providerId="ADAL" clId="{AC45E9BE-8457-4B89-893B-1E6611874D6A}" dt="2022-02-01T14:41:13.268" v="511" actId="26606"/>
          <ac:spMkLst>
            <pc:docMk/>
            <pc:sldMk cId="4257020006" sldId="265"/>
            <ac:spMk id="55" creationId="{5B32A67F-3598-4A13-8552-DA884FFCCE57}"/>
          </ac:spMkLst>
        </pc:spChg>
        <pc:spChg chg="add del">
          <ac:chgData name="Camil Zahi" userId="fbacaa66-244b-4c48-a11c-cf94bfa2ab13" providerId="ADAL" clId="{AC45E9BE-8457-4B89-893B-1E6611874D6A}" dt="2022-02-01T14:41:13.268" v="511" actId="26606"/>
          <ac:spMkLst>
            <pc:docMk/>
            <pc:sldMk cId="4257020006" sldId="265"/>
            <ac:spMk id="56" creationId="{BCC55ACC-A2F6-403C-A3A4-D59B3734D45F}"/>
          </ac:spMkLst>
        </pc:spChg>
        <pc:spChg chg="add del">
          <ac:chgData name="Camil Zahi" userId="fbacaa66-244b-4c48-a11c-cf94bfa2ab13" providerId="ADAL" clId="{AC45E9BE-8457-4B89-893B-1E6611874D6A}" dt="2022-02-01T14:41:13.268" v="511" actId="26606"/>
          <ac:spMkLst>
            <pc:docMk/>
            <pc:sldMk cId="4257020006" sldId="265"/>
            <ac:spMk id="57" creationId="{598EBA13-C937-430B-9523-439FE21096E6}"/>
          </ac:spMkLst>
        </pc:spChg>
        <pc:spChg chg="add del">
          <ac:chgData name="Camil Zahi" userId="fbacaa66-244b-4c48-a11c-cf94bfa2ab13" providerId="ADAL" clId="{AC45E9BE-8457-4B89-893B-1E6611874D6A}" dt="2022-02-01T21:11:08.138" v="1207" actId="26606"/>
          <ac:spMkLst>
            <pc:docMk/>
            <pc:sldMk cId="4257020006" sldId="265"/>
            <ac:spMk id="60" creationId="{5B32A67F-3598-4A13-8552-DA884FFCCE57}"/>
          </ac:spMkLst>
        </pc:spChg>
        <pc:spChg chg="add del">
          <ac:chgData name="Camil Zahi" userId="fbacaa66-244b-4c48-a11c-cf94bfa2ab13" providerId="ADAL" clId="{AC45E9BE-8457-4B89-893B-1E6611874D6A}" dt="2022-02-01T21:11:08.138" v="1207" actId="26606"/>
          <ac:spMkLst>
            <pc:docMk/>
            <pc:sldMk cId="4257020006" sldId="265"/>
            <ac:spMk id="61" creationId="{BCC55ACC-A2F6-403C-A3A4-D59B3734D45F}"/>
          </ac:spMkLst>
        </pc:spChg>
        <pc:spChg chg="add del">
          <ac:chgData name="Camil Zahi" userId="fbacaa66-244b-4c48-a11c-cf94bfa2ab13" providerId="ADAL" clId="{AC45E9BE-8457-4B89-893B-1E6611874D6A}" dt="2022-02-01T21:11:08.138" v="1207" actId="26606"/>
          <ac:spMkLst>
            <pc:docMk/>
            <pc:sldMk cId="4257020006" sldId="265"/>
            <ac:spMk id="62" creationId="{598EBA13-C937-430B-9523-439FE21096E6}"/>
          </ac:spMkLst>
        </pc:spChg>
        <pc:spChg chg="add del">
          <ac:chgData name="Camil Zahi" userId="fbacaa66-244b-4c48-a11c-cf94bfa2ab13" providerId="ADAL" clId="{AC45E9BE-8457-4B89-893B-1E6611874D6A}" dt="2022-02-01T21:09:52.988" v="1187" actId="26606"/>
          <ac:spMkLst>
            <pc:docMk/>
            <pc:sldMk cId="4257020006" sldId="265"/>
            <ac:spMk id="67" creationId="{3A4F209C-C20E-4FA7-B241-1EF4F8D193B2}"/>
          </ac:spMkLst>
        </pc:spChg>
        <pc:spChg chg="add del">
          <ac:chgData name="Camil Zahi" userId="fbacaa66-244b-4c48-a11c-cf94bfa2ab13" providerId="ADAL" clId="{AC45E9BE-8457-4B89-893B-1E6611874D6A}" dt="2022-02-01T21:09:49.895" v="1184" actId="26606"/>
          <ac:spMkLst>
            <pc:docMk/>
            <pc:sldMk cId="4257020006" sldId="265"/>
            <ac:spMk id="68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21:09:52.988" v="1187" actId="26606"/>
          <ac:spMkLst>
            <pc:docMk/>
            <pc:sldMk cId="4257020006" sldId="265"/>
            <ac:spMk id="69" creationId="{E4564234-45B0-4ED8-A9E2-199C00173276}"/>
          </ac:spMkLst>
        </pc:spChg>
        <pc:spChg chg="add del">
          <ac:chgData name="Camil Zahi" userId="fbacaa66-244b-4c48-a11c-cf94bfa2ab13" providerId="ADAL" clId="{AC45E9BE-8457-4B89-893B-1E6611874D6A}" dt="2022-02-01T21:10:08.250" v="1189" actId="26606"/>
          <ac:spMkLst>
            <pc:docMk/>
            <pc:sldMk cId="4257020006" sldId="265"/>
            <ac:spMk id="71" creationId="{9AA72BD9-2C5A-4EDC-931F-5AA08EACA0F3}"/>
          </ac:spMkLst>
        </pc:spChg>
        <pc:spChg chg="add del">
          <ac:chgData name="Camil Zahi" userId="fbacaa66-244b-4c48-a11c-cf94bfa2ab13" providerId="ADAL" clId="{AC45E9BE-8457-4B89-893B-1E6611874D6A}" dt="2022-02-01T21:10:08.250" v="1189" actId="26606"/>
          <ac:spMkLst>
            <pc:docMk/>
            <pc:sldMk cId="4257020006" sldId="265"/>
            <ac:spMk id="72" creationId="{55D4142C-5077-457F-A6AD-3FECFDB39685}"/>
          </ac:spMkLst>
        </pc:spChg>
        <pc:spChg chg="add del">
          <ac:chgData name="Camil Zahi" userId="fbacaa66-244b-4c48-a11c-cf94bfa2ab13" providerId="ADAL" clId="{AC45E9BE-8457-4B89-893B-1E6611874D6A}" dt="2022-02-01T21:10:08.250" v="1189" actId="26606"/>
          <ac:spMkLst>
            <pc:docMk/>
            <pc:sldMk cId="4257020006" sldId="265"/>
            <ac:spMk id="74" creationId="{7A5F0580-5EE9-419F-96EE-B6529EF6E7D0}"/>
          </ac:spMkLst>
        </pc:spChg>
        <pc:spChg chg="add del">
          <ac:chgData name="Camil Zahi" userId="fbacaa66-244b-4c48-a11c-cf94bfa2ab13" providerId="ADAL" clId="{AC45E9BE-8457-4B89-893B-1E6611874D6A}" dt="2022-02-01T21:10:08.250" v="1189" actId="26606"/>
          <ac:spMkLst>
            <pc:docMk/>
            <pc:sldMk cId="4257020006" sldId="265"/>
            <ac:spMk id="75" creationId="{DD3981AC-7B61-4947-BCF3-F7AA7FA385B9}"/>
          </ac:spMkLst>
        </pc:spChg>
        <pc:spChg chg="add del">
          <ac:chgData name="Camil Zahi" userId="fbacaa66-244b-4c48-a11c-cf94bfa2ab13" providerId="ADAL" clId="{AC45E9BE-8457-4B89-893B-1E6611874D6A}" dt="2022-02-01T21:10:09.068" v="1192" actId="26606"/>
          <ac:spMkLst>
            <pc:docMk/>
            <pc:sldMk cId="4257020006" sldId="265"/>
            <ac:spMk id="77" creationId="{3A4F209C-C20E-4FA7-B241-1EF4F8D193B2}"/>
          </ac:spMkLst>
        </pc:spChg>
        <pc:spChg chg="add del">
          <ac:chgData name="Camil Zahi" userId="fbacaa66-244b-4c48-a11c-cf94bfa2ab13" providerId="ADAL" clId="{AC45E9BE-8457-4B89-893B-1E6611874D6A}" dt="2022-02-01T21:10:09.068" v="1192" actId="26606"/>
          <ac:spMkLst>
            <pc:docMk/>
            <pc:sldMk cId="4257020006" sldId="265"/>
            <ac:spMk id="78" creationId="{E4564234-45B0-4ED8-A9E2-199C00173276}"/>
          </ac:spMkLst>
        </pc:spChg>
        <pc:spChg chg="add del">
          <ac:chgData name="Camil Zahi" userId="fbacaa66-244b-4c48-a11c-cf94bfa2ab13" providerId="ADAL" clId="{AC45E9BE-8457-4B89-893B-1E6611874D6A}" dt="2022-02-01T21:10:15.074" v="1194" actId="26606"/>
          <ac:spMkLst>
            <pc:docMk/>
            <pc:sldMk cId="4257020006" sldId="265"/>
            <ac:spMk id="80" creationId="{9AA72BD9-2C5A-4EDC-931F-5AA08EACA0F3}"/>
          </ac:spMkLst>
        </pc:spChg>
        <pc:spChg chg="add del">
          <ac:chgData name="Camil Zahi" userId="fbacaa66-244b-4c48-a11c-cf94bfa2ab13" providerId="ADAL" clId="{AC45E9BE-8457-4B89-893B-1E6611874D6A}" dt="2022-02-01T21:10:15.074" v="1194" actId="26606"/>
          <ac:spMkLst>
            <pc:docMk/>
            <pc:sldMk cId="4257020006" sldId="265"/>
            <ac:spMk id="82" creationId="{DD3981AC-7B61-4947-BCF3-F7AA7FA385B9}"/>
          </ac:spMkLst>
        </pc:spChg>
        <pc:spChg chg="add del">
          <ac:chgData name="Camil Zahi" userId="fbacaa66-244b-4c48-a11c-cf94bfa2ab13" providerId="ADAL" clId="{AC45E9BE-8457-4B89-893B-1E6611874D6A}" dt="2022-02-01T21:10:15.074" v="1194" actId="26606"/>
          <ac:spMkLst>
            <pc:docMk/>
            <pc:sldMk cId="4257020006" sldId="265"/>
            <ac:spMk id="83" creationId="{55D4142C-5077-457F-A6AD-3FECFDB39685}"/>
          </ac:spMkLst>
        </pc:spChg>
        <pc:spChg chg="add del">
          <ac:chgData name="Camil Zahi" userId="fbacaa66-244b-4c48-a11c-cf94bfa2ab13" providerId="ADAL" clId="{AC45E9BE-8457-4B89-893B-1E6611874D6A}" dt="2022-02-01T21:10:15.074" v="1194" actId="26606"/>
          <ac:spMkLst>
            <pc:docMk/>
            <pc:sldMk cId="4257020006" sldId="265"/>
            <ac:spMk id="84" creationId="{7A5F0580-5EE9-419F-96EE-B6529EF6E7D0}"/>
          </ac:spMkLst>
        </pc:spChg>
        <pc:spChg chg="add del">
          <ac:chgData name="Camil Zahi" userId="fbacaa66-244b-4c48-a11c-cf94bfa2ab13" providerId="ADAL" clId="{AC45E9BE-8457-4B89-893B-1E6611874D6A}" dt="2022-02-01T21:10:17.524" v="1196" actId="26606"/>
          <ac:spMkLst>
            <pc:docMk/>
            <pc:sldMk cId="4257020006" sldId="265"/>
            <ac:spMk id="86" creationId="{8FC9BE17-9A7B-462D-AE50-3D8777387304}"/>
          </ac:spMkLst>
        </pc:spChg>
        <pc:spChg chg="add del">
          <ac:chgData name="Camil Zahi" userId="fbacaa66-244b-4c48-a11c-cf94bfa2ab13" providerId="ADAL" clId="{AC45E9BE-8457-4B89-893B-1E6611874D6A}" dt="2022-02-01T21:10:17.524" v="1196" actId="26606"/>
          <ac:spMkLst>
            <pc:docMk/>
            <pc:sldMk cId="4257020006" sldId="265"/>
            <ac:spMk id="88" creationId="{3EBE8569-6AEC-4B8C-8D53-2DE337CDBA65}"/>
          </ac:spMkLst>
        </pc:spChg>
        <pc:spChg chg="add del">
          <ac:chgData name="Camil Zahi" userId="fbacaa66-244b-4c48-a11c-cf94bfa2ab13" providerId="ADAL" clId="{AC45E9BE-8457-4B89-893B-1E6611874D6A}" dt="2022-02-01T21:10:17.524" v="1196" actId="26606"/>
          <ac:spMkLst>
            <pc:docMk/>
            <pc:sldMk cId="4257020006" sldId="265"/>
            <ac:spMk id="89" creationId="{55D4142C-5077-457F-A6AD-3FECFDB39685}"/>
          </ac:spMkLst>
        </pc:spChg>
        <pc:spChg chg="add del">
          <ac:chgData name="Camil Zahi" userId="fbacaa66-244b-4c48-a11c-cf94bfa2ab13" providerId="ADAL" clId="{AC45E9BE-8457-4B89-893B-1E6611874D6A}" dt="2022-02-01T21:10:17.524" v="1196" actId="26606"/>
          <ac:spMkLst>
            <pc:docMk/>
            <pc:sldMk cId="4257020006" sldId="265"/>
            <ac:spMk id="90" creationId="{7A5F0580-5EE9-419F-96EE-B6529EF6E7D0}"/>
          </ac:spMkLst>
        </pc:spChg>
        <pc:spChg chg="add del">
          <ac:chgData name="Camil Zahi" userId="fbacaa66-244b-4c48-a11c-cf94bfa2ab13" providerId="ADAL" clId="{AC45E9BE-8457-4B89-893B-1E6611874D6A}" dt="2022-02-01T21:10:24.335" v="1198" actId="26606"/>
          <ac:spMkLst>
            <pc:docMk/>
            <pc:sldMk cId="4257020006" sldId="265"/>
            <ac:spMk id="92" creationId="{73DE2CFE-42F2-48F0-8706-5264E012B10C}"/>
          </ac:spMkLst>
        </pc:spChg>
        <pc:spChg chg="add del">
          <ac:chgData name="Camil Zahi" userId="fbacaa66-244b-4c48-a11c-cf94bfa2ab13" providerId="ADAL" clId="{AC45E9BE-8457-4B89-893B-1E6611874D6A}" dt="2022-02-01T21:10:52.979" v="1201" actId="26606"/>
          <ac:spMkLst>
            <pc:docMk/>
            <pc:sldMk cId="4257020006" sldId="265"/>
            <ac:spMk id="94" creationId="{33CD251C-A887-4D2F-925B-FC097198538B}"/>
          </ac:spMkLst>
        </pc:spChg>
        <pc:spChg chg="add del">
          <ac:chgData name="Camil Zahi" userId="fbacaa66-244b-4c48-a11c-cf94bfa2ab13" providerId="ADAL" clId="{AC45E9BE-8457-4B89-893B-1E6611874D6A}" dt="2022-02-01T21:10:52.979" v="1201" actId="26606"/>
          <ac:spMkLst>
            <pc:docMk/>
            <pc:sldMk cId="4257020006" sldId="265"/>
            <ac:spMk id="95" creationId="{B19D093C-27FB-4032-B282-42C4563F257C}"/>
          </ac:spMkLst>
        </pc:spChg>
        <pc:spChg chg="add del">
          <ac:chgData name="Camil Zahi" userId="fbacaa66-244b-4c48-a11c-cf94bfa2ab13" providerId="ADAL" clId="{AC45E9BE-8457-4B89-893B-1E6611874D6A}" dt="2022-02-01T21:15:36.627" v="1280" actId="26606"/>
          <ac:spMkLst>
            <pc:docMk/>
            <pc:sldMk cId="4257020006" sldId="265"/>
            <ac:spMk id="97" creationId="{2B1D4F77-A17C-43D7-B7FA-545148E4E93D}"/>
          </ac:spMkLst>
        </pc:spChg>
        <pc:spChg chg="add del">
          <ac:chgData name="Camil Zahi" userId="fbacaa66-244b-4c48-a11c-cf94bfa2ab13" providerId="ADAL" clId="{AC45E9BE-8457-4B89-893B-1E6611874D6A}" dt="2022-02-01T21:11:03.443" v="1203" actId="26606"/>
          <ac:spMkLst>
            <pc:docMk/>
            <pc:sldMk cId="4257020006" sldId="265"/>
            <ac:spMk id="101" creationId="{E862BE82-D00D-42C1-BF16-93AA37870C32}"/>
          </ac:spMkLst>
        </pc:spChg>
        <pc:spChg chg="add del">
          <ac:chgData name="Camil Zahi" userId="fbacaa66-244b-4c48-a11c-cf94bfa2ab13" providerId="ADAL" clId="{AC45E9BE-8457-4B89-893B-1E6611874D6A}" dt="2022-02-01T21:11:03.443" v="1203" actId="26606"/>
          <ac:spMkLst>
            <pc:docMk/>
            <pc:sldMk cId="4257020006" sldId="265"/>
            <ac:spMk id="102" creationId="{F6D92C2D-1D3D-4974-918C-06579FB354A9}"/>
          </ac:spMkLst>
        </pc:spChg>
        <pc:spChg chg="add mod">
          <ac:chgData name="Camil Zahi" userId="fbacaa66-244b-4c48-a11c-cf94bfa2ab13" providerId="ADAL" clId="{AC45E9BE-8457-4B89-893B-1E6611874D6A}" dt="2022-02-01T21:22:20.009" v="1375" actId="1076"/>
          <ac:spMkLst>
            <pc:docMk/>
            <pc:sldMk cId="4257020006" sldId="265"/>
            <ac:spMk id="103" creationId="{14CAA4B1-1810-4BB5-AE3D-78C7E1BE8ACE}"/>
          </ac:spMkLst>
        </pc:spChg>
        <pc:spChg chg="add del">
          <ac:chgData name="Camil Zahi" userId="fbacaa66-244b-4c48-a11c-cf94bfa2ab13" providerId="ADAL" clId="{AC45E9BE-8457-4B89-893B-1E6611874D6A}" dt="2022-02-01T21:11:08.128" v="1206" actId="26606"/>
          <ac:spMkLst>
            <pc:docMk/>
            <pc:sldMk cId="4257020006" sldId="265"/>
            <ac:spMk id="104" creationId="{F13C74B1-5B17-4795-BED0-7140497B445A}"/>
          </ac:spMkLst>
        </pc:spChg>
        <pc:spChg chg="add del">
          <ac:chgData name="Camil Zahi" userId="fbacaa66-244b-4c48-a11c-cf94bfa2ab13" providerId="ADAL" clId="{AC45E9BE-8457-4B89-893B-1E6611874D6A}" dt="2022-02-01T21:11:08.128" v="1206" actId="26606"/>
          <ac:spMkLst>
            <pc:docMk/>
            <pc:sldMk cId="4257020006" sldId="265"/>
            <ac:spMk id="105" creationId="{D4974D33-8DC5-464E-8C6D-BE58F0669C17}"/>
          </ac:spMkLst>
        </pc:spChg>
        <pc:spChg chg="add del">
          <ac:chgData name="Camil Zahi" userId="fbacaa66-244b-4c48-a11c-cf94bfa2ab13" providerId="ADAL" clId="{AC45E9BE-8457-4B89-893B-1E6611874D6A}" dt="2022-02-01T21:13:21.149" v="1225" actId="26606"/>
          <ac:spMkLst>
            <pc:docMk/>
            <pc:sldMk cId="4257020006" sldId="265"/>
            <ac:spMk id="108" creationId="{8F90786E-B72D-4C32-BDCE-A170B007822D}"/>
          </ac:spMkLst>
        </pc:spChg>
        <pc:spChg chg="add del">
          <ac:chgData name="Camil Zahi" userId="fbacaa66-244b-4c48-a11c-cf94bfa2ab13" providerId="ADAL" clId="{AC45E9BE-8457-4B89-893B-1E6611874D6A}" dt="2022-02-01T21:13:21.149" v="1225" actId="26606"/>
          <ac:spMkLst>
            <pc:docMk/>
            <pc:sldMk cId="4257020006" sldId="265"/>
            <ac:spMk id="109" creationId="{5E46F2E7-848F-4A6C-A098-4764FDEA771A}"/>
          </ac:spMkLst>
        </pc:spChg>
        <pc:spChg chg="add del">
          <ac:chgData name="Camil Zahi" userId="fbacaa66-244b-4c48-a11c-cf94bfa2ab13" providerId="ADAL" clId="{AC45E9BE-8457-4B89-893B-1E6611874D6A}" dt="2022-02-01T21:12:26.796" v="1214" actId="26606"/>
          <ac:spMkLst>
            <pc:docMk/>
            <pc:sldMk cId="4257020006" sldId="265"/>
            <ac:spMk id="115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21:12:34.755" v="1216" actId="26606"/>
          <ac:spMkLst>
            <pc:docMk/>
            <pc:sldMk cId="4257020006" sldId="265"/>
            <ac:spMk id="119" creationId="{96CF2A2B-0745-440C-9224-C5C6A0A4286F}"/>
          </ac:spMkLst>
        </pc:spChg>
        <pc:spChg chg="add del">
          <ac:chgData name="Camil Zahi" userId="fbacaa66-244b-4c48-a11c-cf94bfa2ab13" providerId="ADAL" clId="{AC45E9BE-8457-4B89-893B-1E6611874D6A}" dt="2022-02-01T21:12:34.755" v="1216" actId="26606"/>
          <ac:spMkLst>
            <pc:docMk/>
            <pc:sldMk cId="4257020006" sldId="265"/>
            <ac:spMk id="120" creationId="{75BE6D6B-84C9-4D2B-97EB-773B7369EF82}"/>
          </ac:spMkLst>
        </pc:spChg>
        <pc:spChg chg="add del">
          <ac:chgData name="Camil Zahi" userId="fbacaa66-244b-4c48-a11c-cf94bfa2ab13" providerId="ADAL" clId="{AC45E9BE-8457-4B89-893B-1E6611874D6A}" dt="2022-02-01T21:13:03.546" v="1218" actId="26606"/>
          <ac:spMkLst>
            <pc:docMk/>
            <pc:sldMk cId="4257020006" sldId="265"/>
            <ac:spMk id="123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1T21:13:03.546" v="1218" actId="26606"/>
          <ac:spMkLst>
            <pc:docMk/>
            <pc:sldMk cId="4257020006" sldId="265"/>
            <ac:spMk id="125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1T21:13:11.082" v="1220" actId="26606"/>
          <ac:spMkLst>
            <pc:docMk/>
            <pc:sldMk cId="4257020006" sldId="265"/>
            <ac:spMk id="127" creationId="{8F90786E-B72D-4C32-BDCE-A170B007822D}"/>
          </ac:spMkLst>
        </pc:spChg>
        <pc:spChg chg="add del">
          <ac:chgData name="Camil Zahi" userId="fbacaa66-244b-4c48-a11c-cf94bfa2ab13" providerId="ADAL" clId="{AC45E9BE-8457-4B89-893B-1E6611874D6A}" dt="2022-02-01T21:13:11.082" v="1220" actId="26606"/>
          <ac:spMkLst>
            <pc:docMk/>
            <pc:sldMk cId="4257020006" sldId="265"/>
            <ac:spMk id="128" creationId="{5E46F2E7-848F-4A6C-A098-4764FDEA771A}"/>
          </ac:spMkLst>
        </pc:spChg>
        <pc:spChg chg="add del">
          <ac:chgData name="Camil Zahi" userId="fbacaa66-244b-4c48-a11c-cf94bfa2ab13" providerId="ADAL" clId="{AC45E9BE-8457-4B89-893B-1E6611874D6A}" dt="2022-02-01T21:13:18.781" v="1222" actId="26606"/>
          <ac:spMkLst>
            <pc:docMk/>
            <pc:sldMk cId="4257020006" sldId="265"/>
            <ac:spMk id="131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21:13:21.141" v="1224" actId="26606"/>
          <ac:spMkLst>
            <pc:docMk/>
            <pc:sldMk cId="4257020006" sldId="265"/>
            <ac:spMk id="135" creationId="{96CF2A2B-0745-440C-9224-C5C6A0A4286F}"/>
          </ac:spMkLst>
        </pc:spChg>
        <pc:spChg chg="add del">
          <ac:chgData name="Camil Zahi" userId="fbacaa66-244b-4c48-a11c-cf94bfa2ab13" providerId="ADAL" clId="{AC45E9BE-8457-4B89-893B-1E6611874D6A}" dt="2022-02-01T21:13:21.141" v="1224" actId="26606"/>
          <ac:spMkLst>
            <pc:docMk/>
            <pc:sldMk cId="4257020006" sldId="265"/>
            <ac:spMk id="136" creationId="{75BE6D6B-84C9-4D2B-97EB-773B7369EF82}"/>
          </ac:spMkLst>
        </pc:spChg>
        <pc:spChg chg="add del">
          <ac:chgData name="Camil Zahi" userId="fbacaa66-244b-4c48-a11c-cf94bfa2ab13" providerId="ADAL" clId="{AC45E9BE-8457-4B89-893B-1E6611874D6A}" dt="2022-02-01T21:13:41.010" v="1256" actId="26606"/>
          <ac:spMkLst>
            <pc:docMk/>
            <pc:sldMk cId="4257020006" sldId="265"/>
            <ac:spMk id="139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21:14:22.345" v="1270" actId="26606"/>
          <ac:spMkLst>
            <pc:docMk/>
            <pc:sldMk cId="4257020006" sldId="265"/>
            <ac:spMk id="143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1T21:14:22.345" v="1270" actId="26606"/>
          <ac:spMkLst>
            <pc:docMk/>
            <pc:sldMk cId="4257020006" sldId="265"/>
            <ac:spMk id="144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1T21:14:18.786" v="1267" actId="26606"/>
          <ac:spMkLst>
            <pc:docMk/>
            <pc:sldMk cId="4257020006" sldId="265"/>
            <ac:spMk id="147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1T21:14:18.786" v="1267" actId="26606"/>
          <ac:spMkLst>
            <pc:docMk/>
            <pc:sldMk cId="4257020006" sldId="265"/>
            <ac:spMk id="148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1T21:14:22.310" v="1269" actId="26606"/>
          <ac:spMkLst>
            <pc:docMk/>
            <pc:sldMk cId="4257020006" sldId="265"/>
            <ac:spMk id="150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1T21:14:22.310" v="1269" actId="26606"/>
          <ac:spMkLst>
            <pc:docMk/>
            <pc:sldMk cId="4257020006" sldId="265"/>
            <ac:spMk id="152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1T21:15:36.637" v="1281" actId="26606"/>
          <ac:spMkLst>
            <pc:docMk/>
            <pc:sldMk cId="4257020006" sldId="265"/>
            <ac:spMk id="155" creationId="{2B1D4F77-A17C-43D7-B7FA-545148E4E93D}"/>
          </ac:spMkLst>
        </pc:spChg>
        <pc:spChg chg="add del">
          <ac:chgData name="Camil Zahi" userId="fbacaa66-244b-4c48-a11c-cf94bfa2ab13" providerId="ADAL" clId="{AC45E9BE-8457-4B89-893B-1E6611874D6A}" dt="2022-02-01T21:20:37.415" v="1362" actId="26606"/>
          <ac:spMkLst>
            <pc:docMk/>
            <pc:sldMk cId="4257020006" sldId="265"/>
            <ac:spMk id="159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4257020006" sldId="265"/>
            <ac:spMk id="163" creationId="{8181FC64-B306-4821-98E2-780662EFC486}"/>
          </ac:spMkLst>
        </pc:spChg>
        <pc:spChg chg="add del">
          <ac:chgData name="Camil Zahi" userId="fbacaa66-244b-4c48-a11c-cf94bfa2ab13" providerId="ADAL" clId="{AC45E9BE-8457-4B89-893B-1E6611874D6A}" dt="2022-02-01T21:18:21.446" v="1334" actId="26606"/>
          <ac:spMkLst>
            <pc:docMk/>
            <pc:sldMk cId="4257020006" sldId="265"/>
            <ac:spMk id="165" creationId="{0DEDCC5D-8B8A-40DB-BE90-A3AA27C64A78}"/>
          </ac:spMkLst>
        </pc:spChg>
        <pc:spChg chg="add del">
          <ac:chgData name="Camil Zahi" userId="fbacaa66-244b-4c48-a11c-cf94bfa2ab13" providerId="ADAL" clId="{AC45E9BE-8457-4B89-893B-1E6611874D6A}" dt="2022-02-01T21:19:57.461" v="1343" actId="26606"/>
          <ac:spMkLst>
            <pc:docMk/>
            <pc:sldMk cId="4257020006" sldId="265"/>
            <ac:spMk id="166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4257020006" sldId="265"/>
            <ac:spMk id="169" creationId="{F9EC3F91-A75C-4F74-867E-E4C28C13546B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4257020006" sldId="265"/>
            <ac:spMk id="170" creationId="{5871FC61-DD4E-47D4-81FD-8A7E7D12B371}"/>
          </ac:spMkLst>
        </pc:spChg>
        <pc:spChg chg="add del">
          <ac:chgData name="Camil Zahi" userId="fbacaa66-244b-4c48-a11c-cf94bfa2ab13" providerId="ADAL" clId="{AC45E9BE-8457-4B89-893B-1E6611874D6A}" dt="2022-02-01T21:18:21.446" v="1334" actId="26606"/>
          <ac:spMkLst>
            <pc:docMk/>
            <pc:sldMk cId="4257020006" sldId="265"/>
            <ac:spMk id="171" creationId="{CBC4F608-B4B8-48C3-9572-C0F061B1CD99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4257020006" sldId="265"/>
            <ac:spMk id="172" creationId="{829A1E2C-5AC8-40FC-99E9-832069D39792}"/>
          </ac:spMkLst>
        </pc:spChg>
        <pc:spChg chg="add del">
          <ac:chgData name="Camil Zahi" userId="fbacaa66-244b-4c48-a11c-cf94bfa2ab13" providerId="ADAL" clId="{AC45E9BE-8457-4B89-893B-1E6611874D6A}" dt="2022-02-01T21:19:03.667" v="1336" actId="26606"/>
          <ac:spMkLst>
            <pc:docMk/>
            <pc:sldMk cId="4257020006" sldId="265"/>
            <ac:spMk id="173" creationId="{8181FC64-B306-4821-98E2-780662EFC486}"/>
          </ac:spMkLst>
        </pc:spChg>
        <pc:spChg chg="add del">
          <ac:chgData name="Camil Zahi" userId="fbacaa66-244b-4c48-a11c-cf94bfa2ab13" providerId="ADAL" clId="{AC45E9BE-8457-4B89-893B-1E6611874D6A}" dt="2022-02-01T21:19:03.667" v="1336" actId="26606"/>
          <ac:spMkLst>
            <pc:docMk/>
            <pc:sldMk cId="4257020006" sldId="265"/>
            <ac:spMk id="175" creationId="{5871FC61-DD4E-47D4-81FD-8A7E7D12B371}"/>
          </ac:spMkLst>
        </pc:spChg>
        <pc:spChg chg="add del">
          <ac:chgData name="Camil Zahi" userId="fbacaa66-244b-4c48-a11c-cf94bfa2ab13" providerId="ADAL" clId="{AC45E9BE-8457-4B89-893B-1E6611874D6A}" dt="2022-02-01T21:19:03.667" v="1336" actId="26606"/>
          <ac:spMkLst>
            <pc:docMk/>
            <pc:sldMk cId="4257020006" sldId="265"/>
            <ac:spMk id="176" creationId="{F9EC3F91-A75C-4F74-867E-E4C28C13546B}"/>
          </ac:spMkLst>
        </pc:spChg>
        <pc:spChg chg="add del">
          <ac:chgData name="Camil Zahi" userId="fbacaa66-244b-4c48-a11c-cf94bfa2ab13" providerId="ADAL" clId="{AC45E9BE-8457-4B89-893B-1E6611874D6A}" dt="2022-02-01T21:19:03.667" v="1336" actId="26606"/>
          <ac:spMkLst>
            <pc:docMk/>
            <pc:sldMk cId="4257020006" sldId="265"/>
            <ac:spMk id="177" creationId="{829A1E2C-5AC8-40FC-99E9-832069D39792}"/>
          </ac:spMkLst>
        </pc:spChg>
        <pc:spChg chg="add del">
          <ac:chgData name="Camil Zahi" userId="fbacaa66-244b-4c48-a11c-cf94bfa2ab13" providerId="ADAL" clId="{AC45E9BE-8457-4B89-893B-1E6611874D6A}" dt="2022-02-01T21:19:03.667" v="1336" actId="26606"/>
          <ac:spMkLst>
            <pc:docMk/>
            <pc:sldMk cId="4257020006" sldId="265"/>
            <ac:spMk id="178" creationId="{CBE3AB96-AA62-46B8-ACA1-EC8FF76BCDD2}"/>
          </ac:spMkLst>
        </pc:spChg>
        <pc:grpChg chg="add del">
          <ac:chgData name="Camil Zahi" userId="fbacaa66-244b-4c48-a11c-cf94bfa2ab13" providerId="ADAL" clId="{AC45E9BE-8457-4B89-893B-1E6611874D6A}" dt="2022-02-01T14:40:29.616" v="505" actId="26606"/>
          <ac:grpSpMkLst>
            <pc:docMk/>
            <pc:sldMk cId="4257020006" sldId="265"/>
            <ac:grpSpMk id="27" creationId="{93DC754C-7E09-422D-A8BB-AF632E90DFA2}"/>
          </ac:grpSpMkLst>
        </pc:grpChg>
        <pc:grpChg chg="add del">
          <ac:chgData name="Camil Zahi" userId="fbacaa66-244b-4c48-a11c-cf94bfa2ab13" providerId="ADAL" clId="{AC45E9BE-8457-4B89-893B-1E6611874D6A}" dt="2022-02-01T14:40:29.616" v="505" actId="26606"/>
          <ac:grpSpMkLst>
            <pc:docMk/>
            <pc:sldMk cId="4257020006" sldId="265"/>
            <ac:grpSpMk id="28" creationId="{3773FAF5-C452-4455-9411-D6AF5EBD4CA9}"/>
          </ac:grpSpMkLst>
        </pc:grpChg>
        <pc:grpChg chg="add del">
          <ac:chgData name="Camil Zahi" userId="fbacaa66-244b-4c48-a11c-cf94bfa2ab13" providerId="ADAL" clId="{AC45E9BE-8457-4B89-893B-1E6611874D6A}" dt="2022-02-01T21:10:52.979" v="1201" actId="26606"/>
          <ac:grpSpMkLst>
            <pc:docMk/>
            <pc:sldMk cId="4257020006" sldId="265"/>
            <ac:grpSpMk id="96" creationId="{35EE815E-1BD3-4777-B652-6D98825BF66B}"/>
          </ac:grpSpMkLst>
        </pc:grpChg>
        <pc:grpChg chg="add del">
          <ac:chgData name="Camil Zahi" userId="fbacaa66-244b-4c48-a11c-cf94bfa2ab13" providerId="ADAL" clId="{AC45E9BE-8457-4B89-893B-1E6611874D6A}" dt="2022-02-01T21:18:21.446" v="1334" actId="26606"/>
          <ac:grpSpMkLst>
            <pc:docMk/>
            <pc:sldMk cId="4257020006" sldId="265"/>
            <ac:grpSpMk id="167" creationId="{65167ED7-6315-43AB-B1B6-C326D5FD8F84}"/>
          </ac:grpSpMkLst>
        </pc:grpChg>
        <pc:graphicFrameChg chg="add del">
          <ac:chgData name="Camil Zahi" userId="fbacaa66-244b-4c48-a11c-cf94bfa2ab13" providerId="ADAL" clId="{AC45E9BE-8457-4B89-893B-1E6611874D6A}" dt="2022-02-01T21:18:21.446" v="1334" actId="26606"/>
          <ac:graphicFrameMkLst>
            <pc:docMk/>
            <pc:sldMk cId="4257020006" sldId="265"/>
            <ac:graphicFrameMk id="161" creationId="{F7CA65C5-3CE1-46A4-8247-AED026EECDF6}"/>
          </ac:graphicFrameMkLst>
        </pc:graphicFrameChg>
        <pc:graphicFrameChg chg="add del mod">
          <ac:chgData name="Camil Zahi" userId="fbacaa66-244b-4c48-a11c-cf94bfa2ab13" providerId="ADAL" clId="{AC45E9BE-8457-4B89-893B-1E6611874D6A}" dt="2022-02-01T21:19:57.461" v="1343" actId="26606"/>
          <ac:graphicFrameMkLst>
            <pc:docMk/>
            <pc:sldMk cId="4257020006" sldId="265"/>
            <ac:graphicFrameMk id="180" creationId="{D6A331A3-DE33-4226-A2D0-8AA02DE134A4}"/>
          </ac:graphicFrameMkLst>
        </pc:graphicFrameChg>
        <pc:picChg chg="add del">
          <ac:chgData name="Camil Zahi" userId="fbacaa66-244b-4c48-a11c-cf94bfa2ab13" providerId="ADAL" clId="{AC45E9BE-8457-4B89-893B-1E6611874D6A}" dt="2022-02-01T14:40:17.052" v="501" actId="26606"/>
          <ac:picMkLst>
            <pc:docMk/>
            <pc:sldMk cId="4257020006" sldId="265"/>
            <ac:picMk id="7" creationId="{311F5870-D752-450D-8727-ABFF5E9E754E}"/>
          </ac:picMkLst>
        </pc:picChg>
        <pc:picChg chg="add del">
          <ac:chgData name="Camil Zahi" userId="fbacaa66-244b-4c48-a11c-cf94bfa2ab13" providerId="ADAL" clId="{AC45E9BE-8457-4B89-893B-1E6611874D6A}" dt="2022-02-01T14:40:21.844" v="503" actId="26606"/>
          <ac:picMkLst>
            <pc:docMk/>
            <pc:sldMk cId="4257020006" sldId="265"/>
            <ac:picMk id="19" creationId="{1D8E53EF-7EE5-4BF1-9F16-6EAF1029C4D9}"/>
          </ac:picMkLst>
        </pc:picChg>
        <pc:picChg chg="add del">
          <ac:chgData name="Camil Zahi" userId="fbacaa66-244b-4c48-a11c-cf94bfa2ab13" providerId="ADAL" clId="{AC45E9BE-8457-4B89-893B-1E6611874D6A}" dt="2022-02-01T14:40:56.128" v="507" actId="26606"/>
          <ac:picMkLst>
            <pc:docMk/>
            <pc:sldMk cId="4257020006" sldId="265"/>
            <ac:picMk id="41" creationId="{311F5870-D752-450D-8727-ABFF5E9E754E}"/>
          </ac:picMkLst>
        </pc:picChg>
        <pc:picChg chg="add del">
          <ac:chgData name="Camil Zahi" userId="fbacaa66-244b-4c48-a11c-cf94bfa2ab13" providerId="ADAL" clId="{AC45E9BE-8457-4B89-893B-1E6611874D6A}" dt="2022-02-01T14:41:13.268" v="511" actId="26606"/>
          <ac:picMkLst>
            <pc:docMk/>
            <pc:sldMk cId="4257020006" sldId="265"/>
            <ac:picMk id="58" creationId="{1D8E53EF-7EE5-4BF1-9F16-6EAF1029C4D9}"/>
          </ac:picMkLst>
        </pc:picChg>
        <pc:picChg chg="add del">
          <ac:chgData name="Camil Zahi" userId="fbacaa66-244b-4c48-a11c-cf94bfa2ab13" providerId="ADAL" clId="{AC45E9BE-8457-4B89-893B-1E6611874D6A}" dt="2022-02-01T21:08:57.135" v="1167" actId="478"/>
          <ac:picMkLst>
            <pc:docMk/>
            <pc:sldMk cId="4257020006" sldId="265"/>
            <ac:picMk id="63" creationId="{311F5870-D752-450D-8727-ABFF5E9E754E}"/>
          </ac:picMkLst>
        </pc:picChg>
        <pc:picChg chg="add del">
          <ac:chgData name="Camil Zahi" userId="fbacaa66-244b-4c48-a11c-cf94bfa2ab13" providerId="ADAL" clId="{AC45E9BE-8457-4B89-893B-1E6611874D6A}" dt="2022-02-01T21:09:49.895" v="1184" actId="26606"/>
          <ac:picMkLst>
            <pc:docMk/>
            <pc:sldMk cId="4257020006" sldId="265"/>
            <ac:picMk id="64" creationId="{9C830F5D-60F2-442D-9CC6-4F5A7E4E852D}"/>
          </ac:picMkLst>
        </pc:picChg>
        <pc:picChg chg="add del">
          <ac:chgData name="Camil Zahi" userId="fbacaa66-244b-4c48-a11c-cf94bfa2ab13" providerId="ADAL" clId="{AC45E9BE-8457-4B89-893B-1E6611874D6A}" dt="2022-02-01T21:10:24.335" v="1198" actId="26606"/>
          <ac:picMkLst>
            <pc:docMk/>
            <pc:sldMk cId="4257020006" sldId="265"/>
            <ac:picMk id="66" creationId="{18B5F647-EE0E-410E-A7F8-0F01280A2F8F}"/>
          </ac:picMkLst>
        </pc:picChg>
        <pc:picChg chg="add del">
          <ac:chgData name="Camil Zahi" userId="fbacaa66-244b-4c48-a11c-cf94bfa2ab13" providerId="ADAL" clId="{AC45E9BE-8457-4B89-893B-1E6611874D6A}" dt="2022-02-01T21:10:08.250" v="1189" actId="26606"/>
          <ac:picMkLst>
            <pc:docMk/>
            <pc:sldMk cId="4257020006" sldId="265"/>
            <ac:picMk id="73" creationId="{5C4422B9-8B24-41CF-AF43-9F0B46E9DF85}"/>
          </ac:picMkLst>
        </pc:picChg>
        <pc:picChg chg="add del">
          <ac:chgData name="Camil Zahi" userId="fbacaa66-244b-4c48-a11c-cf94bfa2ab13" providerId="ADAL" clId="{AC45E9BE-8457-4B89-893B-1E6611874D6A}" dt="2022-02-01T21:10:15.074" v="1194" actId="26606"/>
          <ac:picMkLst>
            <pc:docMk/>
            <pc:sldMk cId="4257020006" sldId="265"/>
            <ac:picMk id="81" creationId="{5C4422B9-8B24-41CF-AF43-9F0B46E9DF85}"/>
          </ac:picMkLst>
        </pc:picChg>
        <pc:picChg chg="add del">
          <ac:chgData name="Camil Zahi" userId="fbacaa66-244b-4c48-a11c-cf94bfa2ab13" providerId="ADAL" clId="{AC45E9BE-8457-4B89-893B-1E6611874D6A}" dt="2022-02-01T21:10:17.524" v="1196" actId="26606"/>
          <ac:picMkLst>
            <pc:docMk/>
            <pc:sldMk cId="4257020006" sldId="265"/>
            <ac:picMk id="87" creationId="{3B968151-FA38-4FC8-B382-DD565D9A4811}"/>
          </ac:picMkLst>
        </pc:picChg>
        <pc:picChg chg="add del">
          <ac:chgData name="Camil Zahi" userId="fbacaa66-244b-4c48-a11c-cf94bfa2ab13" providerId="ADAL" clId="{AC45E9BE-8457-4B89-893B-1E6611874D6A}" dt="2022-02-01T21:11:03.443" v="1203" actId="26606"/>
          <ac:picMkLst>
            <pc:docMk/>
            <pc:sldMk cId="4257020006" sldId="265"/>
            <ac:picMk id="100" creationId="{502E4B77-87D6-4923-A22C-7024AD5F80D6}"/>
          </ac:picMkLst>
        </pc:picChg>
        <pc:picChg chg="add del">
          <ac:chgData name="Camil Zahi" userId="fbacaa66-244b-4c48-a11c-cf94bfa2ab13" providerId="ADAL" clId="{AC45E9BE-8457-4B89-893B-1E6611874D6A}" dt="2022-02-01T21:11:08.128" v="1206" actId="26606"/>
          <ac:picMkLst>
            <pc:docMk/>
            <pc:sldMk cId="4257020006" sldId="265"/>
            <ac:picMk id="106" creationId="{E060CD4F-BF83-400F-8935-81DF15C877BB}"/>
          </ac:picMkLst>
        </pc:picChg>
        <pc:picChg chg="add del">
          <ac:chgData name="Camil Zahi" userId="fbacaa66-244b-4c48-a11c-cf94bfa2ab13" providerId="ADAL" clId="{AC45E9BE-8457-4B89-893B-1E6611874D6A}" dt="2022-02-01T21:11:44.075" v="1210" actId="478"/>
          <ac:picMkLst>
            <pc:docMk/>
            <pc:sldMk cId="4257020006" sldId="265"/>
            <ac:picMk id="110" creationId="{B58791EA-E071-44C4-8365-D0E2DEDF6995}"/>
          </ac:picMkLst>
        </pc:picChg>
        <pc:picChg chg="add del">
          <ac:chgData name="Camil Zahi" userId="fbacaa66-244b-4c48-a11c-cf94bfa2ab13" providerId="ADAL" clId="{AC45E9BE-8457-4B89-893B-1E6611874D6A}" dt="2022-02-01T21:12:26.796" v="1214" actId="26606"/>
          <ac:picMkLst>
            <pc:docMk/>
            <pc:sldMk cId="4257020006" sldId="265"/>
            <ac:picMk id="111" creationId="{6CDB148A-D3A1-4865-9D52-1824D2CDE5C6}"/>
          </ac:picMkLst>
        </pc:picChg>
        <pc:picChg chg="add del">
          <ac:chgData name="Camil Zahi" userId="fbacaa66-244b-4c48-a11c-cf94bfa2ab13" providerId="ADAL" clId="{AC45E9BE-8457-4B89-893B-1E6611874D6A}" dt="2022-02-01T21:12:34.755" v="1216" actId="26606"/>
          <ac:picMkLst>
            <pc:docMk/>
            <pc:sldMk cId="4257020006" sldId="265"/>
            <ac:picMk id="121" creationId="{E9CDCCA8-1BCD-4910-B7B9-0CC98DC56C74}"/>
          </ac:picMkLst>
        </pc:picChg>
        <pc:picChg chg="add del">
          <ac:chgData name="Camil Zahi" userId="fbacaa66-244b-4c48-a11c-cf94bfa2ab13" providerId="ADAL" clId="{AC45E9BE-8457-4B89-893B-1E6611874D6A}" dt="2022-02-01T21:13:03.546" v="1218" actId="26606"/>
          <ac:picMkLst>
            <pc:docMk/>
            <pc:sldMk cId="4257020006" sldId="265"/>
            <ac:picMk id="124" creationId="{755E4E49-C833-4E92-8F1D-10BC4C81B397}"/>
          </ac:picMkLst>
        </pc:picChg>
        <pc:picChg chg="add del">
          <ac:chgData name="Camil Zahi" userId="fbacaa66-244b-4c48-a11c-cf94bfa2ab13" providerId="ADAL" clId="{AC45E9BE-8457-4B89-893B-1E6611874D6A}" dt="2022-02-01T21:13:11.082" v="1220" actId="26606"/>
          <ac:picMkLst>
            <pc:docMk/>
            <pc:sldMk cId="4257020006" sldId="265"/>
            <ac:picMk id="129" creationId="{E9D6AFF9-F5F5-4117-9802-C7FE1D1857F9}"/>
          </ac:picMkLst>
        </pc:picChg>
        <pc:picChg chg="add del">
          <ac:chgData name="Camil Zahi" userId="fbacaa66-244b-4c48-a11c-cf94bfa2ab13" providerId="ADAL" clId="{AC45E9BE-8457-4B89-893B-1E6611874D6A}" dt="2022-02-01T21:13:18.781" v="1222" actId="26606"/>
          <ac:picMkLst>
            <pc:docMk/>
            <pc:sldMk cId="4257020006" sldId="265"/>
            <ac:picMk id="132" creationId="{6CDB148A-D3A1-4865-9D52-1824D2CDE5C6}"/>
          </ac:picMkLst>
        </pc:picChg>
        <pc:picChg chg="add del">
          <ac:chgData name="Camil Zahi" userId="fbacaa66-244b-4c48-a11c-cf94bfa2ab13" providerId="ADAL" clId="{AC45E9BE-8457-4B89-893B-1E6611874D6A}" dt="2022-02-01T21:13:21.141" v="1224" actId="26606"/>
          <ac:picMkLst>
            <pc:docMk/>
            <pc:sldMk cId="4257020006" sldId="265"/>
            <ac:picMk id="137" creationId="{E9CDCCA8-1BCD-4910-B7B9-0CC98DC56C74}"/>
          </ac:picMkLst>
        </pc:picChg>
        <pc:picChg chg="add del mod">
          <ac:chgData name="Camil Zahi" userId="fbacaa66-244b-4c48-a11c-cf94bfa2ab13" providerId="ADAL" clId="{AC45E9BE-8457-4B89-893B-1E6611874D6A}" dt="2022-02-01T21:13:42.793" v="1257" actId="478"/>
          <ac:picMkLst>
            <pc:docMk/>
            <pc:sldMk cId="4257020006" sldId="265"/>
            <ac:picMk id="140" creationId="{148797E1-E76D-4F44-A7F8-DF56EE32F551}"/>
          </ac:picMkLst>
        </pc:picChg>
        <pc:picChg chg="add del">
          <ac:chgData name="Camil Zahi" userId="fbacaa66-244b-4c48-a11c-cf94bfa2ab13" providerId="ADAL" clId="{AC45E9BE-8457-4B89-893B-1E6611874D6A}" dt="2022-02-01T21:14:18.786" v="1267" actId="26606"/>
          <ac:picMkLst>
            <pc:docMk/>
            <pc:sldMk cId="4257020006" sldId="265"/>
            <ac:picMk id="146" creationId="{B7037091-7516-41E2-ABD9-D054A9E82C08}"/>
          </ac:picMkLst>
        </pc:picChg>
        <pc:picChg chg="add del">
          <ac:chgData name="Camil Zahi" userId="fbacaa66-244b-4c48-a11c-cf94bfa2ab13" providerId="ADAL" clId="{AC45E9BE-8457-4B89-893B-1E6611874D6A}" dt="2022-02-01T21:14:22.310" v="1269" actId="26606"/>
          <ac:picMkLst>
            <pc:docMk/>
            <pc:sldMk cId="4257020006" sldId="265"/>
            <ac:picMk id="151" creationId="{B7BF9489-B3B0-4FD1-9F91-7D5867147652}"/>
          </ac:picMkLst>
        </pc:picChg>
        <pc:picChg chg="add del">
          <ac:chgData name="Camil Zahi" userId="fbacaa66-244b-4c48-a11c-cf94bfa2ab13" providerId="ADAL" clId="{AC45E9BE-8457-4B89-893B-1E6611874D6A}" dt="2022-02-01T21:14:50.662" v="1276" actId="478"/>
          <ac:picMkLst>
            <pc:docMk/>
            <pc:sldMk cId="4257020006" sldId="265"/>
            <ac:picMk id="154" creationId="{1C05D574-94B7-4937-A2C4-2492AFEDDCDA}"/>
          </ac:picMkLst>
        </pc:picChg>
        <pc:picChg chg="add del">
          <ac:chgData name="Camil Zahi" userId="fbacaa66-244b-4c48-a11c-cf94bfa2ab13" providerId="ADAL" clId="{AC45E9BE-8457-4B89-893B-1E6611874D6A}" dt="2022-02-01T21:15:36.627" v="1280" actId="26606"/>
          <ac:picMkLst>
            <pc:docMk/>
            <pc:sldMk cId="4257020006" sldId="265"/>
            <ac:picMk id="157" creationId="{400D2142-7D53-4EEB-A122-B13D9B7E41C1}"/>
          </ac:picMkLst>
        </pc:picChg>
        <pc:picChg chg="add del">
          <ac:chgData name="Camil Zahi" userId="fbacaa66-244b-4c48-a11c-cf94bfa2ab13" providerId="ADAL" clId="{AC45E9BE-8457-4B89-893B-1E6611874D6A}" dt="2022-02-01T21:16:03.814" v="1282" actId="478"/>
          <ac:picMkLst>
            <pc:docMk/>
            <pc:sldMk cId="4257020006" sldId="265"/>
            <ac:picMk id="160" creationId="{A21555BA-37D6-4D97-955F-0780E5DEF10C}"/>
          </ac:picMkLst>
        </pc:picChg>
        <pc:picChg chg="add del">
          <ac:chgData name="Camil Zahi" userId="fbacaa66-244b-4c48-a11c-cf94bfa2ab13" providerId="ADAL" clId="{AC45E9BE-8457-4B89-893B-1E6611874D6A}" dt="2022-02-01T21:19:57.461" v="1343" actId="26606"/>
          <ac:picMkLst>
            <pc:docMk/>
            <pc:sldMk cId="4257020006" sldId="265"/>
            <ac:picMk id="162" creationId="{3A0DA472-C1D4-401E-A2ED-5AF604443DEC}"/>
          </ac:picMkLst>
        </pc:picChg>
        <pc:picChg chg="add mod">
          <ac:chgData name="Camil Zahi" userId="fbacaa66-244b-4c48-a11c-cf94bfa2ab13" providerId="ADAL" clId="{AC45E9BE-8457-4B89-893B-1E6611874D6A}" dt="2022-02-02T15:06:57.156" v="1982" actId="1076"/>
          <ac:picMkLst>
            <pc:docMk/>
            <pc:sldMk cId="4257020006" sldId="265"/>
            <ac:picMk id="164" creationId="{C28BE605-8D8B-4DDD-8A80-CB108576BC73}"/>
          </ac:picMkLst>
        </pc:picChg>
        <pc:picChg chg="add del">
          <ac:chgData name="Camil Zahi" userId="fbacaa66-244b-4c48-a11c-cf94bfa2ab13" providerId="ADAL" clId="{AC45E9BE-8457-4B89-893B-1E6611874D6A}" dt="2022-02-01T21:19:03.667" v="1336" actId="26606"/>
          <ac:picMkLst>
            <pc:docMk/>
            <pc:sldMk cId="4257020006" sldId="265"/>
            <ac:picMk id="174" creationId="{29EB8E4B-B387-45BA-8F61-8BA76D80EA26}"/>
          </ac:picMkLst>
        </pc:picChg>
        <pc:cxnChg chg="add del">
          <ac:chgData name="Camil Zahi" userId="fbacaa66-244b-4c48-a11c-cf94bfa2ab13" providerId="ADAL" clId="{AC45E9BE-8457-4B89-893B-1E6611874D6A}" dt="2022-02-01T21:09:49.895" v="1184" actId="26606"/>
          <ac:cxnSpMkLst>
            <pc:docMk/>
            <pc:sldMk cId="4257020006" sldId="265"/>
            <ac:cxnSpMk id="70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1:20:37.415" v="1362" actId="26606"/>
          <ac:cxnSpMkLst>
            <pc:docMk/>
            <pc:sldMk cId="4257020006" sldId="265"/>
            <ac:cxnSpMk id="99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1:12:26.796" v="1214" actId="26606"/>
          <ac:cxnSpMkLst>
            <pc:docMk/>
            <pc:sldMk cId="4257020006" sldId="265"/>
            <ac:cxnSpMk id="117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1:13:18.781" v="1222" actId="26606"/>
          <ac:cxnSpMkLst>
            <pc:docMk/>
            <pc:sldMk cId="4257020006" sldId="265"/>
            <ac:cxnSpMk id="133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1:13:41.010" v="1256" actId="26606"/>
          <ac:cxnSpMkLst>
            <pc:docMk/>
            <pc:sldMk cId="4257020006" sldId="265"/>
            <ac:cxnSpMk id="141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1:19:57.461" v="1343" actId="26606"/>
          <ac:cxnSpMkLst>
            <pc:docMk/>
            <pc:sldMk cId="4257020006" sldId="265"/>
            <ac:cxnSpMk id="168" creationId="{67182200-4859-4C8D-BCBB-55B245C28BA3}"/>
          </ac:cxnSpMkLst>
        </pc:cxnChg>
      </pc:sldChg>
      <pc:sldChg chg="addSp delSp modSp new mod modTransition setBg setClrOvrMap delDesignElem">
        <pc:chgData name="Camil Zahi" userId="fbacaa66-244b-4c48-a11c-cf94bfa2ab13" providerId="ADAL" clId="{AC45E9BE-8457-4B89-893B-1E6611874D6A}" dt="2022-02-02T21:33:14.214" v="3629"/>
        <pc:sldMkLst>
          <pc:docMk/>
          <pc:sldMk cId="693480855" sldId="266"/>
        </pc:sldMkLst>
        <pc:spChg chg="mod">
          <ac:chgData name="Camil Zahi" userId="fbacaa66-244b-4c48-a11c-cf94bfa2ab13" providerId="ADAL" clId="{AC45E9BE-8457-4B89-893B-1E6611874D6A}" dt="2022-02-01T21:16:28.258" v="1293" actId="26606"/>
          <ac:spMkLst>
            <pc:docMk/>
            <pc:sldMk cId="693480855" sldId="266"/>
            <ac:spMk id="2" creationId="{CA68C6A0-D0E8-4847-B769-14F6DD1D1017}"/>
          </ac:spMkLst>
        </pc:spChg>
        <pc:spChg chg="add del mod">
          <ac:chgData name="Camil Zahi" userId="fbacaa66-244b-4c48-a11c-cf94bfa2ab13" providerId="ADAL" clId="{AC45E9BE-8457-4B89-893B-1E6611874D6A}" dt="2022-02-01T21:16:28.258" v="1293" actId="26606"/>
          <ac:spMkLst>
            <pc:docMk/>
            <pc:sldMk cId="693480855" sldId="266"/>
            <ac:spMk id="3" creationId="{F6B7B403-913C-4CC7-A23F-F8F671EFC531}"/>
          </ac:spMkLst>
        </pc:spChg>
        <pc:spChg chg="add del mod">
          <ac:chgData name="Camil Zahi" userId="fbacaa66-244b-4c48-a11c-cf94bfa2ab13" providerId="ADAL" clId="{AC45E9BE-8457-4B89-893B-1E6611874D6A}" dt="2022-02-01T14:36:23.261" v="437" actId="478"/>
          <ac:spMkLst>
            <pc:docMk/>
            <pc:sldMk cId="693480855" sldId="266"/>
            <ac:spMk id="5" creationId="{2D2E199D-3207-4F13-BB41-D34DB3EAB6AA}"/>
          </ac:spMkLst>
        </pc:spChg>
        <pc:spChg chg="add del">
          <ac:chgData name="Camil Zahi" userId="fbacaa66-244b-4c48-a11c-cf94bfa2ab13" providerId="ADAL" clId="{AC45E9BE-8457-4B89-893B-1E6611874D6A}" dt="2022-02-01T21:16:19.746" v="1286" actId="26606"/>
          <ac:spMkLst>
            <pc:docMk/>
            <pc:sldMk cId="693480855" sldId="266"/>
            <ac:spMk id="8" creationId="{EA67B5B4-3A24-436E-B663-1B2EBFF8A0CD}"/>
          </ac:spMkLst>
        </pc:spChg>
        <pc:spChg chg="add del">
          <ac:chgData name="Camil Zahi" userId="fbacaa66-244b-4c48-a11c-cf94bfa2ab13" providerId="ADAL" clId="{AC45E9BE-8457-4B89-893B-1E6611874D6A}" dt="2022-02-01T21:16:15.830" v="1284" actId="26606"/>
          <ac:spMkLst>
            <pc:docMk/>
            <pc:sldMk cId="693480855" sldId="266"/>
            <ac:spMk id="10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1T21:16:19.746" v="1286" actId="26606"/>
          <ac:spMkLst>
            <pc:docMk/>
            <pc:sldMk cId="693480855" sldId="266"/>
            <ac:spMk id="14" creationId="{987FDF89-C993-41F4-A1B8-DBAFF16008A9}"/>
          </ac:spMkLst>
        </pc:spChg>
        <pc:spChg chg="add del">
          <ac:chgData name="Camil Zahi" userId="fbacaa66-244b-4c48-a11c-cf94bfa2ab13" providerId="ADAL" clId="{AC45E9BE-8457-4B89-893B-1E6611874D6A}" dt="2022-02-01T21:16:19.746" v="1286" actId="26606"/>
          <ac:spMkLst>
            <pc:docMk/>
            <pc:sldMk cId="693480855" sldId="266"/>
            <ac:spMk id="15" creationId="{D1D7179B-FF7C-482F-B3D9-2BE9ED1139F9}"/>
          </ac:spMkLst>
        </pc:spChg>
        <pc:spChg chg="add del">
          <ac:chgData name="Camil Zahi" userId="fbacaa66-244b-4c48-a11c-cf94bfa2ab13" providerId="ADAL" clId="{AC45E9BE-8457-4B89-893B-1E6611874D6A}" dt="2022-02-01T21:16:19.746" v="1286" actId="26606"/>
          <ac:spMkLst>
            <pc:docMk/>
            <pc:sldMk cId="693480855" sldId="266"/>
            <ac:spMk id="16" creationId="{F6B7B403-913C-4CC7-A23F-F8F671EFC531}"/>
          </ac:spMkLst>
        </pc:spChg>
        <pc:spChg chg="add del">
          <ac:chgData name="Camil Zahi" userId="fbacaa66-244b-4c48-a11c-cf94bfa2ab13" providerId="ADAL" clId="{AC45E9BE-8457-4B89-893B-1E6611874D6A}" dt="2022-02-01T21:16:23.087" v="1288" actId="26606"/>
          <ac:spMkLst>
            <pc:docMk/>
            <pc:sldMk cId="693480855" sldId="266"/>
            <ac:spMk id="18" creationId="{A7AE9375-4664-4DB2-922D-2782A6E439AC}"/>
          </ac:spMkLst>
        </pc:spChg>
        <pc:spChg chg="add del">
          <ac:chgData name="Camil Zahi" userId="fbacaa66-244b-4c48-a11c-cf94bfa2ab13" providerId="ADAL" clId="{AC45E9BE-8457-4B89-893B-1E6611874D6A}" dt="2022-02-01T21:16:23.087" v="1288" actId="26606"/>
          <ac:spMkLst>
            <pc:docMk/>
            <pc:sldMk cId="693480855" sldId="266"/>
            <ac:spMk id="20" creationId="{F6B7B403-913C-4CC7-A23F-F8F671EFC531}"/>
          </ac:spMkLst>
        </pc:spChg>
        <pc:spChg chg="add del">
          <ac:chgData name="Camil Zahi" userId="fbacaa66-244b-4c48-a11c-cf94bfa2ab13" providerId="ADAL" clId="{AC45E9BE-8457-4B89-893B-1E6611874D6A}" dt="2022-02-01T21:16:23.087" v="1288" actId="26606"/>
          <ac:spMkLst>
            <pc:docMk/>
            <pc:sldMk cId="693480855" sldId="266"/>
            <ac:spMk id="21" creationId="{9DD005C1-8C51-42D6-9BEE-B9B83849743D}"/>
          </ac:spMkLst>
        </pc:spChg>
        <pc:spChg chg="add del">
          <ac:chgData name="Camil Zahi" userId="fbacaa66-244b-4c48-a11c-cf94bfa2ab13" providerId="ADAL" clId="{AC45E9BE-8457-4B89-893B-1E6611874D6A}" dt="2022-02-01T21:16:28.251" v="1292" actId="26606"/>
          <ac:spMkLst>
            <pc:docMk/>
            <pc:sldMk cId="693480855" sldId="266"/>
            <ac:spMk id="25" creationId="{AD21898E-86C0-4C8A-A76C-DF33E844C87A}"/>
          </ac:spMkLst>
        </pc:spChg>
        <pc:spChg chg="add del">
          <ac:chgData name="Camil Zahi" userId="fbacaa66-244b-4c48-a11c-cf94bfa2ab13" providerId="ADAL" clId="{AC45E9BE-8457-4B89-893B-1E6611874D6A}" dt="2022-02-01T21:16:28.251" v="1292" actId="26606"/>
          <ac:spMkLst>
            <pc:docMk/>
            <pc:sldMk cId="693480855" sldId="266"/>
            <ac:spMk id="26" creationId="{5C8F04BD-D093-45D0-B54C-50FDB308B4EE}"/>
          </ac:spMkLst>
        </pc:spChg>
        <pc:spChg chg="add del">
          <ac:chgData name="Camil Zahi" userId="fbacaa66-244b-4c48-a11c-cf94bfa2ab13" providerId="ADAL" clId="{AC45E9BE-8457-4B89-893B-1E6611874D6A}" dt="2022-02-01T21:16:28.251" v="1292" actId="26606"/>
          <ac:spMkLst>
            <pc:docMk/>
            <pc:sldMk cId="693480855" sldId="266"/>
            <ac:spMk id="27" creationId="{F6B7B403-913C-4CC7-A23F-F8F671EFC531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693480855" sldId="266"/>
            <ac:spMk id="29" creationId="{C7FA33FF-088D-4F16-95A2-2C64D353DEA8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693480855" sldId="266"/>
            <ac:spMk id="30" creationId="{A376EFB1-01CF-419F-ABF1-2AF02BBFCBD1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693480855" sldId="266"/>
            <ac:spMk id="31" creationId="{FF9DEA15-78BD-4750-AA18-B9F28A6D5AB8}"/>
          </ac:spMkLst>
        </pc:spChg>
        <pc:spChg chg="add mod">
          <ac:chgData name="Camil Zahi" userId="fbacaa66-244b-4c48-a11c-cf94bfa2ab13" providerId="ADAL" clId="{AC45E9BE-8457-4B89-893B-1E6611874D6A}" dt="2022-02-01T21:20:06.325" v="1355" actId="123"/>
          <ac:spMkLst>
            <pc:docMk/>
            <pc:sldMk cId="693480855" sldId="266"/>
            <ac:spMk id="32" creationId="{F6B7B403-913C-4CC7-A23F-F8F671EFC531}"/>
          </ac:spMkLst>
        </pc:spChg>
        <pc:graphicFrameChg chg="add del">
          <ac:chgData name="Camil Zahi" userId="fbacaa66-244b-4c48-a11c-cf94bfa2ab13" providerId="ADAL" clId="{AC45E9BE-8457-4B89-893B-1E6611874D6A}" dt="2022-02-01T21:16:15.830" v="1284" actId="26606"/>
          <ac:graphicFrameMkLst>
            <pc:docMk/>
            <pc:sldMk cId="693480855" sldId="266"/>
            <ac:graphicFrameMk id="7" creationId="{F4B8C19A-BD91-4FA9-8CB2-6C4324BD6EAF}"/>
          </ac:graphicFrameMkLst>
        </pc:graphicFrameChg>
        <pc:graphicFrameChg chg="add del">
          <ac:chgData name="Camil Zahi" userId="fbacaa66-244b-4c48-a11c-cf94bfa2ab13" providerId="ADAL" clId="{AC45E9BE-8457-4B89-893B-1E6611874D6A}" dt="2022-02-01T21:16:25.994" v="1290" actId="26606"/>
          <ac:graphicFrameMkLst>
            <pc:docMk/>
            <pc:sldMk cId="693480855" sldId="266"/>
            <ac:graphicFrameMk id="23" creationId="{A271C133-2A84-407A-A557-4829F4113AED}"/>
          </ac:graphicFrameMkLst>
        </pc:graphicFrameChg>
        <pc:picChg chg="add del">
          <ac:chgData name="Camil Zahi" userId="fbacaa66-244b-4c48-a11c-cf94bfa2ab13" providerId="ADAL" clId="{AC45E9BE-8457-4B89-893B-1E6611874D6A}" dt="2022-02-01T21:16:15.830" v="1284" actId="26606"/>
          <ac:picMkLst>
            <pc:docMk/>
            <pc:sldMk cId="693480855" sldId="266"/>
            <ac:picMk id="6" creationId="{ED93229C-F6CA-46CA-8C39-557CF7D07DA3}"/>
          </ac:picMkLst>
        </pc:picChg>
        <pc:cxnChg chg="add del">
          <ac:chgData name="Camil Zahi" userId="fbacaa66-244b-4c48-a11c-cf94bfa2ab13" providerId="ADAL" clId="{AC45E9BE-8457-4B89-893B-1E6611874D6A}" dt="2022-02-01T21:16:15.830" v="1284" actId="26606"/>
          <ac:cxnSpMkLst>
            <pc:docMk/>
            <pc:sldMk cId="693480855" sldId="266"/>
            <ac:cxnSpMk id="12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1:16:23.087" v="1288" actId="26606"/>
          <ac:cxnSpMkLst>
            <pc:docMk/>
            <pc:sldMk cId="693480855" sldId="266"/>
            <ac:cxnSpMk id="19" creationId="{EE504C98-6397-41C1-A8D8-2D9C4ED307E0}"/>
          </ac:cxnSpMkLst>
        </pc:cxnChg>
      </pc:sldChg>
      <pc:sldChg chg="addSp delSp modSp new del mod modTransition setBg addAnim delAnim">
        <pc:chgData name="Camil Zahi" userId="fbacaa66-244b-4c48-a11c-cf94bfa2ab13" providerId="ADAL" clId="{AC45E9BE-8457-4B89-893B-1E6611874D6A}" dt="2022-02-02T20:00:49.953" v="3326" actId="2696"/>
        <pc:sldMkLst>
          <pc:docMk/>
          <pc:sldMk cId="2123052697" sldId="267"/>
        </pc:sldMkLst>
        <pc:spChg chg="mod">
          <ac:chgData name="Camil Zahi" userId="fbacaa66-244b-4c48-a11c-cf94bfa2ab13" providerId="ADAL" clId="{AC45E9BE-8457-4B89-893B-1E6611874D6A}" dt="2022-02-02T18:06:42.106" v="2763" actId="26606"/>
          <ac:spMkLst>
            <pc:docMk/>
            <pc:sldMk cId="2123052697" sldId="267"/>
            <ac:spMk id="2" creationId="{7FBFFA15-9D8B-4A82-8BA5-FC7750AB4A04}"/>
          </ac:spMkLst>
        </pc:spChg>
        <pc:spChg chg="del mod">
          <ac:chgData name="Camil Zahi" userId="fbacaa66-244b-4c48-a11c-cf94bfa2ab13" providerId="ADAL" clId="{AC45E9BE-8457-4B89-893B-1E6611874D6A}" dt="2022-02-02T18:06:30.150" v="2759" actId="26606"/>
          <ac:spMkLst>
            <pc:docMk/>
            <pc:sldMk cId="2123052697" sldId="267"/>
            <ac:spMk id="3" creationId="{3F0F8327-8DC9-4ACD-ADBA-E3C811619C02}"/>
          </ac:spMkLst>
        </pc:spChg>
        <pc:spChg chg="add del">
          <ac:chgData name="Camil Zahi" userId="fbacaa66-244b-4c48-a11c-cf94bfa2ab13" providerId="ADAL" clId="{AC45E9BE-8457-4B89-893B-1E6611874D6A}" dt="2022-02-02T18:06:42.106" v="2763" actId="26606"/>
          <ac:spMkLst>
            <pc:docMk/>
            <pc:sldMk cId="2123052697" sldId="267"/>
            <ac:spMk id="12" creationId="{7F57BEA8-497D-4AA8-8A18-BDCD696B25FE}"/>
          </ac:spMkLst>
        </pc:spChg>
        <pc:spChg chg="add del">
          <ac:chgData name="Camil Zahi" userId="fbacaa66-244b-4c48-a11c-cf94bfa2ab13" providerId="ADAL" clId="{AC45E9BE-8457-4B89-893B-1E6611874D6A}" dt="2022-02-02T18:06:42.106" v="2763" actId="26606"/>
          <ac:spMkLst>
            <pc:docMk/>
            <pc:sldMk cId="2123052697" sldId="267"/>
            <ac:spMk id="21" creationId="{2A8AA5BC-4F7A-4226-8F99-6D824B226A97}"/>
          </ac:spMkLst>
        </pc:spChg>
        <pc:spChg chg="add del">
          <ac:chgData name="Camil Zahi" userId="fbacaa66-244b-4c48-a11c-cf94bfa2ab13" providerId="ADAL" clId="{AC45E9BE-8457-4B89-893B-1E6611874D6A}" dt="2022-02-02T18:06:42.106" v="2763" actId="26606"/>
          <ac:spMkLst>
            <pc:docMk/>
            <pc:sldMk cId="2123052697" sldId="267"/>
            <ac:spMk id="25" creationId="{5BC87C3E-1040-4EE4-9BDB-9537F7A1B335}"/>
          </ac:spMkLst>
        </pc:spChg>
        <pc:picChg chg="add del">
          <ac:chgData name="Camil Zahi" userId="fbacaa66-244b-4c48-a11c-cf94bfa2ab13" providerId="ADAL" clId="{AC45E9BE-8457-4B89-893B-1E6611874D6A}" dt="2022-02-02T18:06:31.617" v="2760" actId="478"/>
          <ac:picMkLst>
            <pc:docMk/>
            <pc:sldMk cId="2123052697" sldId="267"/>
            <ac:picMk id="7" creationId="{6A514CD6-26C6-4BFD-BEE0-D958364DF15A}"/>
          </ac:picMkLst>
        </pc:picChg>
        <pc:cxnChg chg="add del">
          <ac:chgData name="Camil Zahi" userId="fbacaa66-244b-4c48-a11c-cf94bfa2ab13" providerId="ADAL" clId="{AC45E9BE-8457-4B89-893B-1E6611874D6A}" dt="2022-02-02T18:06:42.106" v="2763" actId="26606"/>
          <ac:cxnSpMkLst>
            <pc:docMk/>
            <pc:sldMk cId="2123052697" sldId="267"/>
            <ac:cxnSpMk id="10" creationId="{D2E961F1-4A28-4A5F-BBD4-6E400E5E6C75}"/>
          </ac:cxnSpMkLst>
        </pc:cxnChg>
        <pc:cxnChg chg="add del">
          <ac:chgData name="Camil Zahi" userId="fbacaa66-244b-4c48-a11c-cf94bfa2ab13" providerId="ADAL" clId="{AC45E9BE-8457-4B89-893B-1E6611874D6A}" dt="2022-02-02T18:06:42.106" v="2763" actId="26606"/>
          <ac:cxnSpMkLst>
            <pc:docMk/>
            <pc:sldMk cId="2123052697" sldId="267"/>
            <ac:cxnSpMk id="14" creationId="{A82415D3-DDE5-4D63-8CB3-23A5EC581B27}"/>
          </ac:cxnSpMkLst>
        </pc:cxnChg>
        <pc:cxnChg chg="add del">
          <ac:chgData name="Camil Zahi" userId="fbacaa66-244b-4c48-a11c-cf94bfa2ab13" providerId="ADAL" clId="{AC45E9BE-8457-4B89-893B-1E6611874D6A}" dt="2022-02-02T18:06:42.106" v="2763" actId="26606"/>
          <ac:cxnSpMkLst>
            <pc:docMk/>
            <pc:sldMk cId="2123052697" sldId="267"/>
            <ac:cxnSpMk id="16" creationId="{AD7193FB-6AE6-4B3B-8F89-56B55DD63B4D}"/>
          </ac:cxnSpMkLst>
        </pc:cxnChg>
        <pc:cxnChg chg="add del">
          <ac:chgData name="Camil Zahi" userId="fbacaa66-244b-4c48-a11c-cf94bfa2ab13" providerId="ADAL" clId="{AC45E9BE-8457-4B89-893B-1E6611874D6A}" dt="2022-02-02T18:06:42.106" v="2763" actId="26606"/>
          <ac:cxnSpMkLst>
            <pc:docMk/>
            <pc:sldMk cId="2123052697" sldId="267"/>
            <ac:cxnSpMk id="23" creationId="{911DBBF1-3229-4BD9-B3D1-B4CA571E7431}"/>
          </ac:cxnSpMkLst>
        </pc:cxnChg>
        <pc:cxnChg chg="add del">
          <ac:chgData name="Camil Zahi" userId="fbacaa66-244b-4c48-a11c-cf94bfa2ab13" providerId="ADAL" clId="{AC45E9BE-8457-4B89-893B-1E6611874D6A}" dt="2022-02-02T18:06:42.106" v="2763" actId="26606"/>
          <ac:cxnSpMkLst>
            <pc:docMk/>
            <pc:sldMk cId="2123052697" sldId="267"/>
            <ac:cxnSpMk id="27" creationId="{42CDBECE-872A-4C73-9DC1-BB4E805E2CF5}"/>
          </ac:cxnSpMkLst>
        </pc:cxnChg>
        <pc:cxnChg chg="add del">
          <ac:chgData name="Camil Zahi" userId="fbacaa66-244b-4c48-a11c-cf94bfa2ab13" providerId="ADAL" clId="{AC45E9BE-8457-4B89-893B-1E6611874D6A}" dt="2022-02-02T18:06:42.106" v="2763" actId="26606"/>
          <ac:cxnSpMkLst>
            <pc:docMk/>
            <pc:sldMk cId="2123052697" sldId="267"/>
            <ac:cxnSpMk id="29" creationId="{F5CD5A0B-CDD7-427C-AA42-2EECFDFA1811}"/>
          </ac:cxnSpMkLst>
        </pc:cxnChg>
      </pc:sldChg>
      <pc:sldChg chg="addSp delSp modSp add del mod">
        <pc:chgData name="Camil Zahi" userId="fbacaa66-244b-4c48-a11c-cf94bfa2ab13" providerId="ADAL" clId="{AC45E9BE-8457-4B89-893B-1E6611874D6A}" dt="2022-02-02T17:37:08.722" v="2464" actId="2696"/>
        <pc:sldMkLst>
          <pc:docMk/>
          <pc:sldMk cId="25225519" sldId="268"/>
        </pc:sldMkLst>
        <pc:spChg chg="mod">
          <ac:chgData name="Camil Zahi" userId="fbacaa66-244b-4c48-a11c-cf94bfa2ab13" providerId="ADAL" clId="{AC45E9BE-8457-4B89-893B-1E6611874D6A}" dt="2022-02-02T17:21:41.281" v="2336" actId="6549"/>
          <ac:spMkLst>
            <pc:docMk/>
            <pc:sldMk cId="25225519" sldId="268"/>
            <ac:spMk id="2" creationId="{AB5D9748-3B86-418D-B0F7-5F91327AECA5}"/>
          </ac:spMkLst>
        </pc:spChg>
        <pc:spChg chg="del mod">
          <ac:chgData name="Camil Zahi" userId="fbacaa66-244b-4c48-a11c-cf94bfa2ab13" providerId="ADAL" clId="{AC45E9BE-8457-4B89-893B-1E6611874D6A}" dt="2022-02-02T17:32:53.500" v="2367" actId="478"/>
          <ac:spMkLst>
            <pc:docMk/>
            <pc:sldMk cId="25225519" sldId="268"/>
            <ac:spMk id="20" creationId="{E6195CB6-EA63-4F7A-A40D-C3D0C8046392}"/>
          </ac:spMkLst>
        </pc:spChg>
        <pc:spChg chg="del mod ord">
          <ac:chgData name="Camil Zahi" userId="fbacaa66-244b-4c48-a11c-cf94bfa2ab13" providerId="ADAL" clId="{AC45E9BE-8457-4B89-893B-1E6611874D6A}" dt="2022-02-02T17:12:35.741" v="2283" actId="21"/>
          <ac:spMkLst>
            <pc:docMk/>
            <pc:sldMk cId="25225519" sldId="268"/>
            <ac:spMk id="50" creationId="{4A29EC93-68A6-49F2-8447-E8F6A0A3C597}"/>
          </ac:spMkLst>
        </pc:spChg>
        <pc:spChg chg="add del mod">
          <ac:chgData name="Camil Zahi" userId="fbacaa66-244b-4c48-a11c-cf94bfa2ab13" providerId="ADAL" clId="{AC45E9BE-8457-4B89-893B-1E6611874D6A}" dt="2022-02-02T17:32:46.374" v="2364" actId="478"/>
          <ac:spMkLst>
            <pc:docMk/>
            <pc:sldMk cId="25225519" sldId="268"/>
            <ac:spMk id="61" creationId="{ABD3278B-8FFD-4CF2-ADAE-5EE1451D3C88}"/>
          </ac:spMkLst>
        </pc:spChg>
        <pc:spChg chg="add mod">
          <ac:chgData name="Camil Zahi" userId="fbacaa66-244b-4c48-a11c-cf94bfa2ab13" providerId="ADAL" clId="{AC45E9BE-8457-4B89-893B-1E6611874D6A}" dt="2022-02-02T17:32:55.149" v="2368" actId="14100"/>
          <ac:spMkLst>
            <pc:docMk/>
            <pc:sldMk cId="25225519" sldId="268"/>
            <ac:spMk id="63" creationId="{562B63E5-6364-4B7C-8497-9A1B06DD528E}"/>
          </ac:spMkLst>
        </pc:spChg>
        <pc:grpChg chg="mod">
          <ac:chgData name="Camil Zahi" userId="fbacaa66-244b-4c48-a11c-cf94bfa2ab13" providerId="ADAL" clId="{AC45E9BE-8457-4B89-893B-1E6611874D6A}" dt="2022-02-02T17:11:28.057" v="2266"/>
          <ac:grpSpMkLst>
            <pc:docMk/>
            <pc:sldMk cId="25225519" sldId="268"/>
            <ac:grpSpMk id="34" creationId="{2A327C0C-E69B-4FE2-AC6C-B0B6E0748694}"/>
          </ac:grpSpMkLst>
        </pc:grpChg>
        <pc:grpChg chg="mod">
          <ac:chgData name="Camil Zahi" userId="fbacaa66-244b-4c48-a11c-cf94bfa2ab13" providerId="ADAL" clId="{AC45E9BE-8457-4B89-893B-1E6611874D6A}" dt="2022-02-02T17:11:46.551" v="2272"/>
          <ac:grpSpMkLst>
            <pc:docMk/>
            <pc:sldMk cId="25225519" sldId="268"/>
            <ac:grpSpMk id="38" creationId="{37BAD293-4EE0-41A5-BDF4-C9C145EE3AFB}"/>
          </ac:grpSpMkLst>
        </pc:grpChg>
        <pc:grpChg chg="del mod">
          <ac:chgData name="Camil Zahi" userId="fbacaa66-244b-4c48-a11c-cf94bfa2ab13" providerId="ADAL" clId="{AC45E9BE-8457-4B89-893B-1E6611874D6A}" dt="2022-02-02T17:11:57.892" v="2279"/>
          <ac:grpSpMkLst>
            <pc:docMk/>
            <pc:sldMk cId="25225519" sldId="268"/>
            <ac:grpSpMk id="52" creationId="{A2363060-8F31-48F0-8558-E372C8E27F15}"/>
          </ac:grpSpMkLst>
        </pc:grpChg>
        <pc:grpChg chg="del mod">
          <ac:chgData name="Camil Zahi" userId="fbacaa66-244b-4c48-a11c-cf94bfa2ab13" providerId="ADAL" clId="{AC45E9BE-8457-4B89-893B-1E6611874D6A}" dt="2022-02-02T17:12:47.385" v="2287"/>
          <ac:grpSpMkLst>
            <pc:docMk/>
            <pc:sldMk cId="25225519" sldId="268"/>
            <ac:grpSpMk id="54" creationId="{D9999E51-33DD-41CE-826A-757E3D62A241}"/>
          </ac:grpSpMkLst>
        </pc:grpChg>
        <pc:grpChg chg="del mod">
          <ac:chgData name="Camil Zahi" userId="fbacaa66-244b-4c48-a11c-cf94bfa2ab13" providerId="ADAL" clId="{AC45E9BE-8457-4B89-893B-1E6611874D6A}" dt="2022-02-02T17:12:48.591" v="2289"/>
          <ac:grpSpMkLst>
            <pc:docMk/>
            <pc:sldMk cId="25225519" sldId="268"/>
            <ac:grpSpMk id="58" creationId="{57A758E0-69AD-4064-BC75-E3F516C2691A}"/>
          </ac:grpSpMkLst>
        </pc:grpChg>
        <pc:grpChg chg="mod">
          <ac:chgData name="Camil Zahi" userId="fbacaa66-244b-4c48-a11c-cf94bfa2ab13" providerId="ADAL" clId="{AC45E9BE-8457-4B89-893B-1E6611874D6A}" dt="2022-02-02T17:12:48.591" v="2289"/>
          <ac:grpSpMkLst>
            <pc:docMk/>
            <pc:sldMk cId="25225519" sldId="268"/>
            <ac:grpSpMk id="60" creationId="{5A7EF291-91EE-4220-9E49-D7AEC6A1801C}"/>
          </ac:grpSpMkLst>
        </pc:grpChg>
        <pc:picChg chg="del">
          <ac:chgData name="Camil Zahi" userId="fbacaa66-244b-4c48-a11c-cf94bfa2ab13" providerId="ADAL" clId="{AC45E9BE-8457-4B89-893B-1E6611874D6A}" dt="2022-02-02T17:20:43.346" v="2308" actId="478"/>
          <ac:picMkLst>
            <pc:docMk/>
            <pc:sldMk cId="25225519" sldId="268"/>
            <ac:picMk id="5" creationId="{8B19DBAB-1B5F-4662-B750-209A16833BD1}"/>
          </ac:picMkLst>
        </pc:picChg>
        <pc:picChg chg="del mod modCrop">
          <ac:chgData name="Camil Zahi" userId="fbacaa66-244b-4c48-a11c-cf94bfa2ab13" providerId="ADAL" clId="{AC45E9BE-8457-4B89-893B-1E6611874D6A}" dt="2022-02-02T17:20:46.107" v="2310" actId="478"/>
          <ac:picMkLst>
            <pc:docMk/>
            <pc:sldMk cId="25225519" sldId="268"/>
            <ac:picMk id="10" creationId="{1077E8B7-5D3D-42BF-AA2E-195C52F4BBC1}"/>
          </ac:picMkLst>
        </pc:picChg>
        <pc:inkChg chg="add">
          <ac:chgData name="Camil Zahi" userId="fbacaa66-244b-4c48-a11c-cf94bfa2ab13" providerId="ADAL" clId="{AC45E9BE-8457-4B89-893B-1E6611874D6A}" dt="2022-02-02T17:11:21.728" v="2259" actId="9405"/>
          <ac:inkMkLst>
            <pc:docMk/>
            <pc:sldMk cId="25225519" sldId="268"/>
            <ac:inkMk id="3" creationId="{758A494C-396A-444F-AEA8-4E121075D09F}"/>
          </ac:inkMkLst>
        </pc:inkChg>
        <pc:inkChg chg="add mod">
          <ac:chgData name="Camil Zahi" userId="fbacaa66-244b-4c48-a11c-cf94bfa2ab13" providerId="ADAL" clId="{AC45E9BE-8457-4B89-893B-1E6611874D6A}" dt="2022-02-02T17:11:28.057" v="2266"/>
          <ac:inkMkLst>
            <pc:docMk/>
            <pc:sldMk cId="25225519" sldId="268"/>
            <ac:inkMk id="4" creationId="{6F65F369-408F-42FF-9584-CFC1E76847C5}"/>
          </ac:inkMkLst>
        </pc:inkChg>
        <pc:inkChg chg="add mod">
          <ac:chgData name="Camil Zahi" userId="fbacaa66-244b-4c48-a11c-cf94bfa2ab13" providerId="ADAL" clId="{AC45E9BE-8457-4B89-893B-1E6611874D6A}" dt="2022-02-02T17:11:28.057" v="2266"/>
          <ac:inkMkLst>
            <pc:docMk/>
            <pc:sldMk cId="25225519" sldId="268"/>
            <ac:inkMk id="6" creationId="{1884CBC5-D8D0-4CC5-893F-E3989ABA7FE8}"/>
          </ac:inkMkLst>
        </pc:inkChg>
        <pc:inkChg chg="add mod">
          <ac:chgData name="Camil Zahi" userId="fbacaa66-244b-4c48-a11c-cf94bfa2ab13" providerId="ADAL" clId="{AC45E9BE-8457-4B89-893B-1E6611874D6A}" dt="2022-02-02T17:11:28.057" v="2266"/>
          <ac:inkMkLst>
            <pc:docMk/>
            <pc:sldMk cId="25225519" sldId="268"/>
            <ac:inkMk id="15" creationId="{AE49C56E-BC07-416B-9BA1-29061136C341}"/>
          </ac:inkMkLst>
        </pc:inkChg>
        <pc:inkChg chg="add del mod">
          <ac:chgData name="Camil Zahi" userId="fbacaa66-244b-4c48-a11c-cf94bfa2ab13" providerId="ADAL" clId="{AC45E9BE-8457-4B89-893B-1E6611874D6A}" dt="2022-02-02T17:11:28.057" v="2266"/>
          <ac:inkMkLst>
            <pc:docMk/>
            <pc:sldMk cId="25225519" sldId="268"/>
            <ac:inkMk id="33" creationId="{5FCC4116-AD86-4A84-9502-4F483607F3D2}"/>
          </ac:inkMkLst>
        </pc:inkChg>
        <pc:inkChg chg="add">
          <ac:chgData name="Camil Zahi" userId="fbacaa66-244b-4c48-a11c-cf94bfa2ab13" providerId="ADAL" clId="{AC45E9BE-8457-4B89-893B-1E6611874D6A}" dt="2022-02-02T17:11:30.928" v="2267" actId="9405"/>
          <ac:inkMkLst>
            <pc:docMk/>
            <pc:sldMk cId="25225519" sldId="268"/>
            <ac:inkMk id="35" creationId="{29A3B61F-35D2-4B32-9E57-F2EC1D75BA78}"/>
          </ac:inkMkLst>
        </pc:inkChg>
        <pc:inkChg chg="add del mod">
          <ac:chgData name="Camil Zahi" userId="fbacaa66-244b-4c48-a11c-cf94bfa2ab13" providerId="ADAL" clId="{AC45E9BE-8457-4B89-893B-1E6611874D6A}" dt="2022-02-02T17:12:20.596" v="2280" actId="1076"/>
          <ac:inkMkLst>
            <pc:docMk/>
            <pc:sldMk cId="25225519" sldId="268"/>
            <ac:inkMk id="36" creationId="{FC3B2BEB-34EB-46F0-82E4-AD5E3188D2E3}"/>
          </ac:inkMkLst>
        </pc:inkChg>
        <pc:inkChg chg="add del mod">
          <ac:chgData name="Camil Zahi" userId="fbacaa66-244b-4c48-a11c-cf94bfa2ab13" providerId="ADAL" clId="{AC45E9BE-8457-4B89-893B-1E6611874D6A}" dt="2022-02-02T17:11:46.551" v="2272"/>
          <ac:inkMkLst>
            <pc:docMk/>
            <pc:sldMk cId="25225519" sldId="268"/>
            <ac:inkMk id="37" creationId="{D3559604-2791-49E2-9EC7-4F9D184B2E08}"/>
          </ac:inkMkLst>
        </pc:inkChg>
        <pc:inkChg chg="add mod">
          <ac:chgData name="Camil Zahi" userId="fbacaa66-244b-4c48-a11c-cf94bfa2ab13" providerId="ADAL" clId="{AC45E9BE-8457-4B89-893B-1E6611874D6A}" dt="2022-02-02T17:12:48.591" v="2289"/>
          <ac:inkMkLst>
            <pc:docMk/>
            <pc:sldMk cId="25225519" sldId="268"/>
            <ac:inkMk id="43" creationId="{0D0FFFA5-ED8C-4703-A499-07F3184E4B58}"/>
          </ac:inkMkLst>
        </pc:inkChg>
        <pc:inkChg chg="add mod">
          <ac:chgData name="Camil Zahi" userId="fbacaa66-244b-4c48-a11c-cf94bfa2ab13" providerId="ADAL" clId="{AC45E9BE-8457-4B89-893B-1E6611874D6A}" dt="2022-02-02T17:12:48.591" v="2289"/>
          <ac:inkMkLst>
            <pc:docMk/>
            <pc:sldMk cId="25225519" sldId="268"/>
            <ac:inkMk id="51" creationId="{2E98F871-42FA-49A5-BBF8-A415F57D3BB3}"/>
          </ac:inkMkLst>
        </pc:inkChg>
        <pc:inkChg chg="add mod">
          <ac:chgData name="Camil Zahi" userId="fbacaa66-244b-4c48-a11c-cf94bfa2ab13" providerId="ADAL" clId="{AC45E9BE-8457-4B89-893B-1E6611874D6A}" dt="2022-02-02T17:12:48.591" v="2289"/>
          <ac:inkMkLst>
            <pc:docMk/>
            <pc:sldMk cId="25225519" sldId="268"/>
            <ac:inkMk id="53" creationId="{2D8AEC80-6391-46DB-9FA2-B0CBFD7AC109}"/>
          </ac:inkMkLst>
        </pc:inkChg>
        <pc:inkChg chg="add">
          <ac:chgData name="Camil Zahi" userId="fbacaa66-244b-4c48-a11c-cf94bfa2ab13" providerId="ADAL" clId="{AC45E9BE-8457-4B89-893B-1E6611874D6A}" dt="2022-02-02T17:12:40.095" v="2284" actId="9405"/>
          <ac:inkMkLst>
            <pc:docMk/>
            <pc:sldMk cId="25225519" sldId="268"/>
            <ac:inkMk id="55" creationId="{4FCB0E16-CB13-4EB4-B199-A6C86936807D}"/>
          </ac:inkMkLst>
        </pc:inkChg>
        <pc:inkChg chg="add">
          <ac:chgData name="Camil Zahi" userId="fbacaa66-244b-4c48-a11c-cf94bfa2ab13" providerId="ADAL" clId="{AC45E9BE-8457-4B89-893B-1E6611874D6A}" dt="2022-02-02T17:12:41.269" v="2285" actId="9405"/>
          <ac:inkMkLst>
            <pc:docMk/>
            <pc:sldMk cId="25225519" sldId="268"/>
            <ac:inkMk id="56" creationId="{A700A117-E3FF-4730-BE9A-E4973EF9A04D}"/>
          </ac:inkMkLst>
        </pc:inkChg>
        <pc:inkChg chg="add mod">
          <ac:chgData name="Camil Zahi" userId="fbacaa66-244b-4c48-a11c-cf94bfa2ab13" providerId="ADAL" clId="{AC45E9BE-8457-4B89-893B-1E6611874D6A}" dt="2022-02-02T17:12:48.591" v="2289"/>
          <ac:inkMkLst>
            <pc:docMk/>
            <pc:sldMk cId="25225519" sldId="268"/>
            <ac:inkMk id="57" creationId="{C303706C-52BC-44E9-AE0E-9BDCDFE26BF4}"/>
          </ac:inkMkLst>
        </pc:inkChg>
        <pc:inkChg chg="add mod">
          <ac:chgData name="Camil Zahi" userId="fbacaa66-244b-4c48-a11c-cf94bfa2ab13" providerId="ADAL" clId="{AC45E9BE-8457-4B89-893B-1E6611874D6A}" dt="2022-02-02T17:12:48.591" v="2289"/>
          <ac:inkMkLst>
            <pc:docMk/>
            <pc:sldMk cId="25225519" sldId="268"/>
            <ac:inkMk id="59" creationId="{902D976D-07EC-4A80-A1CC-163B91614179}"/>
          </ac:inkMkLst>
        </pc:inkChg>
      </pc:sldChg>
      <pc:sldChg chg="addSp delSp modSp new mod ord modTransition setBg setClrOvrMap delDesignElem">
        <pc:chgData name="Camil Zahi" userId="fbacaa66-244b-4c48-a11c-cf94bfa2ab13" providerId="ADAL" clId="{AC45E9BE-8457-4B89-893B-1E6611874D6A}" dt="2022-02-03T08:16:23.013" v="3839"/>
        <pc:sldMkLst>
          <pc:docMk/>
          <pc:sldMk cId="1056018742" sldId="268"/>
        </pc:sldMkLst>
        <pc:spChg chg="mod">
          <ac:chgData name="Camil Zahi" userId="fbacaa66-244b-4c48-a11c-cf94bfa2ab13" providerId="ADAL" clId="{AC45E9BE-8457-4B89-893B-1E6611874D6A}" dt="2022-02-02T19:56:12.539" v="3302" actId="20577"/>
          <ac:spMkLst>
            <pc:docMk/>
            <pc:sldMk cId="1056018742" sldId="268"/>
            <ac:spMk id="2" creationId="{C8023E77-6585-4717-8280-CAED0C6EFC6B}"/>
          </ac:spMkLst>
        </pc:spChg>
        <pc:spChg chg="mod">
          <ac:chgData name="Camil Zahi" userId="fbacaa66-244b-4c48-a11c-cf94bfa2ab13" providerId="ADAL" clId="{AC45E9BE-8457-4B89-893B-1E6611874D6A}" dt="2022-02-02T19:56:30.230" v="3315" actId="20577"/>
          <ac:spMkLst>
            <pc:docMk/>
            <pc:sldMk cId="1056018742" sldId="268"/>
            <ac:spMk id="3" creationId="{4A54AF8B-9FD2-47C4-807F-D37D8AE26933}"/>
          </ac:spMkLst>
        </pc:spChg>
        <pc:spChg chg="add del">
          <ac:chgData name="Camil Zahi" userId="fbacaa66-244b-4c48-a11c-cf94bfa2ab13" providerId="ADAL" clId="{AC45E9BE-8457-4B89-893B-1E6611874D6A}" dt="2022-02-02T17:45:23.532" v="2702" actId="26606"/>
          <ac:spMkLst>
            <pc:docMk/>
            <pc:sldMk cId="1056018742" sldId="268"/>
            <ac:spMk id="8" creationId="{DFF2AC85-FAA0-4844-813F-83C04D7382E2}"/>
          </ac:spMkLst>
        </pc:spChg>
        <pc:spChg chg="add del">
          <ac:chgData name="Camil Zahi" userId="fbacaa66-244b-4c48-a11c-cf94bfa2ab13" providerId="ADAL" clId="{AC45E9BE-8457-4B89-893B-1E6611874D6A}" dt="2022-02-02T17:43:59.614" v="2658" actId="26606"/>
          <ac:spMkLst>
            <pc:docMk/>
            <pc:sldMk cId="1056018742" sldId="268"/>
            <ac:spMk id="9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7:45:23.532" v="2702" actId="26606"/>
          <ac:spMkLst>
            <pc:docMk/>
            <pc:sldMk cId="1056018742" sldId="268"/>
            <ac:spMk id="10" creationId="{89CC0F1E-BAA2-47B1-8F83-7ECB9FD9E009}"/>
          </ac:spMkLst>
        </pc:spChg>
        <pc:spChg chg="add del">
          <ac:chgData name="Camil Zahi" userId="fbacaa66-244b-4c48-a11c-cf94bfa2ab13" providerId="ADAL" clId="{AC45E9BE-8457-4B89-893B-1E6611874D6A}" dt="2022-02-02T17:44:53.001" v="2695" actId="26606"/>
          <ac:spMkLst>
            <pc:docMk/>
            <pc:sldMk cId="1056018742" sldId="268"/>
            <ac:spMk id="16" creationId="{5FDF4720-5445-47BE-89FE-E40D1AE6F619}"/>
          </ac:spMkLst>
        </pc:spChg>
        <pc:spChg chg="add del">
          <ac:chgData name="Camil Zahi" userId="fbacaa66-244b-4c48-a11c-cf94bfa2ab13" providerId="ADAL" clId="{AC45E9BE-8457-4B89-893B-1E6611874D6A}" dt="2022-02-02T17:44:53.001" v="2695" actId="26606"/>
          <ac:spMkLst>
            <pc:docMk/>
            <pc:sldMk cId="1056018742" sldId="268"/>
            <ac:spMk id="18" creationId="{AC8710B4-A815-4082-9E4F-F13A0007090C}"/>
          </ac:spMkLst>
        </pc:spChg>
        <pc:spChg chg="add del">
          <ac:chgData name="Camil Zahi" userId="fbacaa66-244b-4c48-a11c-cf94bfa2ab13" providerId="ADAL" clId="{AC45E9BE-8457-4B89-893B-1E6611874D6A}" dt="2022-02-02T17:44:59.157" v="2697" actId="26606"/>
          <ac:spMkLst>
            <pc:docMk/>
            <pc:sldMk cId="1056018742" sldId="268"/>
            <ac:spMk id="20" creationId="{8F90786E-B72D-4C32-BDCE-A170B007822D}"/>
          </ac:spMkLst>
        </pc:spChg>
        <pc:spChg chg="add del">
          <ac:chgData name="Camil Zahi" userId="fbacaa66-244b-4c48-a11c-cf94bfa2ab13" providerId="ADAL" clId="{AC45E9BE-8457-4B89-893B-1E6611874D6A}" dt="2022-02-02T17:44:59.157" v="2697" actId="26606"/>
          <ac:spMkLst>
            <pc:docMk/>
            <pc:sldMk cId="1056018742" sldId="268"/>
            <ac:spMk id="21" creationId="{5E46F2E7-848F-4A6C-A098-4764FDEA771A}"/>
          </ac:spMkLst>
        </pc:spChg>
        <pc:spChg chg="add del">
          <ac:chgData name="Camil Zahi" userId="fbacaa66-244b-4c48-a11c-cf94bfa2ab13" providerId="ADAL" clId="{AC45E9BE-8457-4B89-893B-1E6611874D6A}" dt="2022-02-02T17:45:07.468" v="2699" actId="26606"/>
          <ac:spMkLst>
            <pc:docMk/>
            <pc:sldMk cId="1056018742" sldId="268"/>
            <ac:spMk id="38" creationId="{64F9BF67-14D7-4F9D-A8E4-4BB8DE3512EE}"/>
          </ac:spMkLst>
        </pc:spChg>
        <pc:spChg chg="add del">
          <ac:chgData name="Camil Zahi" userId="fbacaa66-244b-4c48-a11c-cf94bfa2ab13" providerId="ADAL" clId="{AC45E9BE-8457-4B89-893B-1E6611874D6A}" dt="2022-02-02T17:45:23.473" v="2701" actId="26606"/>
          <ac:spMkLst>
            <pc:docMk/>
            <pc:sldMk cId="1056018742" sldId="268"/>
            <ac:spMk id="44" creationId="{CF62D2A7-8207-488C-9F46-316BA81A16C8}"/>
          </ac:spMkLst>
        </pc:spChg>
        <pc:spChg chg="add del">
          <ac:chgData name="Camil Zahi" userId="fbacaa66-244b-4c48-a11c-cf94bfa2ab13" providerId="ADAL" clId="{AC45E9BE-8457-4B89-893B-1E6611874D6A}" dt="2022-02-02T17:47:23.539" v="2743" actId="26606"/>
          <ac:spMkLst>
            <pc:docMk/>
            <pc:sldMk cId="1056018742" sldId="268"/>
            <ac:spMk id="48" creationId="{5FDF4720-5445-47BE-89FE-E40D1AE6F619}"/>
          </ac:spMkLst>
        </pc:spChg>
        <pc:spChg chg="add del">
          <ac:chgData name="Camil Zahi" userId="fbacaa66-244b-4c48-a11c-cf94bfa2ab13" providerId="ADAL" clId="{AC45E9BE-8457-4B89-893B-1E6611874D6A}" dt="2022-02-02T17:47:23.539" v="2743" actId="26606"/>
          <ac:spMkLst>
            <pc:docMk/>
            <pc:sldMk cId="1056018742" sldId="268"/>
            <ac:spMk id="49" creationId="{AC8710B4-A815-4082-9E4F-F13A0007090C}"/>
          </ac:spMkLst>
        </pc:spChg>
        <pc:spChg chg="add del">
          <ac:chgData name="Camil Zahi" userId="fbacaa66-244b-4c48-a11c-cf94bfa2ab13" providerId="ADAL" clId="{AC45E9BE-8457-4B89-893B-1E6611874D6A}" dt="2022-02-02T17:46:20.402" v="2728" actId="26606"/>
          <ac:spMkLst>
            <pc:docMk/>
            <pc:sldMk cId="1056018742" sldId="268"/>
            <ac:spMk id="54" creationId="{CF62D2A7-8207-488C-9F46-316BA81A16C8}"/>
          </ac:spMkLst>
        </pc:spChg>
        <pc:spChg chg="add del">
          <ac:chgData name="Camil Zahi" userId="fbacaa66-244b-4c48-a11c-cf94bfa2ab13" providerId="ADAL" clId="{AC45E9BE-8457-4B89-893B-1E6611874D6A}" dt="2022-02-02T17:46:23.542" v="2730" actId="26606"/>
          <ac:spMkLst>
            <pc:docMk/>
            <pc:sldMk cId="1056018742" sldId="268"/>
            <ac:spMk id="56" creationId="{3EBE8569-6AEC-4B8C-8D53-2DE337CDBA65}"/>
          </ac:spMkLst>
        </pc:spChg>
        <pc:spChg chg="add del">
          <ac:chgData name="Camil Zahi" userId="fbacaa66-244b-4c48-a11c-cf94bfa2ab13" providerId="ADAL" clId="{AC45E9BE-8457-4B89-893B-1E6611874D6A}" dt="2022-02-02T17:46:23.542" v="2730" actId="26606"/>
          <ac:spMkLst>
            <pc:docMk/>
            <pc:sldMk cId="1056018742" sldId="268"/>
            <ac:spMk id="57" creationId="{8FC9BE17-9A7B-462D-AE50-3D8777387304}"/>
          </ac:spMkLst>
        </pc:spChg>
        <pc:spChg chg="add del">
          <ac:chgData name="Camil Zahi" userId="fbacaa66-244b-4c48-a11c-cf94bfa2ab13" providerId="ADAL" clId="{AC45E9BE-8457-4B89-893B-1E6611874D6A}" dt="2022-02-02T17:46:23.542" v="2730" actId="26606"/>
          <ac:spMkLst>
            <pc:docMk/>
            <pc:sldMk cId="1056018742" sldId="268"/>
            <ac:spMk id="58" creationId="{55D4142C-5077-457F-A6AD-3FECFDB39685}"/>
          </ac:spMkLst>
        </pc:spChg>
        <pc:spChg chg="add del">
          <ac:chgData name="Camil Zahi" userId="fbacaa66-244b-4c48-a11c-cf94bfa2ab13" providerId="ADAL" clId="{AC45E9BE-8457-4B89-893B-1E6611874D6A}" dt="2022-02-02T17:46:23.542" v="2730" actId="26606"/>
          <ac:spMkLst>
            <pc:docMk/>
            <pc:sldMk cId="1056018742" sldId="268"/>
            <ac:spMk id="60" creationId="{7A5F0580-5EE9-419F-96EE-B6529EF6E7D0}"/>
          </ac:spMkLst>
        </pc:spChg>
        <pc:spChg chg="add del">
          <ac:chgData name="Camil Zahi" userId="fbacaa66-244b-4c48-a11c-cf94bfa2ab13" providerId="ADAL" clId="{AC45E9BE-8457-4B89-893B-1E6611874D6A}" dt="2022-02-02T17:46:25.034" v="2732" actId="26606"/>
          <ac:spMkLst>
            <pc:docMk/>
            <pc:sldMk cId="1056018742" sldId="268"/>
            <ac:spMk id="62" creationId="{9AA72BD9-2C5A-4EDC-931F-5AA08EACA0F3}"/>
          </ac:spMkLst>
        </pc:spChg>
        <pc:spChg chg="add del">
          <ac:chgData name="Camil Zahi" userId="fbacaa66-244b-4c48-a11c-cf94bfa2ab13" providerId="ADAL" clId="{AC45E9BE-8457-4B89-893B-1E6611874D6A}" dt="2022-02-02T17:46:25.034" v="2732" actId="26606"/>
          <ac:spMkLst>
            <pc:docMk/>
            <pc:sldMk cId="1056018742" sldId="268"/>
            <ac:spMk id="63" creationId="{DD3981AC-7B61-4947-BCF3-F7AA7FA385B9}"/>
          </ac:spMkLst>
        </pc:spChg>
        <pc:spChg chg="add del">
          <ac:chgData name="Camil Zahi" userId="fbacaa66-244b-4c48-a11c-cf94bfa2ab13" providerId="ADAL" clId="{AC45E9BE-8457-4B89-893B-1E6611874D6A}" dt="2022-02-02T17:46:25.034" v="2732" actId="26606"/>
          <ac:spMkLst>
            <pc:docMk/>
            <pc:sldMk cId="1056018742" sldId="268"/>
            <ac:spMk id="64" creationId="{55D4142C-5077-457F-A6AD-3FECFDB39685}"/>
          </ac:spMkLst>
        </pc:spChg>
        <pc:spChg chg="add del">
          <ac:chgData name="Camil Zahi" userId="fbacaa66-244b-4c48-a11c-cf94bfa2ab13" providerId="ADAL" clId="{AC45E9BE-8457-4B89-893B-1E6611874D6A}" dt="2022-02-02T17:46:25.034" v="2732" actId="26606"/>
          <ac:spMkLst>
            <pc:docMk/>
            <pc:sldMk cId="1056018742" sldId="268"/>
            <ac:spMk id="65" creationId="{7A5F0580-5EE9-419F-96EE-B6529EF6E7D0}"/>
          </ac:spMkLst>
        </pc:spChg>
        <pc:spChg chg="add del">
          <ac:chgData name="Camil Zahi" userId="fbacaa66-244b-4c48-a11c-cf94bfa2ab13" providerId="ADAL" clId="{AC45E9BE-8457-4B89-893B-1E6611874D6A}" dt="2022-02-02T17:46:28.740" v="2734" actId="26606"/>
          <ac:spMkLst>
            <pc:docMk/>
            <pc:sldMk cId="1056018742" sldId="268"/>
            <ac:spMk id="67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7:46:44.161" v="2736" actId="26606"/>
          <ac:spMkLst>
            <pc:docMk/>
            <pc:sldMk cId="1056018742" sldId="268"/>
            <ac:spMk id="70" creationId="{3CD9DF72-87A3-404E-A828-84CBF11A8303}"/>
          </ac:spMkLst>
        </pc:spChg>
        <pc:spChg chg="add del">
          <ac:chgData name="Camil Zahi" userId="fbacaa66-244b-4c48-a11c-cf94bfa2ab13" providerId="ADAL" clId="{AC45E9BE-8457-4B89-893B-1E6611874D6A}" dt="2022-02-02T17:46:49.555" v="2738" actId="26606"/>
          <ac:spMkLst>
            <pc:docMk/>
            <pc:sldMk cId="1056018742" sldId="268"/>
            <ac:spMk id="73" creationId="{4F74D28C-3268-4E35-8EE1-D92CB4A85A7D}"/>
          </ac:spMkLst>
        </pc:spChg>
        <pc:spChg chg="add del">
          <ac:chgData name="Camil Zahi" userId="fbacaa66-244b-4c48-a11c-cf94bfa2ab13" providerId="ADAL" clId="{AC45E9BE-8457-4B89-893B-1E6611874D6A}" dt="2022-02-02T17:47:10.365" v="2740" actId="26606"/>
          <ac:spMkLst>
            <pc:docMk/>
            <pc:sldMk cId="1056018742" sldId="268"/>
            <ac:spMk id="81" creationId="{A81E7530-396C-45F0-92F4-A885648D1631}"/>
          </ac:spMkLst>
        </pc:spChg>
        <pc:spChg chg="add del">
          <ac:chgData name="Camil Zahi" userId="fbacaa66-244b-4c48-a11c-cf94bfa2ab13" providerId="ADAL" clId="{AC45E9BE-8457-4B89-893B-1E6611874D6A}" dt="2022-02-02T17:47:10.365" v="2740" actId="26606"/>
          <ac:spMkLst>
            <pc:docMk/>
            <pc:sldMk cId="1056018742" sldId="268"/>
            <ac:spMk id="82" creationId="{D9F5512A-48E1-4C07-B75E-3CCC517B6804}"/>
          </ac:spMkLst>
        </pc:spChg>
        <pc:spChg chg="add del">
          <ac:chgData name="Camil Zahi" userId="fbacaa66-244b-4c48-a11c-cf94bfa2ab13" providerId="ADAL" clId="{AC45E9BE-8457-4B89-893B-1E6611874D6A}" dt="2022-02-02T17:47:10.365" v="2740" actId="26606"/>
          <ac:spMkLst>
            <pc:docMk/>
            <pc:sldMk cId="1056018742" sldId="268"/>
            <ac:spMk id="83" creationId="{7316481C-0A49-4796-812B-0D64F063B720}"/>
          </ac:spMkLst>
        </pc:spChg>
        <pc:spChg chg="add del">
          <ac:chgData name="Camil Zahi" userId="fbacaa66-244b-4c48-a11c-cf94bfa2ab13" providerId="ADAL" clId="{AC45E9BE-8457-4B89-893B-1E6611874D6A}" dt="2022-02-02T17:47:10.365" v="2740" actId="26606"/>
          <ac:spMkLst>
            <pc:docMk/>
            <pc:sldMk cId="1056018742" sldId="268"/>
            <ac:spMk id="84" creationId="{A5271697-90F1-4A23-8EF2-0179F2EAFACB}"/>
          </ac:spMkLst>
        </pc:spChg>
        <pc:spChg chg="add del">
          <ac:chgData name="Camil Zahi" userId="fbacaa66-244b-4c48-a11c-cf94bfa2ab13" providerId="ADAL" clId="{AC45E9BE-8457-4B89-893B-1E6611874D6A}" dt="2022-02-02T17:47:23.498" v="2742" actId="26606"/>
          <ac:spMkLst>
            <pc:docMk/>
            <pc:sldMk cId="1056018742" sldId="268"/>
            <ac:spMk id="96" creationId="{CF62D2A7-8207-488C-9F46-316BA81A16C8}"/>
          </ac:spMkLst>
        </pc:spChg>
        <pc:spChg chg="add del">
          <ac:chgData name="Camil Zahi" userId="fbacaa66-244b-4c48-a11c-cf94bfa2ab13" providerId="ADAL" clId="{AC45E9BE-8457-4B89-893B-1E6611874D6A}" dt="2022-02-02T18:49:06.737" v="2941" actId="26606"/>
          <ac:spMkLst>
            <pc:docMk/>
            <pc:sldMk cId="1056018742" sldId="268"/>
            <ac:spMk id="98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8:48:58.418" v="2936" actId="26606"/>
          <ac:spMkLst>
            <pc:docMk/>
            <pc:sldMk cId="1056018742" sldId="268"/>
            <ac:spMk id="105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2T18:48:58.418" v="2936" actId="26606"/>
          <ac:spMkLst>
            <pc:docMk/>
            <pc:sldMk cId="1056018742" sldId="268"/>
            <ac:spMk id="107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2T18:49:05.670" v="2938" actId="26606"/>
          <ac:spMkLst>
            <pc:docMk/>
            <pc:sldMk cId="1056018742" sldId="268"/>
            <ac:spMk id="109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8:49:06.721" v="2940" actId="26606"/>
          <ac:spMkLst>
            <pc:docMk/>
            <pc:sldMk cId="1056018742" sldId="268"/>
            <ac:spMk id="113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2T18:49:06.721" v="2940" actId="26606"/>
          <ac:spMkLst>
            <pc:docMk/>
            <pc:sldMk cId="1056018742" sldId="268"/>
            <ac:spMk id="115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2T18:49:27.882" v="2953" actId="26606"/>
          <ac:spMkLst>
            <pc:docMk/>
            <pc:sldMk cId="1056018742" sldId="268"/>
            <ac:spMk id="117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8:49:22.269" v="2944" actId="26606"/>
          <ac:spMkLst>
            <pc:docMk/>
            <pc:sldMk cId="1056018742" sldId="268"/>
            <ac:spMk id="124" creationId="{5E8D2E83-FB3A-40E7-A9E5-7AB389D612B4}"/>
          </ac:spMkLst>
        </pc:spChg>
        <pc:spChg chg="add del">
          <ac:chgData name="Camil Zahi" userId="fbacaa66-244b-4c48-a11c-cf94bfa2ab13" providerId="ADAL" clId="{AC45E9BE-8457-4B89-893B-1E6611874D6A}" dt="2022-02-02T18:49:23.001" v="2946" actId="26606"/>
          <ac:spMkLst>
            <pc:docMk/>
            <pc:sldMk cId="1056018742" sldId="268"/>
            <ac:spMk id="127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8:49:25.520" v="2950" actId="26606"/>
          <ac:spMkLst>
            <pc:docMk/>
            <pc:sldMk cId="1056018742" sldId="268"/>
            <ac:spMk id="128" creationId="{C9C56819-FD02-4626-ABF5-85C7463C990D}"/>
          </ac:spMkLst>
        </pc:spChg>
        <pc:spChg chg="add del">
          <ac:chgData name="Camil Zahi" userId="fbacaa66-244b-4c48-a11c-cf94bfa2ab13" providerId="ADAL" clId="{AC45E9BE-8457-4B89-893B-1E6611874D6A}" dt="2022-02-02T18:49:24.899" v="2948" actId="26606"/>
          <ac:spMkLst>
            <pc:docMk/>
            <pc:sldMk cId="1056018742" sldId="268"/>
            <ac:spMk id="129" creationId="{5E8D2E83-FB3A-40E7-A9E5-7AB389D612B4}"/>
          </ac:spMkLst>
        </pc:spChg>
        <pc:spChg chg="add del">
          <ac:chgData name="Camil Zahi" userId="fbacaa66-244b-4c48-a11c-cf94bfa2ab13" providerId="ADAL" clId="{AC45E9BE-8457-4B89-893B-1E6611874D6A}" dt="2022-02-02T18:49:25.520" v="2950" actId="26606"/>
          <ac:spMkLst>
            <pc:docMk/>
            <pc:sldMk cId="1056018742" sldId="268"/>
            <ac:spMk id="131" creationId="{25E8815A-9407-4234-B08F-A1E49DCD7F37}"/>
          </ac:spMkLst>
        </pc:spChg>
        <pc:spChg chg="add del">
          <ac:chgData name="Camil Zahi" userId="fbacaa66-244b-4c48-a11c-cf94bfa2ab13" providerId="ADAL" clId="{AC45E9BE-8457-4B89-893B-1E6611874D6A}" dt="2022-02-02T18:49:25.520" v="2950" actId="26606"/>
          <ac:spMkLst>
            <pc:docMk/>
            <pc:sldMk cId="1056018742" sldId="268"/>
            <ac:spMk id="132" creationId="{AD72D4D1-076F-49D3-9889-EFC4F6D7CA66}"/>
          </ac:spMkLst>
        </pc:spChg>
        <pc:spChg chg="add del">
          <ac:chgData name="Camil Zahi" userId="fbacaa66-244b-4c48-a11c-cf94bfa2ab13" providerId="ADAL" clId="{AC45E9BE-8457-4B89-893B-1E6611874D6A}" dt="2022-02-02T18:49:27.877" v="2952" actId="26606"/>
          <ac:spMkLst>
            <pc:docMk/>
            <pc:sldMk cId="1056018742" sldId="268"/>
            <ac:spMk id="134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2T18:49:27.877" v="2952" actId="26606"/>
          <ac:spMkLst>
            <pc:docMk/>
            <pc:sldMk cId="1056018742" sldId="268"/>
            <ac:spMk id="135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2T18:50:16.010" v="2992" actId="26606"/>
          <ac:spMkLst>
            <pc:docMk/>
            <pc:sldMk cId="1056018742" sldId="268"/>
            <ac:spMk id="137" creationId="{9228552E-C8B1-4A80-8448-0787CE0FC704}"/>
          </ac:spMkLst>
        </pc:spChg>
        <pc:spChg chg="add del">
          <ac:chgData name="Camil Zahi" userId="fbacaa66-244b-4c48-a11c-cf94bfa2ab13" providerId="ADAL" clId="{AC45E9BE-8457-4B89-893B-1E6611874D6A}" dt="2022-02-02T18:50:11.373" v="2987" actId="26606"/>
          <ac:spMkLst>
            <pc:docMk/>
            <pc:sldMk cId="1056018742" sldId="268"/>
            <ac:spMk id="142" creationId="{9228552E-C8B1-4A80-8448-0787CE0FC704}"/>
          </ac:spMkLst>
        </pc:spChg>
        <pc:spChg chg="add del">
          <ac:chgData name="Camil Zahi" userId="fbacaa66-244b-4c48-a11c-cf94bfa2ab13" providerId="ADAL" clId="{AC45E9BE-8457-4B89-893B-1E6611874D6A}" dt="2022-02-02T18:50:11.961" v="2989" actId="26606"/>
          <ac:spMkLst>
            <pc:docMk/>
            <pc:sldMk cId="1056018742" sldId="268"/>
            <ac:spMk id="145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8:50:15.993" v="2991" actId="26606"/>
          <ac:spMkLst>
            <pc:docMk/>
            <pc:sldMk cId="1056018742" sldId="268"/>
            <ac:spMk id="147" creationId="{5E8D2E83-FB3A-40E7-A9E5-7AB389D612B4}"/>
          </ac:spMkLst>
        </pc:spChg>
        <pc:spChg chg="add del">
          <ac:chgData name="Camil Zahi" userId="fbacaa66-244b-4c48-a11c-cf94bfa2ab13" providerId="ADAL" clId="{AC45E9BE-8457-4B89-893B-1E6611874D6A}" dt="2022-02-02T18:51:25.156" v="3009" actId="26606"/>
          <ac:spMkLst>
            <pc:docMk/>
            <pc:sldMk cId="1056018742" sldId="268"/>
            <ac:spMk id="149" creationId="{96CF2A2B-0745-440C-9224-C5C6A0A4286F}"/>
          </ac:spMkLst>
        </pc:spChg>
        <pc:spChg chg="add del">
          <ac:chgData name="Camil Zahi" userId="fbacaa66-244b-4c48-a11c-cf94bfa2ab13" providerId="ADAL" clId="{AC45E9BE-8457-4B89-893B-1E6611874D6A}" dt="2022-02-02T18:51:25.156" v="3009" actId="26606"/>
          <ac:spMkLst>
            <pc:docMk/>
            <pc:sldMk cId="1056018742" sldId="268"/>
            <ac:spMk id="150" creationId="{75BE6D6B-84C9-4D2B-97EB-773B7369EF82}"/>
          </ac:spMkLst>
        </pc:spChg>
        <pc:spChg chg="add del">
          <ac:chgData name="Camil Zahi" userId="fbacaa66-244b-4c48-a11c-cf94bfa2ab13" providerId="ADAL" clId="{AC45E9BE-8457-4B89-893B-1E6611874D6A}" dt="2022-02-02T18:51:03.880" v="3000" actId="26606"/>
          <ac:spMkLst>
            <pc:docMk/>
            <pc:sldMk cId="1056018742" sldId="268"/>
            <ac:spMk id="152" creationId="{28FF88A3-8EBC-4142-8CC2-EBE257ED6C90}"/>
          </ac:spMkLst>
        </pc:spChg>
        <pc:spChg chg="add del">
          <ac:chgData name="Camil Zahi" userId="fbacaa66-244b-4c48-a11c-cf94bfa2ab13" providerId="ADAL" clId="{AC45E9BE-8457-4B89-893B-1E6611874D6A}" dt="2022-02-02T18:50:32.265" v="2997" actId="26606"/>
          <ac:spMkLst>
            <pc:docMk/>
            <pc:sldMk cId="1056018742" sldId="268"/>
            <ac:spMk id="155" creationId="{7C432AFE-B3D2-4BFF-BF8F-96C27AFF1AC7}"/>
          </ac:spMkLst>
        </pc:spChg>
        <pc:spChg chg="add del">
          <ac:chgData name="Camil Zahi" userId="fbacaa66-244b-4c48-a11c-cf94bfa2ab13" providerId="ADAL" clId="{AC45E9BE-8457-4B89-893B-1E6611874D6A}" dt="2022-02-02T18:50:32.265" v="2997" actId="26606"/>
          <ac:spMkLst>
            <pc:docMk/>
            <pc:sldMk cId="1056018742" sldId="268"/>
            <ac:spMk id="157" creationId="{AF2F604E-43BE-4DC3-B983-E071523364F8}"/>
          </ac:spMkLst>
        </pc:spChg>
        <pc:spChg chg="add del">
          <ac:chgData name="Camil Zahi" userId="fbacaa66-244b-4c48-a11c-cf94bfa2ab13" providerId="ADAL" clId="{AC45E9BE-8457-4B89-893B-1E6611874D6A}" dt="2022-02-02T18:50:32.265" v="2997" actId="26606"/>
          <ac:spMkLst>
            <pc:docMk/>
            <pc:sldMk cId="1056018742" sldId="268"/>
            <ac:spMk id="159" creationId="{08C9B587-E65E-4B52-B37C-ABEBB6E87928}"/>
          </ac:spMkLst>
        </pc:spChg>
        <pc:spChg chg="add del">
          <ac:chgData name="Camil Zahi" userId="fbacaa66-244b-4c48-a11c-cf94bfa2ab13" providerId="ADAL" clId="{AC45E9BE-8457-4B89-893B-1E6611874D6A}" dt="2022-02-02T18:51:04.881" v="3002" actId="26606"/>
          <ac:spMkLst>
            <pc:docMk/>
            <pc:sldMk cId="1056018742" sldId="268"/>
            <ac:spMk id="162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2T18:51:04.881" v="3002" actId="26606"/>
          <ac:spMkLst>
            <pc:docMk/>
            <pc:sldMk cId="1056018742" sldId="268"/>
            <ac:spMk id="163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2T18:51:05.331" v="3004" actId="26606"/>
          <ac:spMkLst>
            <pc:docMk/>
            <pc:sldMk cId="1056018742" sldId="268"/>
            <ac:spMk id="165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2T18:51:05.331" v="3004" actId="26606"/>
          <ac:spMkLst>
            <pc:docMk/>
            <pc:sldMk cId="1056018742" sldId="268"/>
            <ac:spMk id="166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2T18:51:13.426" v="3006" actId="26606"/>
          <ac:spMkLst>
            <pc:docMk/>
            <pc:sldMk cId="1056018742" sldId="268"/>
            <ac:spMk id="168" creationId="{1A9F7B4E-B03D-4F64-BE33-00D074458D45}"/>
          </ac:spMkLst>
        </pc:spChg>
        <pc:spChg chg="add del">
          <ac:chgData name="Camil Zahi" userId="fbacaa66-244b-4c48-a11c-cf94bfa2ab13" providerId="ADAL" clId="{AC45E9BE-8457-4B89-893B-1E6611874D6A}" dt="2022-02-02T18:51:13.426" v="3006" actId="26606"/>
          <ac:spMkLst>
            <pc:docMk/>
            <pc:sldMk cId="1056018742" sldId="268"/>
            <ac:spMk id="169" creationId="{7E2BE7F7-CA89-4002-ACCE-A478AEA24F5E}"/>
          </ac:spMkLst>
        </pc:spChg>
        <pc:spChg chg="add del">
          <ac:chgData name="Camil Zahi" userId="fbacaa66-244b-4c48-a11c-cf94bfa2ab13" providerId="ADAL" clId="{AC45E9BE-8457-4B89-893B-1E6611874D6A}" dt="2022-02-02T18:51:25.138" v="3008" actId="26606"/>
          <ac:spMkLst>
            <pc:docMk/>
            <pc:sldMk cId="1056018742" sldId="268"/>
            <ac:spMk id="171" creationId="{A4206507-76F5-4316-AAF5-4EAFEE5EBDE2}"/>
          </ac:spMkLst>
        </pc:spChg>
        <pc:spChg chg="add del">
          <ac:chgData name="Camil Zahi" userId="fbacaa66-244b-4c48-a11c-cf94bfa2ab13" providerId="ADAL" clId="{AC45E9BE-8457-4B89-893B-1E6611874D6A}" dt="2022-02-02T18:51:25.138" v="3008" actId="26606"/>
          <ac:spMkLst>
            <pc:docMk/>
            <pc:sldMk cId="1056018742" sldId="268"/>
            <ac:spMk id="172" creationId="{03BC2B61-D77E-45AB-8722-15BC6A718A37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1056018742" sldId="268"/>
            <ac:spMk id="174" creationId="{25E8815A-9407-4234-B08F-A1E49DCD7F37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1056018742" sldId="268"/>
            <ac:spMk id="175" creationId="{AD72D4D1-076F-49D3-9889-EFC4F6D7CA66}"/>
          </ac:spMkLst>
        </pc:spChg>
        <pc:spChg chg="add del">
          <ac:chgData name="Camil Zahi" userId="fbacaa66-244b-4c48-a11c-cf94bfa2ab13" providerId="ADAL" clId="{AC45E9BE-8457-4B89-893B-1E6611874D6A}" dt="2022-02-02T21:33:14.214" v="3629"/>
          <ac:spMkLst>
            <pc:docMk/>
            <pc:sldMk cId="1056018742" sldId="268"/>
            <ac:spMk id="176" creationId="{C9C56819-FD02-4626-ABF5-85C7463C990D}"/>
          </ac:spMkLst>
        </pc:spChg>
        <pc:grpChg chg="add del">
          <ac:chgData name="Camil Zahi" userId="fbacaa66-244b-4c48-a11c-cf94bfa2ab13" providerId="ADAL" clId="{AC45E9BE-8457-4B89-893B-1E6611874D6A}" dt="2022-02-02T17:45:07.468" v="2699" actId="26606"/>
          <ac:grpSpMkLst>
            <pc:docMk/>
            <pc:sldMk cId="1056018742" sldId="268"/>
            <ac:grpSpMk id="15" creationId="{DDAE397D-2F47-480F-95CA-D5EDB24333CB}"/>
          </ac:grpSpMkLst>
        </pc:grpChg>
        <pc:grpChg chg="add del">
          <ac:chgData name="Camil Zahi" userId="fbacaa66-244b-4c48-a11c-cf94bfa2ab13" providerId="ADAL" clId="{AC45E9BE-8457-4B89-893B-1E6611874D6A}" dt="2022-02-02T17:47:10.365" v="2740" actId="26606"/>
          <ac:grpSpMkLst>
            <pc:docMk/>
            <pc:sldMk cId="1056018742" sldId="268"/>
            <ac:grpSpMk id="85" creationId="{81DE8B58-F373-409E-A253-4380A66091D4}"/>
          </ac:grpSpMkLst>
        </pc:grpChg>
        <pc:grpChg chg="add del">
          <ac:chgData name="Camil Zahi" userId="fbacaa66-244b-4c48-a11c-cf94bfa2ab13" providerId="ADAL" clId="{AC45E9BE-8457-4B89-893B-1E6611874D6A}" dt="2022-02-02T18:51:03.880" v="3000" actId="26606"/>
          <ac:grpSpMkLst>
            <pc:docMk/>
            <pc:sldMk cId="1056018742" sldId="268"/>
            <ac:grpSpMk id="153" creationId="{27D8A815-1B1F-4DB5-A03C-F4987CF0CB0F}"/>
          </ac:grpSpMkLst>
        </pc:grpChg>
        <pc:picChg chg="add del">
          <ac:chgData name="Camil Zahi" userId="fbacaa66-244b-4c48-a11c-cf94bfa2ab13" providerId="ADAL" clId="{AC45E9BE-8457-4B89-893B-1E6611874D6A}" dt="2022-02-02T17:43:59.614" v="2658" actId="26606"/>
          <ac:picMkLst>
            <pc:docMk/>
            <pc:sldMk cId="1056018742" sldId="268"/>
            <ac:picMk id="5" creationId="{99171B1B-607E-44D9-A542-38A277932A40}"/>
          </ac:picMkLst>
        </pc:picChg>
        <pc:picChg chg="add del">
          <ac:chgData name="Camil Zahi" userId="fbacaa66-244b-4c48-a11c-cf94bfa2ab13" providerId="ADAL" clId="{AC45E9BE-8457-4B89-893B-1E6611874D6A}" dt="2022-02-02T17:44:53.001" v="2695" actId="26606"/>
          <ac:picMkLst>
            <pc:docMk/>
            <pc:sldMk cId="1056018742" sldId="268"/>
            <ac:picMk id="12" creationId="{5CFB0B96-81B6-4823-B6DC-1DD293B05B38}"/>
          </ac:picMkLst>
        </pc:picChg>
        <pc:picChg chg="add del">
          <ac:chgData name="Camil Zahi" userId="fbacaa66-244b-4c48-a11c-cf94bfa2ab13" providerId="ADAL" clId="{AC45E9BE-8457-4B89-893B-1E6611874D6A}" dt="2022-02-02T17:44:59.157" v="2697" actId="26606"/>
          <ac:picMkLst>
            <pc:docMk/>
            <pc:sldMk cId="1056018742" sldId="268"/>
            <ac:picMk id="22" creationId="{A307B92D-4751-43E5-99D7-A42F9EF9378F}"/>
          </ac:picMkLst>
        </pc:picChg>
        <pc:picChg chg="add del">
          <ac:chgData name="Camil Zahi" userId="fbacaa66-244b-4c48-a11c-cf94bfa2ab13" providerId="ADAL" clId="{AC45E9BE-8457-4B89-893B-1E6611874D6A}" dt="2022-02-02T17:45:23.473" v="2701" actId="26606"/>
          <ac:picMkLst>
            <pc:docMk/>
            <pc:sldMk cId="1056018742" sldId="268"/>
            <ac:picMk id="45" creationId="{0C46BFE8-9864-43CC-803A-C719B2A0F812}"/>
          </ac:picMkLst>
        </pc:picChg>
        <pc:picChg chg="add del mod ord">
          <ac:chgData name="Camil Zahi" userId="fbacaa66-244b-4c48-a11c-cf94bfa2ab13" providerId="ADAL" clId="{AC45E9BE-8457-4B89-893B-1E6611874D6A}" dt="2022-02-02T18:48:37.877" v="2934" actId="478"/>
          <ac:picMkLst>
            <pc:docMk/>
            <pc:sldMk cId="1056018742" sldId="268"/>
            <ac:picMk id="47" creationId="{5CFB0B96-81B6-4823-B6DC-1DD293B05B38}"/>
          </ac:picMkLst>
        </pc:picChg>
        <pc:picChg chg="add del">
          <ac:chgData name="Camil Zahi" userId="fbacaa66-244b-4c48-a11c-cf94bfa2ab13" providerId="ADAL" clId="{AC45E9BE-8457-4B89-893B-1E6611874D6A}" dt="2022-02-02T18:48:58.418" v="2936" actId="26606"/>
          <ac:picMkLst>
            <pc:docMk/>
            <pc:sldMk cId="1056018742" sldId="268"/>
            <ac:picMk id="101" creationId="{35504F86-578F-4E14-9957-FE3D9EED9A59}"/>
          </ac:picMkLst>
        </pc:picChg>
        <pc:picChg chg="add del">
          <ac:chgData name="Camil Zahi" userId="fbacaa66-244b-4c48-a11c-cf94bfa2ab13" providerId="ADAL" clId="{AC45E9BE-8457-4B89-893B-1E6611874D6A}" dt="2022-02-02T18:49:05.670" v="2938" actId="26606"/>
          <ac:picMkLst>
            <pc:docMk/>
            <pc:sldMk cId="1056018742" sldId="268"/>
            <ac:picMk id="110" creationId="{17853FB9-A06D-4F90-99C2-2F738BFF2322}"/>
          </ac:picMkLst>
        </pc:picChg>
        <pc:picChg chg="add del">
          <ac:chgData name="Camil Zahi" userId="fbacaa66-244b-4c48-a11c-cf94bfa2ab13" providerId="ADAL" clId="{AC45E9BE-8457-4B89-893B-1E6611874D6A}" dt="2022-02-02T18:49:06.721" v="2940" actId="26606"/>
          <ac:picMkLst>
            <pc:docMk/>
            <pc:sldMk cId="1056018742" sldId="268"/>
            <ac:picMk id="114" creationId="{35504F86-578F-4E14-9957-FE3D9EED9A59}"/>
          </ac:picMkLst>
        </pc:picChg>
        <pc:picChg chg="add mod">
          <ac:chgData name="Camil Zahi" userId="fbacaa66-244b-4c48-a11c-cf94bfa2ab13" providerId="ADAL" clId="{AC45E9BE-8457-4B89-893B-1E6611874D6A}" dt="2022-02-02T18:51:25.156" v="3009" actId="26606"/>
          <ac:picMkLst>
            <pc:docMk/>
            <pc:sldMk cId="1056018742" sldId="268"/>
            <ac:picMk id="118" creationId="{17853FB9-A06D-4F90-99C2-2F738BFF2322}"/>
          </ac:picMkLst>
        </pc:picChg>
        <pc:cxnChg chg="add del">
          <ac:chgData name="Camil Zahi" userId="fbacaa66-244b-4c48-a11c-cf94bfa2ab13" providerId="ADAL" clId="{AC45E9BE-8457-4B89-893B-1E6611874D6A}" dt="2022-02-02T17:43:59.614" v="2658" actId="26606"/>
          <ac:cxnSpMkLst>
            <pc:docMk/>
            <pc:sldMk cId="1056018742" sldId="268"/>
            <ac:cxnSpMk id="11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2T17:46:28.740" v="2734" actId="26606"/>
          <ac:cxnSpMkLst>
            <pc:docMk/>
            <pc:sldMk cId="1056018742" sldId="268"/>
            <ac:cxnSpMk id="68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2T17:46:44.161" v="2736" actId="26606"/>
          <ac:cxnSpMkLst>
            <pc:docMk/>
            <pc:sldMk cId="1056018742" sldId="268"/>
            <ac:cxnSpMk id="71" creationId="{20E3A342-4D61-4E3F-AF90-1AB42AEB96CC}"/>
          </ac:cxnSpMkLst>
        </pc:cxnChg>
        <pc:cxnChg chg="add del">
          <ac:chgData name="Camil Zahi" userId="fbacaa66-244b-4c48-a11c-cf94bfa2ab13" providerId="ADAL" clId="{AC45E9BE-8457-4B89-893B-1E6611874D6A}" dt="2022-02-02T18:49:06.737" v="2941" actId="26606"/>
          <ac:cxnSpMkLst>
            <pc:docMk/>
            <pc:sldMk cId="1056018742" sldId="268"/>
            <ac:cxnSpMk id="99" creationId="{96A8629B-8289-498B-939B-1CA0C106182C}"/>
          </ac:cxnSpMkLst>
        </pc:cxnChg>
        <pc:cxnChg chg="add del">
          <ac:chgData name="Camil Zahi" userId="fbacaa66-244b-4c48-a11c-cf94bfa2ab13" providerId="ADAL" clId="{AC45E9BE-8457-4B89-893B-1E6611874D6A}" dt="2022-02-02T18:49:05.670" v="2938" actId="26606"/>
          <ac:cxnSpMkLst>
            <pc:docMk/>
            <pc:sldMk cId="1056018742" sldId="268"/>
            <ac:cxnSpMk id="111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2T18:49:27.882" v="2953" actId="26606"/>
          <ac:cxnSpMkLst>
            <pc:docMk/>
            <pc:sldMk cId="1056018742" sldId="268"/>
            <ac:cxnSpMk id="119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2T18:49:23.001" v="2946" actId="26606"/>
          <ac:cxnSpMkLst>
            <pc:docMk/>
            <pc:sldMk cId="1056018742" sldId="268"/>
            <ac:cxnSpMk id="126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2T18:50:11.961" v="2989" actId="26606"/>
          <ac:cxnSpMkLst>
            <pc:docMk/>
            <pc:sldMk cId="1056018742" sldId="268"/>
            <ac:cxnSpMk id="144" creationId="{67182200-4859-4C8D-BCBB-55B245C28BA3}"/>
          </ac:cxnSpMkLst>
        </pc:cxnChg>
      </pc:sldChg>
      <pc:sldChg chg="modSp new del mod">
        <pc:chgData name="Camil Zahi" userId="fbacaa66-244b-4c48-a11c-cf94bfa2ab13" providerId="ADAL" clId="{AC45E9BE-8457-4B89-893B-1E6611874D6A}" dt="2022-02-02T15:15:38.979" v="1997" actId="2696"/>
        <pc:sldMkLst>
          <pc:docMk/>
          <pc:sldMk cId="3006630157" sldId="268"/>
        </pc:sldMkLst>
        <pc:spChg chg="mod">
          <ac:chgData name="Camil Zahi" userId="fbacaa66-244b-4c48-a11c-cf94bfa2ab13" providerId="ADAL" clId="{AC45E9BE-8457-4B89-893B-1E6611874D6A}" dt="2022-02-02T15:06:05.712" v="1981" actId="113"/>
          <ac:spMkLst>
            <pc:docMk/>
            <pc:sldMk cId="3006630157" sldId="268"/>
            <ac:spMk id="2" creationId="{E870A505-470A-4BD8-9A81-8586F810E942}"/>
          </ac:spMkLst>
        </pc:spChg>
      </pc:sldChg>
      <pc:sldChg chg="addSp delSp modSp new del mod modTransition setBg addAnim delAnim setClrOvrMap">
        <pc:chgData name="Camil Zahi" userId="fbacaa66-244b-4c48-a11c-cf94bfa2ab13" providerId="ADAL" clId="{AC45E9BE-8457-4B89-893B-1E6611874D6A}" dt="2022-02-02T15:05:53.307" v="1966" actId="2696"/>
        <pc:sldMkLst>
          <pc:docMk/>
          <pc:sldMk cId="3110141061" sldId="268"/>
        </pc:sldMkLst>
        <pc:spChg chg="mod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2" creationId="{A69159A4-A596-449A-96D4-BCD33C8613E1}"/>
          </ac:spMkLst>
        </pc:spChg>
        <pc:spChg chg="del mod">
          <ac:chgData name="Camil Zahi" userId="fbacaa66-244b-4c48-a11c-cf94bfa2ab13" providerId="ADAL" clId="{AC45E9BE-8457-4B89-893B-1E6611874D6A}" dt="2022-02-01T21:33:43.446" v="1453" actId="26606"/>
          <ac:spMkLst>
            <pc:docMk/>
            <pc:sldMk cId="3110141061" sldId="268"/>
            <ac:spMk id="3" creationId="{45221C6B-9DE4-40B6-AD4A-50393141DED4}"/>
          </ac:spMkLst>
        </pc:spChg>
        <pc:spChg chg="add del mod">
          <ac:chgData name="Camil Zahi" userId="fbacaa66-244b-4c48-a11c-cf94bfa2ab13" providerId="ADAL" clId="{AC45E9BE-8457-4B89-893B-1E6611874D6A}" dt="2022-02-02T14:03:40.248" v="1527" actId="26606"/>
          <ac:spMkLst>
            <pc:docMk/>
            <pc:sldMk cId="3110141061" sldId="268"/>
            <ac:spMk id="4" creationId="{3EF9784D-56CD-40D2-BEEC-600765AB96B4}"/>
          </ac:spMkLst>
        </pc:spChg>
        <pc:spChg chg="add del mod">
          <ac:chgData name="Camil Zahi" userId="fbacaa66-244b-4c48-a11c-cf94bfa2ab13" providerId="ADAL" clId="{AC45E9BE-8457-4B89-893B-1E6611874D6A}" dt="2022-02-02T15:05:22.986" v="1965" actId="478"/>
          <ac:spMkLst>
            <pc:docMk/>
            <pc:sldMk cId="3110141061" sldId="268"/>
            <ac:spMk id="5" creationId="{1CCF31E1-DB18-4BA3-93D6-710EA3FE2CBF}"/>
          </ac:spMkLst>
        </pc:spChg>
        <pc:spChg chg="add del">
          <ac:chgData name="Camil Zahi" userId="fbacaa66-244b-4c48-a11c-cf94bfa2ab13" providerId="ADAL" clId="{AC45E9BE-8457-4B89-893B-1E6611874D6A}" dt="2022-02-01T21:32:39.192" v="1436" actId="26606"/>
          <ac:spMkLst>
            <pc:docMk/>
            <pc:sldMk cId="3110141061" sldId="268"/>
            <ac:spMk id="9" creationId="{8181FC64-B306-4821-98E2-780662EFC486}"/>
          </ac:spMkLst>
        </pc:spChg>
        <pc:spChg chg="add del">
          <ac:chgData name="Camil Zahi" userId="fbacaa66-244b-4c48-a11c-cf94bfa2ab13" providerId="ADAL" clId="{AC45E9BE-8457-4B89-893B-1E6611874D6A}" dt="2022-02-01T21:32:39.192" v="1436" actId="26606"/>
          <ac:spMkLst>
            <pc:docMk/>
            <pc:sldMk cId="3110141061" sldId="268"/>
            <ac:spMk id="11" creationId="{5871FC61-DD4E-47D4-81FD-8A7E7D12B371}"/>
          </ac:spMkLst>
        </pc:spChg>
        <pc:spChg chg="add del">
          <ac:chgData name="Camil Zahi" userId="fbacaa66-244b-4c48-a11c-cf94bfa2ab13" providerId="ADAL" clId="{AC45E9BE-8457-4B89-893B-1E6611874D6A}" dt="2022-02-01T21:32:39.192" v="1436" actId="26606"/>
          <ac:spMkLst>
            <pc:docMk/>
            <pc:sldMk cId="3110141061" sldId="268"/>
            <ac:spMk id="13" creationId="{F9EC3F91-A75C-4F74-867E-E4C28C13546B}"/>
          </ac:spMkLst>
        </pc:spChg>
        <pc:spChg chg="add del">
          <ac:chgData name="Camil Zahi" userId="fbacaa66-244b-4c48-a11c-cf94bfa2ab13" providerId="ADAL" clId="{AC45E9BE-8457-4B89-893B-1E6611874D6A}" dt="2022-02-01T21:32:39.192" v="1436" actId="26606"/>
          <ac:spMkLst>
            <pc:docMk/>
            <pc:sldMk cId="3110141061" sldId="268"/>
            <ac:spMk id="15" creationId="{829A1E2C-5AC8-40FC-99E9-832069D39792}"/>
          </ac:spMkLst>
        </pc:spChg>
        <pc:spChg chg="add del">
          <ac:chgData name="Camil Zahi" userId="fbacaa66-244b-4c48-a11c-cf94bfa2ab13" providerId="ADAL" clId="{AC45E9BE-8457-4B89-893B-1E6611874D6A}" dt="2022-02-01T21:32:45.544" v="1439" actId="26606"/>
          <ac:spMkLst>
            <pc:docMk/>
            <pc:sldMk cId="3110141061" sldId="268"/>
            <ac:spMk id="17" creationId="{8181FC64-B306-4821-98E2-780662EFC486}"/>
          </ac:spMkLst>
        </pc:spChg>
        <pc:spChg chg="add del">
          <ac:chgData name="Camil Zahi" userId="fbacaa66-244b-4c48-a11c-cf94bfa2ab13" providerId="ADAL" clId="{AC45E9BE-8457-4B89-893B-1E6611874D6A}" dt="2022-02-01T21:32:45.544" v="1439" actId="26606"/>
          <ac:spMkLst>
            <pc:docMk/>
            <pc:sldMk cId="3110141061" sldId="268"/>
            <ac:spMk id="19" creationId="{5871FC61-DD4E-47D4-81FD-8A7E7D12B371}"/>
          </ac:spMkLst>
        </pc:spChg>
        <pc:spChg chg="add del">
          <ac:chgData name="Camil Zahi" userId="fbacaa66-244b-4c48-a11c-cf94bfa2ab13" providerId="ADAL" clId="{AC45E9BE-8457-4B89-893B-1E6611874D6A}" dt="2022-02-01T21:32:45.544" v="1439" actId="26606"/>
          <ac:spMkLst>
            <pc:docMk/>
            <pc:sldMk cId="3110141061" sldId="268"/>
            <ac:spMk id="20" creationId="{F9EC3F91-A75C-4F74-867E-E4C28C13546B}"/>
          </ac:spMkLst>
        </pc:spChg>
        <pc:spChg chg="add del">
          <ac:chgData name="Camil Zahi" userId="fbacaa66-244b-4c48-a11c-cf94bfa2ab13" providerId="ADAL" clId="{AC45E9BE-8457-4B89-893B-1E6611874D6A}" dt="2022-02-01T21:32:45.544" v="1439" actId="26606"/>
          <ac:spMkLst>
            <pc:docMk/>
            <pc:sldMk cId="3110141061" sldId="268"/>
            <ac:spMk id="21" creationId="{829A1E2C-5AC8-40FC-99E9-832069D39792}"/>
          </ac:spMkLst>
        </pc:spChg>
        <pc:spChg chg="add del">
          <ac:chgData name="Camil Zahi" userId="fbacaa66-244b-4c48-a11c-cf94bfa2ab13" providerId="ADAL" clId="{AC45E9BE-8457-4B89-893B-1E6611874D6A}" dt="2022-02-01T21:32:52.743" v="1441" actId="26606"/>
          <ac:spMkLst>
            <pc:docMk/>
            <pc:sldMk cId="3110141061" sldId="268"/>
            <ac:spMk id="23" creationId="{C1DD1A8A-57D5-4A81-AD04-532B043C5611}"/>
          </ac:spMkLst>
        </pc:spChg>
        <pc:spChg chg="add del">
          <ac:chgData name="Camil Zahi" userId="fbacaa66-244b-4c48-a11c-cf94bfa2ab13" providerId="ADAL" clId="{AC45E9BE-8457-4B89-893B-1E6611874D6A}" dt="2022-02-01T21:32:52.743" v="1441" actId="26606"/>
          <ac:spMkLst>
            <pc:docMk/>
            <pc:sldMk cId="3110141061" sldId="268"/>
            <ac:spMk id="25" creationId="{007891EC-4501-44ED-A8C8-B11B6DB767AB}"/>
          </ac:spMkLst>
        </pc:spChg>
        <pc:spChg chg="add del">
          <ac:chgData name="Camil Zahi" userId="fbacaa66-244b-4c48-a11c-cf94bfa2ab13" providerId="ADAL" clId="{AC45E9BE-8457-4B89-893B-1E6611874D6A}" dt="2022-02-01T21:33:03.934" v="1444" actId="26606"/>
          <ac:spMkLst>
            <pc:docMk/>
            <pc:sldMk cId="3110141061" sldId="268"/>
            <ac:spMk id="28" creationId="{87CC2527-562A-4F69-B487-4371E5B243E7}"/>
          </ac:spMkLst>
        </pc:spChg>
        <pc:spChg chg="add del">
          <ac:chgData name="Camil Zahi" userId="fbacaa66-244b-4c48-a11c-cf94bfa2ab13" providerId="ADAL" clId="{AC45E9BE-8457-4B89-893B-1E6611874D6A}" dt="2022-02-01T21:33:06.287" v="1447" actId="26606"/>
          <ac:spMkLst>
            <pc:docMk/>
            <pc:sldMk cId="3110141061" sldId="268"/>
            <ac:spMk id="31" creationId="{6F828D28-8E09-41CC-8229-3070B5467A96}"/>
          </ac:spMkLst>
        </pc:spChg>
        <pc:spChg chg="add del">
          <ac:chgData name="Camil Zahi" userId="fbacaa66-244b-4c48-a11c-cf94bfa2ab13" providerId="ADAL" clId="{AC45E9BE-8457-4B89-893B-1E6611874D6A}" dt="2022-02-01T21:33:06.287" v="1447" actId="26606"/>
          <ac:spMkLst>
            <pc:docMk/>
            <pc:sldMk cId="3110141061" sldId="268"/>
            <ac:spMk id="33" creationId="{D5B012D8-7F27-4758-9AC6-C889B154BD73}"/>
          </ac:spMkLst>
        </pc:spChg>
        <pc:spChg chg="add del">
          <ac:chgData name="Camil Zahi" userId="fbacaa66-244b-4c48-a11c-cf94bfa2ab13" providerId="ADAL" clId="{AC45E9BE-8457-4B89-893B-1E6611874D6A}" dt="2022-02-01T21:33:06.287" v="1447" actId="26606"/>
          <ac:spMkLst>
            <pc:docMk/>
            <pc:sldMk cId="3110141061" sldId="268"/>
            <ac:spMk id="34" creationId="{4063B759-00FC-46D1-9898-8E8625268FAF}"/>
          </ac:spMkLst>
        </pc:spChg>
        <pc:spChg chg="add del">
          <ac:chgData name="Camil Zahi" userId="fbacaa66-244b-4c48-a11c-cf94bfa2ab13" providerId="ADAL" clId="{AC45E9BE-8457-4B89-893B-1E6611874D6A}" dt="2022-02-01T21:33:36.145" v="1450" actId="26606"/>
          <ac:spMkLst>
            <pc:docMk/>
            <pc:sldMk cId="3110141061" sldId="268"/>
            <ac:spMk id="36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1T21:33:43.446" v="1453" actId="26606"/>
          <ac:spMkLst>
            <pc:docMk/>
            <pc:sldMk cId="3110141061" sldId="268"/>
            <ac:spMk id="39" creationId="{71B2258F-86CA-4D4D-8270-BC05FCDEBFB3}"/>
          </ac:spMkLst>
        </pc:spChg>
        <pc:spChg chg="add del">
          <ac:chgData name="Camil Zahi" userId="fbacaa66-244b-4c48-a11c-cf94bfa2ab13" providerId="ADAL" clId="{AC45E9BE-8457-4B89-893B-1E6611874D6A}" dt="2022-02-01T21:34:49.281" v="1484" actId="26606"/>
          <ac:spMkLst>
            <pc:docMk/>
            <pc:sldMk cId="3110141061" sldId="268"/>
            <ac:spMk id="45" creationId="{657F69E0-C4B0-4BEC-A689-4F8D877F05D4}"/>
          </ac:spMkLst>
        </pc:spChg>
        <pc:spChg chg="add del">
          <ac:chgData name="Camil Zahi" userId="fbacaa66-244b-4c48-a11c-cf94bfa2ab13" providerId="ADAL" clId="{AC45E9BE-8457-4B89-893B-1E6611874D6A}" dt="2022-02-01T21:34:49.281" v="1484" actId="26606"/>
          <ac:spMkLst>
            <pc:docMk/>
            <pc:sldMk cId="3110141061" sldId="268"/>
            <ac:spMk id="47" creationId="{9F6380B4-6A1C-481E-8408-B4E6C75B9B81}"/>
          </ac:spMkLst>
        </pc:spChg>
        <pc:spChg chg="add del">
          <ac:chgData name="Camil Zahi" userId="fbacaa66-244b-4c48-a11c-cf94bfa2ab13" providerId="ADAL" clId="{AC45E9BE-8457-4B89-893B-1E6611874D6A}" dt="2022-02-01T21:33:57.151" v="1457" actId="26606"/>
          <ac:spMkLst>
            <pc:docMk/>
            <pc:sldMk cId="3110141061" sldId="268"/>
            <ac:spMk id="51" creationId="{D72D079A-78B7-46D4-8DB8-D896EC9F2181}"/>
          </ac:spMkLst>
        </pc:spChg>
        <pc:spChg chg="add del">
          <ac:chgData name="Camil Zahi" userId="fbacaa66-244b-4c48-a11c-cf94bfa2ab13" providerId="ADAL" clId="{AC45E9BE-8457-4B89-893B-1E6611874D6A}" dt="2022-02-01T21:34:08.037" v="1463" actId="26606"/>
          <ac:spMkLst>
            <pc:docMk/>
            <pc:sldMk cId="3110141061" sldId="268"/>
            <ac:spMk id="52" creationId="{73BCEA90-F7D5-4EC1-9BE2-5A49A20F4B1D}"/>
          </ac:spMkLst>
        </pc:spChg>
        <pc:spChg chg="add del">
          <ac:chgData name="Camil Zahi" userId="fbacaa66-244b-4c48-a11c-cf94bfa2ab13" providerId="ADAL" clId="{AC45E9BE-8457-4B89-893B-1E6611874D6A}" dt="2022-02-01T21:33:57.151" v="1457" actId="26606"/>
          <ac:spMkLst>
            <pc:docMk/>
            <pc:sldMk cId="3110141061" sldId="268"/>
            <ac:spMk id="54" creationId="{04812C46-200A-4DEB-A05E-3ED6C68C2387}"/>
          </ac:spMkLst>
        </pc:spChg>
        <pc:spChg chg="add del">
          <ac:chgData name="Camil Zahi" userId="fbacaa66-244b-4c48-a11c-cf94bfa2ab13" providerId="ADAL" clId="{AC45E9BE-8457-4B89-893B-1E6611874D6A}" dt="2022-02-01T21:33:57.151" v="1457" actId="26606"/>
          <ac:spMkLst>
            <pc:docMk/>
            <pc:sldMk cId="3110141061" sldId="268"/>
            <ac:spMk id="56" creationId="{D1EA859B-E555-4109-94F3-6700E046E008}"/>
          </ac:spMkLst>
        </pc:spChg>
        <pc:spChg chg="add del">
          <ac:chgData name="Camil Zahi" userId="fbacaa66-244b-4c48-a11c-cf94bfa2ab13" providerId="ADAL" clId="{AC45E9BE-8457-4B89-893B-1E6611874D6A}" dt="2022-02-01T21:33:59.963" v="1459" actId="26606"/>
          <ac:spMkLst>
            <pc:docMk/>
            <pc:sldMk cId="3110141061" sldId="268"/>
            <ac:spMk id="58" creationId="{8F90786E-B72D-4C32-BDCE-A170B007822D}"/>
          </ac:spMkLst>
        </pc:spChg>
        <pc:spChg chg="add del">
          <ac:chgData name="Camil Zahi" userId="fbacaa66-244b-4c48-a11c-cf94bfa2ab13" providerId="ADAL" clId="{AC45E9BE-8457-4B89-893B-1E6611874D6A}" dt="2022-02-01T21:33:59.963" v="1459" actId="26606"/>
          <ac:spMkLst>
            <pc:docMk/>
            <pc:sldMk cId="3110141061" sldId="268"/>
            <ac:spMk id="59" creationId="{5E46F2E7-848F-4A6C-A098-4764FDEA771A}"/>
          </ac:spMkLst>
        </pc:spChg>
        <pc:spChg chg="add del">
          <ac:chgData name="Camil Zahi" userId="fbacaa66-244b-4c48-a11c-cf94bfa2ab13" providerId="ADAL" clId="{AC45E9BE-8457-4B89-893B-1E6611874D6A}" dt="2022-02-01T21:33:59.963" v="1459" actId="26606"/>
          <ac:spMkLst>
            <pc:docMk/>
            <pc:sldMk cId="3110141061" sldId="268"/>
            <ac:spMk id="60" creationId="{91D7078F-9D0B-49DE-9732-15781A132839}"/>
          </ac:spMkLst>
        </pc:spChg>
        <pc:spChg chg="add del">
          <ac:chgData name="Camil Zahi" userId="fbacaa66-244b-4c48-a11c-cf94bfa2ab13" providerId="ADAL" clId="{AC45E9BE-8457-4B89-893B-1E6611874D6A}" dt="2022-02-01T21:34:02.941" v="1461" actId="26606"/>
          <ac:spMkLst>
            <pc:docMk/>
            <pc:sldMk cId="3110141061" sldId="268"/>
            <ac:spMk id="62" creationId="{3CD9DF72-87A3-404E-A828-84CBF11A8303}"/>
          </ac:spMkLst>
        </pc:spChg>
        <pc:spChg chg="add del">
          <ac:chgData name="Camil Zahi" userId="fbacaa66-244b-4c48-a11c-cf94bfa2ab13" providerId="ADAL" clId="{AC45E9BE-8457-4B89-893B-1E6611874D6A}" dt="2022-02-01T21:34:02.941" v="1461" actId="26606"/>
          <ac:spMkLst>
            <pc:docMk/>
            <pc:sldMk cId="3110141061" sldId="268"/>
            <ac:spMk id="64" creationId="{2AD86A2D-F6C5-43F8-9C85-410CD5F8195E}"/>
          </ac:spMkLst>
        </pc:spChg>
        <pc:spChg chg="add del">
          <ac:chgData name="Camil Zahi" userId="fbacaa66-244b-4c48-a11c-cf94bfa2ab13" providerId="ADAL" clId="{AC45E9BE-8457-4B89-893B-1E6611874D6A}" dt="2022-02-01T21:34:08.037" v="1463" actId="26606"/>
          <ac:spMkLst>
            <pc:docMk/>
            <pc:sldMk cId="3110141061" sldId="268"/>
            <ac:spMk id="66" creationId="{9848F91B-FA65-4A06-A177-8CCF7EBC8631}"/>
          </ac:spMkLst>
        </pc:spChg>
        <pc:spChg chg="add del">
          <ac:chgData name="Camil Zahi" userId="fbacaa66-244b-4c48-a11c-cf94bfa2ab13" providerId="ADAL" clId="{AC45E9BE-8457-4B89-893B-1E6611874D6A}" dt="2022-02-01T21:34:08.037" v="1463" actId="26606"/>
          <ac:spMkLst>
            <pc:docMk/>
            <pc:sldMk cId="3110141061" sldId="268"/>
            <ac:spMk id="67" creationId="{2CF7CF5F-D747-47B3-80B1-8392750446C6}"/>
          </ac:spMkLst>
        </pc:spChg>
        <pc:spChg chg="add del">
          <ac:chgData name="Camil Zahi" userId="fbacaa66-244b-4c48-a11c-cf94bfa2ab13" providerId="ADAL" clId="{AC45E9BE-8457-4B89-893B-1E6611874D6A}" dt="2022-02-01T21:34:08.037" v="1463" actId="26606"/>
          <ac:spMkLst>
            <pc:docMk/>
            <pc:sldMk cId="3110141061" sldId="268"/>
            <ac:spMk id="68" creationId="{820B6604-1FF9-43F5-AC47-3D41CB2F563B}"/>
          </ac:spMkLst>
        </pc:spChg>
        <pc:spChg chg="add del">
          <ac:chgData name="Camil Zahi" userId="fbacaa66-244b-4c48-a11c-cf94bfa2ab13" providerId="ADAL" clId="{AC45E9BE-8457-4B89-893B-1E6611874D6A}" dt="2022-02-01T21:34:08.037" v="1463" actId="26606"/>
          <ac:spMkLst>
            <pc:docMk/>
            <pc:sldMk cId="3110141061" sldId="268"/>
            <ac:spMk id="69" creationId="{D98779F6-5395-4B82-BDCB-4ADF6A5BB9E5}"/>
          </ac:spMkLst>
        </pc:spChg>
        <pc:spChg chg="add del">
          <ac:chgData name="Camil Zahi" userId="fbacaa66-244b-4c48-a11c-cf94bfa2ab13" providerId="ADAL" clId="{AC45E9BE-8457-4B89-893B-1E6611874D6A}" dt="2022-02-01T21:34:08.037" v="1463" actId="26606"/>
          <ac:spMkLst>
            <pc:docMk/>
            <pc:sldMk cId="3110141061" sldId="268"/>
            <ac:spMk id="70" creationId="{CE1108CD-786E-4304-9504-9C5AD64829D2}"/>
          </ac:spMkLst>
        </pc:spChg>
        <pc:spChg chg="add del">
          <ac:chgData name="Camil Zahi" userId="fbacaa66-244b-4c48-a11c-cf94bfa2ab13" providerId="ADAL" clId="{AC45E9BE-8457-4B89-893B-1E6611874D6A}" dt="2022-02-01T21:34:08.037" v="1463" actId="26606"/>
          <ac:spMkLst>
            <pc:docMk/>
            <pc:sldMk cId="3110141061" sldId="268"/>
            <ac:spMk id="71" creationId="{C70191CD-D48F-4F7A-8077-0380603A29E2}"/>
          </ac:spMkLst>
        </pc:spChg>
        <pc:spChg chg="add del">
          <ac:chgData name="Camil Zahi" userId="fbacaa66-244b-4c48-a11c-cf94bfa2ab13" providerId="ADAL" clId="{AC45E9BE-8457-4B89-893B-1E6611874D6A}" dt="2022-02-01T21:34:16.652" v="1465" actId="26606"/>
          <ac:spMkLst>
            <pc:docMk/>
            <pc:sldMk cId="3110141061" sldId="268"/>
            <ac:spMk id="73" creationId="{5E8D2E83-FB3A-40E7-A9E5-7AB389D612B4}"/>
          </ac:spMkLst>
        </pc:spChg>
        <pc:spChg chg="add del">
          <ac:chgData name="Camil Zahi" userId="fbacaa66-244b-4c48-a11c-cf94bfa2ab13" providerId="ADAL" clId="{AC45E9BE-8457-4B89-893B-1E6611874D6A}" dt="2022-02-01T21:34:16.652" v="1465" actId="26606"/>
          <ac:spMkLst>
            <pc:docMk/>
            <pc:sldMk cId="3110141061" sldId="268"/>
            <ac:spMk id="74" creationId="{EC99AE28-54E5-4E44-B232-88D6FBE3B65B}"/>
          </ac:spMkLst>
        </pc:spChg>
        <pc:spChg chg="add del">
          <ac:chgData name="Camil Zahi" userId="fbacaa66-244b-4c48-a11c-cf94bfa2ab13" providerId="ADAL" clId="{AC45E9BE-8457-4B89-893B-1E6611874D6A}" dt="2022-02-01T21:34:22.293" v="1467" actId="26606"/>
          <ac:spMkLst>
            <pc:docMk/>
            <pc:sldMk cId="3110141061" sldId="268"/>
            <ac:spMk id="76" creationId="{B0792D4F-247E-46FE-85FC-881DEFA41D94}"/>
          </ac:spMkLst>
        </pc:spChg>
        <pc:spChg chg="add del">
          <ac:chgData name="Camil Zahi" userId="fbacaa66-244b-4c48-a11c-cf94bfa2ab13" providerId="ADAL" clId="{AC45E9BE-8457-4B89-893B-1E6611874D6A}" dt="2022-02-01T21:34:22.293" v="1467" actId="26606"/>
          <ac:spMkLst>
            <pc:docMk/>
            <pc:sldMk cId="3110141061" sldId="268"/>
            <ac:spMk id="77" creationId="{FA3CD3A3-D3C1-4567-BEC0-3A50E9A3A630}"/>
          </ac:spMkLst>
        </pc:spChg>
        <pc:spChg chg="add del">
          <ac:chgData name="Camil Zahi" userId="fbacaa66-244b-4c48-a11c-cf94bfa2ab13" providerId="ADAL" clId="{AC45E9BE-8457-4B89-893B-1E6611874D6A}" dt="2022-02-01T21:34:22.293" v="1467" actId="26606"/>
          <ac:spMkLst>
            <pc:docMk/>
            <pc:sldMk cId="3110141061" sldId="268"/>
            <ac:spMk id="79" creationId="{C4FDA251-CD59-4A34-8DB6-1E75EA384CFC}"/>
          </ac:spMkLst>
        </pc:spChg>
        <pc:spChg chg="add del">
          <ac:chgData name="Camil Zahi" userId="fbacaa66-244b-4c48-a11c-cf94bfa2ab13" providerId="ADAL" clId="{AC45E9BE-8457-4B89-893B-1E6611874D6A}" dt="2022-02-01T21:34:23.409" v="1469" actId="26606"/>
          <ac:spMkLst>
            <pc:docMk/>
            <pc:sldMk cId="3110141061" sldId="268"/>
            <ac:spMk id="81" creationId="{87CC2527-562A-4F69-B487-4371E5B243E7}"/>
          </ac:spMkLst>
        </pc:spChg>
        <pc:spChg chg="add del">
          <ac:chgData name="Camil Zahi" userId="fbacaa66-244b-4c48-a11c-cf94bfa2ab13" providerId="ADAL" clId="{AC45E9BE-8457-4B89-893B-1E6611874D6A}" dt="2022-02-01T21:34:24.797" v="1471" actId="26606"/>
          <ac:spMkLst>
            <pc:docMk/>
            <pc:sldMk cId="3110141061" sldId="268"/>
            <ac:spMk id="84" creationId="{6F40FBDA-CEB1-40F0-9AB9-BD9C402D70FE}"/>
          </ac:spMkLst>
        </pc:spChg>
        <pc:spChg chg="add del">
          <ac:chgData name="Camil Zahi" userId="fbacaa66-244b-4c48-a11c-cf94bfa2ab13" providerId="ADAL" clId="{AC45E9BE-8457-4B89-893B-1E6611874D6A}" dt="2022-02-01T21:34:24.797" v="1471" actId="26606"/>
          <ac:spMkLst>
            <pc:docMk/>
            <pc:sldMk cId="3110141061" sldId="268"/>
            <ac:spMk id="85" creationId="{0344D4FE-ABEF-4230-9E4E-AD5782FC78AC}"/>
          </ac:spMkLst>
        </pc:spChg>
        <pc:spChg chg="add del">
          <ac:chgData name="Camil Zahi" userId="fbacaa66-244b-4c48-a11c-cf94bfa2ab13" providerId="ADAL" clId="{AC45E9BE-8457-4B89-893B-1E6611874D6A}" dt="2022-02-01T21:34:24.797" v="1471" actId="26606"/>
          <ac:spMkLst>
            <pc:docMk/>
            <pc:sldMk cId="3110141061" sldId="268"/>
            <ac:spMk id="86" creationId="{9325F979-D3F9-4926-81B7-7ACCB31A501B}"/>
          </ac:spMkLst>
        </pc:spChg>
        <pc:spChg chg="add del">
          <ac:chgData name="Camil Zahi" userId="fbacaa66-244b-4c48-a11c-cf94bfa2ab13" providerId="ADAL" clId="{AC45E9BE-8457-4B89-893B-1E6611874D6A}" dt="2022-02-01T21:34:28.381" v="1473" actId="26606"/>
          <ac:spMkLst>
            <pc:docMk/>
            <pc:sldMk cId="3110141061" sldId="268"/>
            <ac:spMk id="88" creationId="{87CC2527-562A-4F69-B487-4371E5B243E7}"/>
          </ac:spMkLst>
        </pc:spChg>
        <pc:spChg chg="add del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90" creationId="{29FDB030-9B49-4CED-8CCD-4D99382388AC}"/>
          </ac:spMkLst>
        </pc:spChg>
        <pc:spChg chg="add del">
          <ac:chgData name="Camil Zahi" userId="fbacaa66-244b-4c48-a11c-cf94bfa2ab13" providerId="ADAL" clId="{AC45E9BE-8457-4B89-893B-1E6611874D6A}" dt="2022-02-01T21:34:45.361" v="1475" actId="26606"/>
          <ac:spMkLst>
            <pc:docMk/>
            <pc:sldMk cId="3110141061" sldId="268"/>
            <ac:spMk id="91" creationId="{8A95209C-5275-4E15-8EA7-7F42980ABF2D}"/>
          </ac:spMkLst>
        </pc:spChg>
        <pc:spChg chg="add del">
          <ac:chgData name="Camil Zahi" userId="fbacaa66-244b-4c48-a11c-cf94bfa2ab13" providerId="ADAL" clId="{AC45E9BE-8457-4B89-893B-1E6611874D6A}" dt="2022-02-01T21:34:45.361" v="1475" actId="26606"/>
          <ac:spMkLst>
            <pc:docMk/>
            <pc:sldMk cId="3110141061" sldId="268"/>
            <ac:spMk id="92" creationId="{4F2ED431-E304-4FF0-9F4E-032783C9D612}"/>
          </ac:spMkLst>
        </pc:spChg>
        <pc:spChg chg="add del">
          <ac:chgData name="Camil Zahi" userId="fbacaa66-244b-4c48-a11c-cf94bfa2ab13" providerId="ADAL" clId="{AC45E9BE-8457-4B89-893B-1E6611874D6A}" dt="2022-02-01T21:34:45.361" v="1475" actId="26606"/>
          <ac:spMkLst>
            <pc:docMk/>
            <pc:sldMk cId="3110141061" sldId="268"/>
            <ac:spMk id="93" creationId="{4E87FCFB-2CCE-460D-B3DD-557C8BD1B94A}"/>
          </ac:spMkLst>
        </pc:spChg>
        <pc:spChg chg="add del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94" creationId="{9A97C86A-04D6-40F7-AE84-31AB43E6A846}"/>
          </ac:spMkLst>
        </pc:spChg>
        <pc:spChg chg="add del">
          <ac:chgData name="Camil Zahi" userId="fbacaa66-244b-4c48-a11c-cf94bfa2ab13" providerId="ADAL" clId="{AC45E9BE-8457-4B89-893B-1E6611874D6A}" dt="2022-02-01T21:34:46.755" v="1477" actId="26606"/>
          <ac:spMkLst>
            <pc:docMk/>
            <pc:sldMk cId="3110141061" sldId="268"/>
            <ac:spMk id="95" creationId="{657F69E0-C4B0-4BEC-A689-4F8D877F05D4}"/>
          </ac:spMkLst>
        </pc:spChg>
        <pc:spChg chg="add del">
          <ac:chgData name="Camil Zahi" userId="fbacaa66-244b-4c48-a11c-cf94bfa2ab13" providerId="ADAL" clId="{AC45E9BE-8457-4B89-893B-1E6611874D6A}" dt="2022-02-01T21:34:46.755" v="1477" actId="26606"/>
          <ac:spMkLst>
            <pc:docMk/>
            <pc:sldMk cId="3110141061" sldId="268"/>
            <ac:spMk id="96" creationId="{9F6380B4-6A1C-481E-8408-B4E6C75B9B81}"/>
          </ac:spMkLst>
        </pc:spChg>
        <pc:spChg chg="add del">
          <ac:chgData name="Camil Zahi" userId="fbacaa66-244b-4c48-a11c-cf94bfa2ab13" providerId="ADAL" clId="{AC45E9BE-8457-4B89-893B-1E6611874D6A}" dt="2022-02-01T21:34:47.558" v="1479" actId="26606"/>
          <ac:spMkLst>
            <pc:docMk/>
            <pc:sldMk cId="3110141061" sldId="268"/>
            <ac:spMk id="98" creationId="{71B2258F-86CA-4D4D-8270-BC05FCDEBFB3}"/>
          </ac:spMkLst>
        </pc:spChg>
        <pc:spChg chg="add del">
          <ac:chgData name="Camil Zahi" userId="fbacaa66-244b-4c48-a11c-cf94bfa2ab13" providerId="ADAL" clId="{AC45E9BE-8457-4B89-893B-1E6611874D6A}" dt="2022-02-01T21:34:48.750" v="1481" actId="26606"/>
          <ac:spMkLst>
            <pc:docMk/>
            <pc:sldMk cId="3110141061" sldId="268"/>
            <ac:spMk id="100" creationId="{657F69E0-C4B0-4BEC-A689-4F8D877F05D4}"/>
          </ac:spMkLst>
        </pc:spChg>
        <pc:spChg chg="add del">
          <ac:chgData name="Camil Zahi" userId="fbacaa66-244b-4c48-a11c-cf94bfa2ab13" providerId="ADAL" clId="{AC45E9BE-8457-4B89-893B-1E6611874D6A}" dt="2022-02-01T21:34:48.750" v="1481" actId="26606"/>
          <ac:spMkLst>
            <pc:docMk/>
            <pc:sldMk cId="3110141061" sldId="268"/>
            <ac:spMk id="101" creationId="{9F6380B4-6A1C-481E-8408-B4E6C75B9B81}"/>
          </ac:spMkLst>
        </pc:spChg>
        <pc:spChg chg="add del">
          <ac:chgData name="Camil Zahi" userId="fbacaa66-244b-4c48-a11c-cf94bfa2ab13" providerId="ADAL" clId="{AC45E9BE-8457-4B89-893B-1E6611874D6A}" dt="2022-02-01T21:34:49.277" v="1483" actId="26606"/>
          <ac:spMkLst>
            <pc:docMk/>
            <pc:sldMk cId="3110141061" sldId="268"/>
            <ac:spMk id="103" creationId="{71B2258F-86CA-4D4D-8270-BC05FCDEBFB3}"/>
          </ac:spMkLst>
        </pc:spChg>
        <pc:spChg chg="add del">
          <ac:chgData name="Camil Zahi" userId="fbacaa66-244b-4c48-a11c-cf94bfa2ab13" providerId="ADAL" clId="{AC45E9BE-8457-4B89-893B-1E6611874D6A}" dt="2022-02-01T21:35:07.842" v="1495" actId="26606"/>
          <ac:spMkLst>
            <pc:docMk/>
            <pc:sldMk cId="3110141061" sldId="268"/>
            <ac:spMk id="105" creationId="{657F69E0-C4B0-4BEC-A689-4F8D877F05D4}"/>
          </ac:spMkLst>
        </pc:spChg>
        <pc:spChg chg="add del">
          <ac:chgData name="Camil Zahi" userId="fbacaa66-244b-4c48-a11c-cf94bfa2ab13" providerId="ADAL" clId="{AC45E9BE-8457-4B89-893B-1E6611874D6A}" dt="2022-02-01T21:35:07.842" v="1495" actId="26606"/>
          <ac:spMkLst>
            <pc:docMk/>
            <pc:sldMk cId="3110141061" sldId="268"/>
            <ac:spMk id="106" creationId="{9F6380B4-6A1C-481E-8408-B4E6C75B9B81}"/>
          </ac:spMkLst>
        </pc:spChg>
        <pc:spChg chg="add del">
          <ac:chgData name="Camil Zahi" userId="fbacaa66-244b-4c48-a11c-cf94bfa2ab13" providerId="ADAL" clId="{AC45E9BE-8457-4B89-893B-1E6611874D6A}" dt="2022-02-01T21:35:00.774" v="1486" actId="26606"/>
          <ac:spMkLst>
            <pc:docMk/>
            <pc:sldMk cId="3110141061" sldId="268"/>
            <ac:spMk id="111" creationId="{71B2258F-86CA-4D4D-8270-BC05FCDEBFB3}"/>
          </ac:spMkLst>
        </pc:spChg>
        <pc:spChg chg="add del">
          <ac:chgData name="Camil Zahi" userId="fbacaa66-244b-4c48-a11c-cf94bfa2ab13" providerId="ADAL" clId="{AC45E9BE-8457-4B89-893B-1E6611874D6A}" dt="2022-02-01T21:35:02.229" v="1488" actId="26606"/>
          <ac:spMkLst>
            <pc:docMk/>
            <pc:sldMk cId="3110141061" sldId="268"/>
            <ac:spMk id="114" creationId="{37C89E4B-3C9F-44B9-8B86-D9E3D112D8EC}"/>
          </ac:spMkLst>
        </pc:spChg>
        <pc:spChg chg="add del">
          <ac:chgData name="Camil Zahi" userId="fbacaa66-244b-4c48-a11c-cf94bfa2ab13" providerId="ADAL" clId="{AC45E9BE-8457-4B89-893B-1E6611874D6A}" dt="2022-02-01T21:35:05.956" v="1490" actId="26606"/>
          <ac:spMkLst>
            <pc:docMk/>
            <pc:sldMk cId="3110141061" sldId="268"/>
            <ac:spMk id="117" creationId="{8A95209C-5275-4E15-8EA7-7F42980ABF2D}"/>
          </ac:spMkLst>
        </pc:spChg>
        <pc:spChg chg="add del">
          <ac:chgData name="Camil Zahi" userId="fbacaa66-244b-4c48-a11c-cf94bfa2ab13" providerId="ADAL" clId="{AC45E9BE-8457-4B89-893B-1E6611874D6A}" dt="2022-02-01T21:35:05.956" v="1490" actId="26606"/>
          <ac:spMkLst>
            <pc:docMk/>
            <pc:sldMk cId="3110141061" sldId="268"/>
            <ac:spMk id="118" creationId="{4F2ED431-E304-4FF0-9F4E-032783C9D612}"/>
          </ac:spMkLst>
        </pc:spChg>
        <pc:spChg chg="add del">
          <ac:chgData name="Camil Zahi" userId="fbacaa66-244b-4c48-a11c-cf94bfa2ab13" providerId="ADAL" clId="{AC45E9BE-8457-4B89-893B-1E6611874D6A}" dt="2022-02-01T21:35:05.956" v="1490" actId="26606"/>
          <ac:spMkLst>
            <pc:docMk/>
            <pc:sldMk cId="3110141061" sldId="268"/>
            <ac:spMk id="119" creationId="{4E87FCFB-2CCE-460D-B3DD-557C8BD1B94A}"/>
          </ac:spMkLst>
        </pc:spChg>
        <pc:spChg chg="add del">
          <ac:chgData name="Camil Zahi" userId="fbacaa66-244b-4c48-a11c-cf94bfa2ab13" providerId="ADAL" clId="{AC45E9BE-8457-4B89-893B-1E6611874D6A}" dt="2022-02-01T21:35:07.254" v="1492" actId="26606"/>
          <ac:spMkLst>
            <pc:docMk/>
            <pc:sldMk cId="3110141061" sldId="268"/>
            <ac:spMk id="121" creationId="{37C89E4B-3C9F-44B9-8B86-D9E3D112D8EC}"/>
          </ac:spMkLst>
        </pc:spChg>
        <pc:spChg chg="add del">
          <ac:chgData name="Camil Zahi" userId="fbacaa66-244b-4c48-a11c-cf94bfa2ab13" providerId="ADAL" clId="{AC45E9BE-8457-4B89-893B-1E6611874D6A}" dt="2022-02-01T21:35:07.825" v="1494" actId="26606"/>
          <ac:spMkLst>
            <pc:docMk/>
            <pc:sldMk cId="3110141061" sldId="268"/>
            <ac:spMk id="125" creationId="{71B2258F-86CA-4D4D-8270-BC05FCDEBFB3}"/>
          </ac:spMkLst>
        </pc:spChg>
        <pc:spChg chg="add del">
          <ac:chgData name="Camil Zahi" userId="fbacaa66-244b-4c48-a11c-cf94bfa2ab13" providerId="ADAL" clId="{AC45E9BE-8457-4B89-893B-1E6611874D6A}" dt="2022-02-02T14:03:20.815" v="1506" actId="26606"/>
          <ac:spMkLst>
            <pc:docMk/>
            <pc:sldMk cId="3110141061" sldId="268"/>
            <ac:spMk id="127" creationId="{37C89E4B-3C9F-44B9-8B86-D9E3D112D8EC}"/>
          </ac:spMkLst>
        </pc:spChg>
        <pc:spChg chg="add del">
          <ac:chgData name="Camil Zahi" userId="fbacaa66-244b-4c48-a11c-cf94bfa2ab13" providerId="ADAL" clId="{AC45E9BE-8457-4B89-893B-1E6611874D6A}" dt="2022-02-02T14:03:40.248" v="1527" actId="26606"/>
          <ac:spMkLst>
            <pc:docMk/>
            <pc:sldMk cId="3110141061" sldId="268"/>
            <ac:spMk id="135" creationId="{E49CC64F-7275-4E33-961B-0C5CDC439875}"/>
          </ac:spMkLst>
        </pc:spChg>
        <pc:spChg chg="add del">
          <ac:chgData name="Camil Zahi" userId="fbacaa66-244b-4c48-a11c-cf94bfa2ab13" providerId="ADAL" clId="{AC45E9BE-8457-4B89-893B-1E6611874D6A}" dt="2022-02-02T14:04:03.848" v="1531" actId="26606"/>
          <ac:spMkLst>
            <pc:docMk/>
            <pc:sldMk cId="3110141061" sldId="268"/>
            <ac:spMk id="139" creationId="{C5E6CFF1-2F42-4E10-9A97-F116F46F53FE}"/>
          </ac:spMkLst>
        </pc:spChg>
        <pc:spChg chg="add del">
          <ac:chgData name="Camil Zahi" userId="fbacaa66-244b-4c48-a11c-cf94bfa2ab13" providerId="ADAL" clId="{AC45E9BE-8457-4B89-893B-1E6611874D6A}" dt="2022-02-02T14:04:33.397" v="1536" actId="26606"/>
          <ac:spMkLst>
            <pc:docMk/>
            <pc:sldMk cId="3110141061" sldId="268"/>
            <ac:spMk id="145" creationId="{CF62D2A7-8207-488C-9F46-316BA81A16C8}"/>
          </ac:spMkLst>
        </pc:spChg>
        <pc:spChg chg="add del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147" creationId="{F3060C83-F051-4F0E-ABAD-AA0DFC48B218}"/>
          </ac:spMkLst>
        </pc:spChg>
        <pc:spChg chg="add del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148" creationId="{83C98ABE-055B-441F-B07E-44F97F083C39}"/>
          </ac:spMkLst>
        </pc:spChg>
        <pc:spChg chg="add del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149" creationId="{3783CA14-24A1-485C-8B30-D6A5D87987AD}"/>
          </ac:spMkLst>
        </pc:spChg>
        <pc:spChg chg="add del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150" creationId="{FF9F2414-84E8-453E-B1F3-389FDE8192D9}"/>
          </ac:spMkLst>
        </pc:spChg>
        <pc:spChg chg="add del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151" creationId="{3ECA69A1-7536-43AC-85EF-C7106179F5ED}"/>
          </ac:spMkLst>
        </pc:spChg>
        <pc:spChg chg="add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156" creationId="{A8DB9CD9-59B1-4D73-BC4C-98796A48EF9B}"/>
          </ac:spMkLst>
        </pc:spChg>
        <pc:spChg chg="add">
          <ac:chgData name="Camil Zahi" userId="fbacaa66-244b-4c48-a11c-cf94bfa2ab13" providerId="ADAL" clId="{AC45E9BE-8457-4B89-893B-1E6611874D6A}" dt="2022-02-02T14:05:30.543" v="1559" actId="26606"/>
          <ac:spMkLst>
            <pc:docMk/>
            <pc:sldMk cId="3110141061" sldId="268"/>
            <ac:spMk id="158" creationId="{8874A6A9-41FF-4E33-AFA8-F9F81436A59E}"/>
          </ac:spMkLst>
        </pc:spChg>
        <pc:grpChg chg="add">
          <ac:chgData name="Camil Zahi" userId="fbacaa66-244b-4c48-a11c-cf94bfa2ab13" providerId="ADAL" clId="{AC45E9BE-8457-4B89-893B-1E6611874D6A}" dt="2022-02-02T14:05:30.543" v="1559" actId="26606"/>
          <ac:grpSpMkLst>
            <pc:docMk/>
            <pc:sldMk cId="3110141061" sldId="268"/>
            <ac:grpSpMk id="160" creationId="{721D730E-1F97-4071-B143-B05E6D2599BC}"/>
          </ac:grpSpMkLst>
        </pc:grpChg>
        <pc:graphicFrameChg chg="add del mod modGraphic">
          <ac:chgData name="Camil Zahi" userId="fbacaa66-244b-4c48-a11c-cf94bfa2ab13" providerId="ADAL" clId="{AC45E9BE-8457-4B89-893B-1E6611874D6A}" dt="2022-02-02T14:04:46.764" v="1537" actId="478"/>
          <ac:graphicFrameMkLst>
            <pc:docMk/>
            <pc:sldMk cId="3110141061" sldId="268"/>
            <ac:graphicFrameMk id="137" creationId="{7433DE98-A0F2-48A0-A0FF-5B74150F606F}"/>
          </ac:graphicFrameMkLst>
        </pc:graphicFrameChg>
        <pc:picChg chg="add del">
          <ac:chgData name="Camil Zahi" userId="fbacaa66-244b-4c48-a11c-cf94bfa2ab13" providerId="ADAL" clId="{AC45E9BE-8457-4B89-893B-1E6611874D6A}" dt="2022-02-01T21:32:39.192" v="1436" actId="26606"/>
          <ac:picMkLst>
            <pc:docMk/>
            <pc:sldMk cId="3110141061" sldId="268"/>
            <ac:picMk id="5" creationId="{9D84F52D-B38D-455E-BF75-99EA61193CEC}"/>
          </ac:picMkLst>
        </pc:picChg>
        <pc:picChg chg="add del">
          <ac:chgData name="Camil Zahi" userId="fbacaa66-244b-4c48-a11c-cf94bfa2ab13" providerId="ADAL" clId="{AC45E9BE-8457-4B89-893B-1E6611874D6A}" dt="2022-02-01T21:32:45.544" v="1439" actId="26606"/>
          <ac:picMkLst>
            <pc:docMk/>
            <pc:sldMk cId="3110141061" sldId="268"/>
            <ac:picMk id="18" creationId="{B02449F3-6905-41AD-9EC0-59415BCCB808}"/>
          </ac:picMkLst>
        </pc:picChg>
        <pc:picChg chg="add del">
          <ac:chgData name="Camil Zahi" userId="fbacaa66-244b-4c48-a11c-cf94bfa2ab13" providerId="ADAL" clId="{AC45E9BE-8457-4B89-893B-1E6611874D6A}" dt="2022-02-01T21:32:52.743" v="1441" actId="26606"/>
          <ac:picMkLst>
            <pc:docMk/>
            <pc:sldMk cId="3110141061" sldId="268"/>
            <ac:picMk id="24" creationId="{F52175BB-F029-4C85-9259-89289FD9C695}"/>
          </ac:picMkLst>
        </pc:picChg>
        <pc:picChg chg="add del">
          <ac:chgData name="Camil Zahi" userId="fbacaa66-244b-4c48-a11c-cf94bfa2ab13" providerId="ADAL" clId="{AC45E9BE-8457-4B89-893B-1E6611874D6A}" dt="2022-02-01T21:33:03.934" v="1444" actId="26606"/>
          <ac:picMkLst>
            <pc:docMk/>
            <pc:sldMk cId="3110141061" sldId="268"/>
            <ac:picMk id="27" creationId="{83D642A5-BB19-4F19-AC2B-9DABB3813A0F}"/>
          </ac:picMkLst>
        </pc:picChg>
        <pc:picChg chg="add del">
          <ac:chgData name="Camil Zahi" userId="fbacaa66-244b-4c48-a11c-cf94bfa2ab13" providerId="ADAL" clId="{AC45E9BE-8457-4B89-893B-1E6611874D6A}" dt="2022-02-01T21:33:06.287" v="1447" actId="26606"/>
          <ac:picMkLst>
            <pc:docMk/>
            <pc:sldMk cId="3110141061" sldId="268"/>
            <ac:picMk id="32" creationId="{82DA3AF4-C2AA-4679-9D0A-7557E2E4CE9C}"/>
          </ac:picMkLst>
        </pc:picChg>
        <pc:picChg chg="add del">
          <ac:chgData name="Camil Zahi" userId="fbacaa66-244b-4c48-a11c-cf94bfa2ab13" providerId="ADAL" clId="{AC45E9BE-8457-4B89-893B-1E6611874D6A}" dt="2022-02-01T21:33:36.145" v="1450" actId="26606"/>
          <ac:picMkLst>
            <pc:docMk/>
            <pc:sldMk cId="3110141061" sldId="268"/>
            <ac:picMk id="37" creationId="{EF4B8B98-53FE-40A5-8751-9B0E2EEB8295}"/>
          </ac:picMkLst>
        </pc:picChg>
        <pc:picChg chg="add del mod">
          <ac:chgData name="Camil Zahi" userId="fbacaa66-244b-4c48-a11c-cf94bfa2ab13" providerId="ADAL" clId="{AC45E9BE-8457-4B89-893B-1E6611874D6A}" dt="2022-02-02T07:55:32.384" v="1496" actId="478"/>
          <ac:picMkLst>
            <pc:docMk/>
            <pc:sldMk cId="3110141061" sldId="268"/>
            <ac:picMk id="40" creationId="{8A873327-AD52-41F3-889F-FE42F217EEB2}"/>
          </ac:picMkLst>
        </pc:picChg>
        <pc:picChg chg="add del">
          <ac:chgData name="Camil Zahi" userId="fbacaa66-244b-4c48-a11c-cf94bfa2ab13" providerId="ADAL" clId="{AC45E9BE-8457-4B89-893B-1E6611874D6A}" dt="2022-02-02T14:03:35.353" v="1526" actId="478"/>
          <ac:picMkLst>
            <pc:docMk/>
            <pc:sldMk cId="3110141061" sldId="268"/>
            <ac:picMk id="131" creationId="{7BC0B206-F4A4-48C6-BBA4-0307DCB9A9C7}"/>
          </ac:picMkLst>
        </pc:picChg>
        <pc:picChg chg="add del">
          <ac:chgData name="Camil Zahi" userId="fbacaa66-244b-4c48-a11c-cf94bfa2ab13" providerId="ADAL" clId="{AC45E9BE-8457-4B89-893B-1E6611874D6A}" dt="2022-02-02T14:03:50.437" v="1528" actId="478"/>
          <ac:picMkLst>
            <pc:docMk/>
            <pc:sldMk cId="3110141061" sldId="268"/>
            <ac:picMk id="138" creationId="{B391FEBA-FB51-44F0-A957-79ECF002A962}"/>
          </ac:picMkLst>
        </pc:picChg>
        <pc:picChg chg="add del">
          <ac:chgData name="Camil Zahi" userId="fbacaa66-244b-4c48-a11c-cf94bfa2ab13" providerId="ADAL" clId="{AC45E9BE-8457-4B89-893B-1E6611874D6A}" dt="2022-02-02T14:04:24.493" v="1535" actId="478"/>
          <ac:picMkLst>
            <pc:docMk/>
            <pc:sldMk cId="3110141061" sldId="268"/>
            <ac:picMk id="141" creationId="{A02794CA-724F-464E-B98A-15965BF6068B}"/>
          </ac:picMkLst>
        </pc:picChg>
        <pc:cxnChg chg="add del">
          <ac:chgData name="Camil Zahi" userId="fbacaa66-244b-4c48-a11c-cf94bfa2ab13" providerId="ADAL" clId="{AC45E9BE-8457-4B89-893B-1E6611874D6A}" dt="2022-02-01T21:33:03.934" v="1444" actId="26606"/>
          <ac:cxnSpMkLst>
            <pc:docMk/>
            <pc:sldMk cId="3110141061" sldId="268"/>
            <ac:cxnSpMk id="29" creationId="{BCDAEC91-5BCE-4B55-9CC0-43EF94CB734B}"/>
          </ac:cxnSpMkLst>
        </pc:cxnChg>
        <pc:cxnChg chg="add del">
          <ac:chgData name="Camil Zahi" userId="fbacaa66-244b-4c48-a11c-cf94bfa2ab13" providerId="ADAL" clId="{AC45E9BE-8457-4B89-893B-1E6611874D6A}" dt="2022-02-01T21:34:02.941" v="1461" actId="26606"/>
          <ac:cxnSpMkLst>
            <pc:docMk/>
            <pc:sldMk cId="3110141061" sldId="268"/>
            <ac:cxnSpMk id="63" creationId="{20E3A342-4D61-4E3F-AF90-1AB42AEB96CC}"/>
          </ac:cxnSpMkLst>
        </pc:cxnChg>
        <pc:cxnChg chg="add del">
          <ac:chgData name="Camil Zahi" userId="fbacaa66-244b-4c48-a11c-cf94bfa2ab13" providerId="ADAL" clId="{AC45E9BE-8457-4B89-893B-1E6611874D6A}" dt="2022-02-01T21:34:22.293" v="1467" actId="26606"/>
          <ac:cxnSpMkLst>
            <pc:docMk/>
            <pc:sldMk cId="3110141061" sldId="268"/>
            <ac:cxnSpMk id="78" creationId="{B56D13EF-D431-4D0F-BFFC-1B5A686FF9BD}"/>
          </ac:cxnSpMkLst>
        </pc:cxnChg>
        <pc:cxnChg chg="add del">
          <ac:chgData name="Camil Zahi" userId="fbacaa66-244b-4c48-a11c-cf94bfa2ab13" providerId="ADAL" clId="{AC45E9BE-8457-4B89-893B-1E6611874D6A}" dt="2022-02-02T14:04:03.848" v="1531" actId="26606"/>
          <ac:cxnSpMkLst>
            <pc:docMk/>
            <pc:sldMk cId="3110141061" sldId="268"/>
            <ac:cxnSpMk id="80" creationId="{67182200-4859-4C8D-BCBB-55B245C28BA3}"/>
          </ac:cxnSpMkLst>
        </pc:cxnChg>
        <pc:cxnChg chg="add del">
          <ac:chgData name="Camil Zahi" userId="fbacaa66-244b-4c48-a11c-cf94bfa2ab13" providerId="ADAL" clId="{AC45E9BE-8457-4B89-893B-1E6611874D6A}" dt="2022-02-01T21:34:23.409" v="1469" actId="26606"/>
          <ac:cxnSpMkLst>
            <pc:docMk/>
            <pc:sldMk cId="3110141061" sldId="268"/>
            <ac:cxnSpMk id="82" creationId="{BCDAEC91-5BCE-4B55-9CC0-43EF94CB734B}"/>
          </ac:cxnSpMkLst>
        </pc:cxnChg>
        <pc:cxnChg chg="add del">
          <ac:chgData name="Camil Zahi" userId="fbacaa66-244b-4c48-a11c-cf94bfa2ab13" providerId="ADAL" clId="{AC45E9BE-8457-4B89-893B-1E6611874D6A}" dt="2022-02-01T21:34:28.381" v="1473" actId="26606"/>
          <ac:cxnSpMkLst>
            <pc:docMk/>
            <pc:sldMk cId="3110141061" sldId="268"/>
            <ac:cxnSpMk id="89" creationId="{BCDAEC91-5BCE-4B55-9CC0-43EF94CB734B}"/>
          </ac:cxnSpMkLst>
        </pc:cxnChg>
        <pc:cxnChg chg="add del">
          <ac:chgData name="Camil Zahi" userId="fbacaa66-244b-4c48-a11c-cf94bfa2ab13" providerId="ADAL" clId="{AC45E9BE-8457-4B89-893B-1E6611874D6A}" dt="2022-02-01T21:35:02.229" v="1488" actId="26606"/>
          <ac:cxnSpMkLst>
            <pc:docMk/>
            <pc:sldMk cId="3110141061" sldId="268"/>
            <ac:cxnSpMk id="113" creationId="{AA2EAA10-076F-46BD-8F0F-B9A2FB77A85C}"/>
          </ac:cxnSpMkLst>
        </pc:cxnChg>
        <pc:cxnChg chg="add del">
          <ac:chgData name="Camil Zahi" userId="fbacaa66-244b-4c48-a11c-cf94bfa2ab13" providerId="ADAL" clId="{AC45E9BE-8457-4B89-893B-1E6611874D6A}" dt="2022-02-01T21:35:02.229" v="1488" actId="26606"/>
          <ac:cxnSpMkLst>
            <pc:docMk/>
            <pc:sldMk cId="3110141061" sldId="268"/>
            <ac:cxnSpMk id="115" creationId="{D891E407-403B-4764-86C9-33A56D3BCAA3}"/>
          </ac:cxnSpMkLst>
        </pc:cxnChg>
        <pc:cxnChg chg="add del">
          <ac:chgData name="Camil Zahi" userId="fbacaa66-244b-4c48-a11c-cf94bfa2ab13" providerId="ADAL" clId="{AC45E9BE-8457-4B89-893B-1E6611874D6A}" dt="2022-02-01T21:35:07.254" v="1492" actId="26606"/>
          <ac:cxnSpMkLst>
            <pc:docMk/>
            <pc:sldMk cId="3110141061" sldId="268"/>
            <ac:cxnSpMk id="122" creationId="{AA2EAA10-076F-46BD-8F0F-B9A2FB77A85C}"/>
          </ac:cxnSpMkLst>
        </pc:cxnChg>
        <pc:cxnChg chg="add del">
          <ac:chgData name="Camil Zahi" userId="fbacaa66-244b-4c48-a11c-cf94bfa2ab13" providerId="ADAL" clId="{AC45E9BE-8457-4B89-893B-1E6611874D6A}" dt="2022-02-01T21:35:07.254" v="1492" actId="26606"/>
          <ac:cxnSpMkLst>
            <pc:docMk/>
            <pc:sldMk cId="3110141061" sldId="268"/>
            <ac:cxnSpMk id="123" creationId="{D891E407-403B-4764-86C9-33A56D3BCAA3}"/>
          </ac:cxnSpMkLst>
        </pc:cxnChg>
        <pc:cxnChg chg="add del">
          <ac:chgData name="Camil Zahi" userId="fbacaa66-244b-4c48-a11c-cf94bfa2ab13" providerId="ADAL" clId="{AC45E9BE-8457-4B89-893B-1E6611874D6A}" dt="2022-02-02T14:03:20.815" v="1506" actId="26606"/>
          <ac:cxnSpMkLst>
            <pc:docMk/>
            <pc:sldMk cId="3110141061" sldId="268"/>
            <ac:cxnSpMk id="128" creationId="{AA2EAA10-076F-46BD-8F0F-B9A2FB77A85C}"/>
          </ac:cxnSpMkLst>
        </pc:cxnChg>
        <pc:cxnChg chg="add del">
          <ac:chgData name="Camil Zahi" userId="fbacaa66-244b-4c48-a11c-cf94bfa2ab13" providerId="ADAL" clId="{AC45E9BE-8457-4B89-893B-1E6611874D6A}" dt="2022-02-02T14:03:20.815" v="1506" actId="26606"/>
          <ac:cxnSpMkLst>
            <pc:docMk/>
            <pc:sldMk cId="3110141061" sldId="268"/>
            <ac:cxnSpMk id="129" creationId="{D891E407-403B-4764-86C9-33A56D3BCAA3}"/>
          </ac:cxnSpMkLst>
        </pc:cxnChg>
      </pc:sldChg>
      <pc:sldChg chg="addSp delSp modSp new del mod setBg modClrScheme setClrOvrMap delDesignElem chgLayout">
        <pc:chgData name="Camil Zahi" userId="fbacaa66-244b-4c48-a11c-cf94bfa2ab13" providerId="ADAL" clId="{AC45E9BE-8457-4B89-893B-1E6611874D6A}" dt="2022-02-03T08:07:02.791" v="3735" actId="2696"/>
        <pc:sldMkLst>
          <pc:docMk/>
          <pc:sldMk cId="2248991608" sldId="269"/>
        </pc:sldMkLst>
        <pc:spChg chg="mod ord">
          <ac:chgData name="Camil Zahi" userId="fbacaa66-244b-4c48-a11c-cf94bfa2ab13" providerId="ADAL" clId="{AC45E9BE-8457-4B89-893B-1E6611874D6A}" dt="2022-02-02T21:38:11.224" v="3708" actId="26606"/>
          <ac:spMkLst>
            <pc:docMk/>
            <pc:sldMk cId="2248991608" sldId="269"/>
            <ac:spMk id="2" creationId="{B04FD5C0-8A89-4515-B179-9608A8F20292}"/>
          </ac:spMkLst>
        </pc:spChg>
        <pc:spChg chg="del">
          <ac:chgData name="Camil Zahi" userId="fbacaa66-244b-4c48-a11c-cf94bfa2ab13" providerId="ADAL" clId="{AC45E9BE-8457-4B89-893B-1E6611874D6A}" dt="2022-02-02T20:08:32.826" v="3412"/>
          <ac:spMkLst>
            <pc:docMk/>
            <pc:sldMk cId="2248991608" sldId="269"/>
            <ac:spMk id="3" creationId="{44D37190-9807-457D-889B-CF94C4B2320E}"/>
          </ac:spMkLst>
        </pc:spChg>
        <pc:spChg chg="add del">
          <ac:chgData name="Camil Zahi" userId="fbacaa66-244b-4c48-a11c-cf94bfa2ab13" providerId="ADAL" clId="{AC45E9BE-8457-4B89-893B-1E6611874D6A}" dt="2022-02-02T21:35:00.800" v="3678" actId="478"/>
          <ac:spMkLst>
            <pc:docMk/>
            <pc:sldMk cId="2248991608" sldId="269"/>
            <ac:spMk id="6" creationId="{F5850237-2FEE-4B23-8D62-C2CB32584F12}"/>
          </ac:spMkLst>
        </pc:spChg>
        <pc:spChg chg="add del mod ord">
          <ac:chgData name="Camil Zahi" userId="fbacaa66-244b-4c48-a11c-cf94bfa2ab13" providerId="ADAL" clId="{AC45E9BE-8457-4B89-893B-1E6611874D6A}" dt="2022-02-02T21:37:03.590" v="3697" actId="700"/>
          <ac:spMkLst>
            <pc:docMk/>
            <pc:sldMk cId="2248991608" sldId="269"/>
            <ac:spMk id="7" creationId="{4522C112-31F6-4BF4-A55A-8CF0F8D1F1E2}"/>
          </ac:spMkLst>
        </pc:spChg>
        <pc:spChg chg="add mod">
          <ac:chgData name="Camil Zahi" userId="fbacaa66-244b-4c48-a11c-cf94bfa2ab13" providerId="ADAL" clId="{AC45E9BE-8457-4B89-893B-1E6611874D6A}" dt="2022-02-03T08:06:19.543" v="3722" actId="21"/>
          <ac:spMkLst>
            <pc:docMk/>
            <pc:sldMk cId="2248991608" sldId="269"/>
            <ac:spMk id="9" creationId="{FC79E80C-C63A-4188-AD78-6BE6D27ED20F}"/>
          </ac:spMkLst>
        </pc:spChg>
        <pc:spChg chg="add del">
          <ac:chgData name="Camil Zahi" userId="fbacaa66-244b-4c48-a11c-cf94bfa2ab13" providerId="ADAL" clId="{AC45E9BE-8457-4B89-893B-1E6611874D6A}" dt="2022-02-02T21:38:11.224" v="3708" actId="26606"/>
          <ac:spMkLst>
            <pc:docMk/>
            <pc:sldMk cId="2248991608" sldId="269"/>
            <ac:spMk id="10" creationId="{823AC064-BC96-4F32-8AE1-B2FD38754823}"/>
          </ac:spMkLst>
        </pc:spChg>
        <pc:spChg chg="add del">
          <ac:chgData name="Camil Zahi" userId="fbacaa66-244b-4c48-a11c-cf94bfa2ab13" providerId="ADAL" clId="{AC45E9BE-8457-4B89-893B-1E6611874D6A}" dt="2022-02-02T21:37:07.979" v="3699" actId="26606"/>
          <ac:spMkLst>
            <pc:docMk/>
            <pc:sldMk cId="2248991608" sldId="269"/>
            <ac:spMk id="18" creationId="{B8AAF9E5-6A5E-4372-89C5-B09196890E61}"/>
          </ac:spMkLst>
        </pc:spChg>
        <pc:spChg chg="add del">
          <ac:chgData name="Camil Zahi" userId="fbacaa66-244b-4c48-a11c-cf94bfa2ab13" providerId="ADAL" clId="{AC45E9BE-8457-4B89-893B-1E6611874D6A}" dt="2022-02-02T21:37:35.030" v="3701" actId="26606"/>
          <ac:spMkLst>
            <pc:docMk/>
            <pc:sldMk cId="2248991608" sldId="269"/>
            <ac:spMk id="19" creationId="{70BDD0CE-06A4-404B-8A13-580229C1C923}"/>
          </ac:spMkLst>
        </pc:spChg>
        <pc:spChg chg="add del">
          <ac:chgData name="Camil Zahi" userId="fbacaa66-244b-4c48-a11c-cf94bfa2ab13" providerId="ADAL" clId="{AC45E9BE-8457-4B89-893B-1E6611874D6A}" dt="2022-02-02T21:37:07.979" v="3699" actId="26606"/>
          <ac:spMkLst>
            <pc:docMk/>
            <pc:sldMk cId="2248991608" sldId="269"/>
            <ac:spMk id="21" creationId="{23CBEF12-C9B8-466E-A7FE-B00B9ADF4303}"/>
          </ac:spMkLst>
        </pc:spChg>
        <pc:spChg chg="add del">
          <ac:chgData name="Camil Zahi" userId="fbacaa66-244b-4c48-a11c-cf94bfa2ab13" providerId="ADAL" clId="{AC45E9BE-8457-4B89-893B-1E6611874D6A}" dt="2022-02-02T21:37:35.030" v="3701" actId="26606"/>
          <ac:spMkLst>
            <pc:docMk/>
            <pc:sldMk cId="2248991608" sldId="269"/>
            <ac:spMk id="23" creationId="{080B7D90-3DF1-4514-B26D-616BE35553C9}"/>
          </ac:spMkLst>
        </pc:spChg>
        <pc:spChg chg="add del">
          <ac:chgData name="Camil Zahi" userId="fbacaa66-244b-4c48-a11c-cf94bfa2ab13" providerId="ADAL" clId="{AC45E9BE-8457-4B89-893B-1E6611874D6A}" dt="2022-02-02T21:37:35.030" v="3701" actId="26606"/>
          <ac:spMkLst>
            <pc:docMk/>
            <pc:sldMk cId="2248991608" sldId="269"/>
            <ac:spMk id="24" creationId="{EE9899FA-8881-472C-AA59-D08A89CA8AEF}"/>
          </ac:spMkLst>
        </pc:spChg>
        <pc:spChg chg="add del">
          <ac:chgData name="Camil Zahi" userId="fbacaa66-244b-4c48-a11c-cf94bfa2ab13" providerId="ADAL" clId="{AC45E9BE-8457-4B89-893B-1E6611874D6A}" dt="2022-02-02T21:38:11.202" v="3707" actId="26606"/>
          <ac:spMkLst>
            <pc:docMk/>
            <pc:sldMk cId="2248991608" sldId="269"/>
            <ac:spMk id="25" creationId="{450D3AD2-FA80-415F-A9CE-54D884561CD7}"/>
          </ac:spMkLst>
        </pc:spChg>
        <pc:spChg chg="add del">
          <ac:chgData name="Camil Zahi" userId="fbacaa66-244b-4c48-a11c-cf94bfa2ab13" providerId="ADAL" clId="{AC45E9BE-8457-4B89-893B-1E6611874D6A}" dt="2022-02-02T21:37:39.240" v="3703" actId="26606"/>
          <ac:spMkLst>
            <pc:docMk/>
            <pc:sldMk cId="2248991608" sldId="269"/>
            <ac:spMk id="26" creationId="{C4879EFC-8E62-4E00-973C-C45EE9EC676D}"/>
          </ac:spMkLst>
        </pc:spChg>
        <pc:spChg chg="add del">
          <ac:chgData name="Camil Zahi" userId="fbacaa66-244b-4c48-a11c-cf94bfa2ab13" providerId="ADAL" clId="{AC45E9BE-8457-4B89-893B-1E6611874D6A}" dt="2022-02-02T21:37:39.240" v="3703" actId="26606"/>
          <ac:spMkLst>
            <pc:docMk/>
            <pc:sldMk cId="2248991608" sldId="269"/>
            <ac:spMk id="27" creationId="{D6A9C53F-5F90-40A5-8C85-5412D39C8C68}"/>
          </ac:spMkLst>
        </pc:spChg>
        <pc:spChg chg="add del">
          <ac:chgData name="Camil Zahi" userId="fbacaa66-244b-4c48-a11c-cf94bfa2ab13" providerId="ADAL" clId="{AC45E9BE-8457-4B89-893B-1E6611874D6A}" dt="2022-02-02T21:37:43.604" v="3705" actId="26606"/>
          <ac:spMkLst>
            <pc:docMk/>
            <pc:sldMk cId="2248991608" sldId="269"/>
            <ac:spMk id="29" creationId="{8ABFE404-8D65-4573-A3EF-6DF477936BA3}"/>
          </ac:spMkLst>
        </pc:spChg>
        <pc:spChg chg="add del">
          <ac:chgData name="Camil Zahi" userId="fbacaa66-244b-4c48-a11c-cf94bfa2ab13" providerId="ADAL" clId="{AC45E9BE-8457-4B89-893B-1E6611874D6A}" dt="2022-02-02T21:37:43.604" v="3705" actId="26606"/>
          <ac:spMkLst>
            <pc:docMk/>
            <pc:sldMk cId="2248991608" sldId="269"/>
            <ac:spMk id="31" creationId="{3B5251C7-2D97-4803-87A0-BDA626599080}"/>
          </ac:spMkLst>
        </pc:spChg>
        <pc:spChg chg="add del">
          <ac:chgData name="Camil Zahi" userId="fbacaa66-244b-4c48-a11c-cf94bfa2ab13" providerId="ADAL" clId="{AC45E9BE-8457-4B89-893B-1E6611874D6A}" dt="2022-02-02T21:38:11.202" v="3707" actId="26606"/>
          <ac:spMkLst>
            <pc:docMk/>
            <pc:sldMk cId="2248991608" sldId="269"/>
            <ac:spMk id="33" creationId="{C3896A03-3945-419A-B66B-4EE266EDD152}"/>
          </ac:spMkLst>
        </pc:spChg>
        <pc:spChg chg="add del">
          <ac:chgData name="Camil Zahi" userId="fbacaa66-244b-4c48-a11c-cf94bfa2ab13" providerId="ADAL" clId="{AC45E9BE-8457-4B89-893B-1E6611874D6A}" dt="2022-02-02T21:38:11.202" v="3707" actId="26606"/>
          <ac:spMkLst>
            <pc:docMk/>
            <pc:sldMk cId="2248991608" sldId="269"/>
            <ac:spMk id="34" creationId="{B34F5AD2-EDBD-4BBD-A55C-EAFFD0C7097A}"/>
          </ac:spMkLst>
        </pc:spChg>
        <pc:spChg chg="add del">
          <ac:chgData name="Camil Zahi" userId="fbacaa66-244b-4c48-a11c-cf94bfa2ab13" providerId="ADAL" clId="{AC45E9BE-8457-4B89-893B-1E6611874D6A}" dt="2022-02-02T21:38:11.202" v="3707" actId="26606"/>
          <ac:spMkLst>
            <pc:docMk/>
            <pc:sldMk cId="2248991608" sldId="269"/>
            <ac:spMk id="35" creationId="{14631FE9-6A6C-4526-9C4C-0EEFDFCF6949}"/>
          </ac:spMkLst>
        </pc:spChg>
        <pc:spChg chg="add">
          <ac:chgData name="Camil Zahi" userId="fbacaa66-244b-4c48-a11c-cf94bfa2ab13" providerId="ADAL" clId="{AC45E9BE-8457-4B89-893B-1E6611874D6A}" dt="2022-02-02T21:38:11.224" v="3708" actId="26606"/>
          <ac:spMkLst>
            <pc:docMk/>
            <pc:sldMk cId="2248991608" sldId="269"/>
            <ac:spMk id="37" creationId="{0DE6A193-4755-479A-BC6F-A7EBCA73BE1A}"/>
          </ac:spMkLst>
        </pc:spChg>
        <pc:spChg chg="add">
          <ac:chgData name="Camil Zahi" userId="fbacaa66-244b-4c48-a11c-cf94bfa2ab13" providerId="ADAL" clId="{AC45E9BE-8457-4B89-893B-1E6611874D6A}" dt="2022-02-02T21:38:11.224" v="3708" actId="26606"/>
          <ac:spMkLst>
            <pc:docMk/>
            <pc:sldMk cId="2248991608" sldId="269"/>
            <ac:spMk id="38" creationId="{5A55B759-31A7-423C-9BC2-A8BC09FE98B9}"/>
          </ac:spMkLst>
        </pc:spChg>
        <pc:spChg chg="add">
          <ac:chgData name="Camil Zahi" userId="fbacaa66-244b-4c48-a11c-cf94bfa2ab13" providerId="ADAL" clId="{AC45E9BE-8457-4B89-893B-1E6611874D6A}" dt="2022-02-02T21:38:11.224" v="3708" actId="26606"/>
          <ac:spMkLst>
            <pc:docMk/>
            <pc:sldMk cId="2248991608" sldId="269"/>
            <ac:spMk id="39" creationId="{F78796AF-79A0-47AC-BEFD-BFFC00F968C4}"/>
          </ac:spMkLst>
        </pc:spChg>
        <pc:picChg chg="add del mod ord">
          <ac:chgData name="Camil Zahi" userId="fbacaa66-244b-4c48-a11c-cf94bfa2ab13" providerId="ADAL" clId="{AC45E9BE-8457-4B89-893B-1E6611874D6A}" dt="2022-02-03T08:06:19.543" v="3722" actId="21"/>
          <ac:picMkLst>
            <pc:docMk/>
            <pc:sldMk cId="2248991608" sldId="269"/>
            <ac:picMk id="4" creationId="{42D70B1F-9C55-4685-8939-2C53013F4890}"/>
          </ac:picMkLst>
        </pc:picChg>
        <pc:picChg chg="add del mod">
          <ac:chgData name="Camil Zahi" userId="fbacaa66-244b-4c48-a11c-cf94bfa2ab13" providerId="ADAL" clId="{AC45E9BE-8457-4B89-893B-1E6611874D6A}" dt="2022-02-03T08:06:31.864" v="3727" actId="21"/>
          <ac:picMkLst>
            <pc:docMk/>
            <pc:sldMk cId="2248991608" sldId="269"/>
            <ac:picMk id="5" creationId="{8C12D204-E834-412D-9887-A36379FB9AD7}"/>
          </ac:picMkLst>
        </pc:picChg>
        <pc:cxnChg chg="add del">
          <ac:chgData name="Camil Zahi" userId="fbacaa66-244b-4c48-a11c-cf94bfa2ab13" providerId="ADAL" clId="{AC45E9BE-8457-4B89-893B-1E6611874D6A}" dt="2022-02-02T21:38:11.224" v="3708" actId="26606"/>
          <ac:cxnSpMkLst>
            <pc:docMk/>
            <pc:sldMk cId="2248991608" sldId="269"/>
            <ac:cxnSpMk id="12" creationId="{7E7C77BC-7138-40B1-A15B-20F57A494629}"/>
          </ac:cxnSpMkLst>
        </pc:cxnChg>
        <pc:cxnChg chg="add del">
          <ac:chgData name="Camil Zahi" userId="fbacaa66-244b-4c48-a11c-cf94bfa2ab13" providerId="ADAL" clId="{AC45E9BE-8457-4B89-893B-1E6611874D6A}" dt="2022-02-02T21:38:11.224" v="3708" actId="26606"/>
          <ac:cxnSpMkLst>
            <pc:docMk/>
            <pc:sldMk cId="2248991608" sldId="269"/>
            <ac:cxnSpMk id="14" creationId="{DB146403-F3D6-484B-B2ED-97F9565D0370}"/>
          </ac:cxnSpMkLst>
        </pc:cxnChg>
        <pc:cxnChg chg="add del">
          <ac:chgData name="Camil Zahi" userId="fbacaa66-244b-4c48-a11c-cf94bfa2ab13" providerId="ADAL" clId="{AC45E9BE-8457-4B89-893B-1E6611874D6A}" dt="2022-02-02T21:37:43.604" v="3705" actId="26606"/>
          <ac:cxnSpMkLst>
            <pc:docMk/>
            <pc:sldMk cId="2248991608" sldId="269"/>
            <ac:cxnSpMk id="30" creationId="{AF5191F1-A1C8-4AEE-8007-DF304E42B15E}"/>
          </ac:cxnSpMkLst>
        </pc:cxnChg>
      </pc:sldChg>
      <pc:sldChg chg="addSp delSp modSp new del mod setBg setClrOvrMap">
        <pc:chgData name="Camil Zahi" userId="fbacaa66-244b-4c48-a11c-cf94bfa2ab13" providerId="ADAL" clId="{AC45E9BE-8457-4B89-893B-1E6611874D6A}" dt="2022-02-02T18:50:02.355" v="2985" actId="2696"/>
        <pc:sldMkLst>
          <pc:docMk/>
          <pc:sldMk cId="2343592928" sldId="269"/>
        </pc:sldMkLst>
        <pc:spChg chg="mod">
          <ac:chgData name="Camil Zahi" userId="fbacaa66-244b-4c48-a11c-cf94bfa2ab13" providerId="ADAL" clId="{AC45E9BE-8457-4B89-893B-1E6611874D6A}" dt="2022-02-02T18:49:52.695" v="2983" actId="26606"/>
          <ac:spMkLst>
            <pc:docMk/>
            <pc:sldMk cId="2343592928" sldId="269"/>
            <ac:spMk id="2" creationId="{EFD9D442-2CD9-4967-9EB8-0E243E79A9CB}"/>
          </ac:spMkLst>
        </pc:spChg>
        <pc:spChg chg="add del">
          <ac:chgData name="Camil Zahi" userId="fbacaa66-244b-4c48-a11c-cf94bfa2ab13" providerId="ADAL" clId="{AC45E9BE-8457-4B89-893B-1E6611874D6A}" dt="2022-02-02T18:49:52.695" v="2983" actId="26606"/>
          <ac:spMkLst>
            <pc:docMk/>
            <pc:sldMk cId="2343592928" sldId="269"/>
            <ac:spMk id="3" creationId="{E9815CAA-ECD7-4849-874F-FDCB381116AF}"/>
          </ac:spMkLst>
        </pc:spChg>
        <pc:spChg chg="add del">
          <ac:chgData name="Camil Zahi" userId="fbacaa66-244b-4c48-a11c-cf94bfa2ab13" providerId="ADAL" clId="{AC45E9BE-8457-4B89-893B-1E6611874D6A}" dt="2022-02-02T18:49:48.446" v="2976" actId="26606"/>
          <ac:spMkLst>
            <pc:docMk/>
            <pc:sldMk cId="2343592928" sldId="269"/>
            <ac:spMk id="9" creationId="{C1DD1A8A-57D5-4A81-AD04-532B043C5611}"/>
          </ac:spMkLst>
        </pc:spChg>
        <pc:spChg chg="add del">
          <ac:chgData name="Camil Zahi" userId="fbacaa66-244b-4c48-a11c-cf94bfa2ab13" providerId="ADAL" clId="{AC45E9BE-8457-4B89-893B-1E6611874D6A}" dt="2022-02-02T18:49:48.446" v="2976" actId="26606"/>
          <ac:spMkLst>
            <pc:docMk/>
            <pc:sldMk cId="2343592928" sldId="269"/>
            <ac:spMk id="11" creationId="{007891EC-4501-44ED-A8C8-B11B6DB767AB}"/>
          </ac:spMkLst>
        </pc:spChg>
        <pc:spChg chg="add del">
          <ac:chgData name="Camil Zahi" userId="fbacaa66-244b-4c48-a11c-cf94bfa2ab13" providerId="ADAL" clId="{AC45E9BE-8457-4B89-893B-1E6611874D6A}" dt="2022-02-02T18:49:49.491" v="2978" actId="26606"/>
          <ac:spMkLst>
            <pc:docMk/>
            <pc:sldMk cId="2343592928" sldId="269"/>
            <ac:spMk id="13" creationId="{C1DD1A8A-57D5-4A81-AD04-532B043C5611}"/>
          </ac:spMkLst>
        </pc:spChg>
        <pc:spChg chg="add del">
          <ac:chgData name="Camil Zahi" userId="fbacaa66-244b-4c48-a11c-cf94bfa2ab13" providerId="ADAL" clId="{AC45E9BE-8457-4B89-893B-1E6611874D6A}" dt="2022-02-02T18:49:49.491" v="2978" actId="26606"/>
          <ac:spMkLst>
            <pc:docMk/>
            <pc:sldMk cId="2343592928" sldId="269"/>
            <ac:spMk id="15" creationId="{007891EC-4501-44ED-A8C8-B11B6DB767AB}"/>
          </ac:spMkLst>
        </pc:spChg>
        <pc:spChg chg="add del">
          <ac:chgData name="Camil Zahi" userId="fbacaa66-244b-4c48-a11c-cf94bfa2ab13" providerId="ADAL" clId="{AC45E9BE-8457-4B89-893B-1E6611874D6A}" dt="2022-02-02T18:49:50.444" v="2980" actId="26606"/>
          <ac:spMkLst>
            <pc:docMk/>
            <pc:sldMk cId="2343592928" sldId="269"/>
            <ac:spMk id="17" creationId="{9228552E-C8B1-4A80-8448-0787CE0FC704}"/>
          </ac:spMkLst>
        </pc:spChg>
        <pc:spChg chg="add del">
          <ac:chgData name="Camil Zahi" userId="fbacaa66-244b-4c48-a11c-cf94bfa2ab13" providerId="ADAL" clId="{AC45E9BE-8457-4B89-893B-1E6611874D6A}" dt="2022-02-02T18:49:50.444" v="2980" actId="26606"/>
          <ac:spMkLst>
            <pc:docMk/>
            <pc:sldMk cId="2343592928" sldId="269"/>
            <ac:spMk id="19" creationId="{E9815CAA-ECD7-4849-874F-FDCB381116AF}"/>
          </ac:spMkLst>
        </pc:spChg>
        <pc:spChg chg="add del">
          <ac:chgData name="Camil Zahi" userId="fbacaa66-244b-4c48-a11c-cf94bfa2ab13" providerId="ADAL" clId="{AC45E9BE-8457-4B89-893B-1E6611874D6A}" dt="2022-02-02T18:49:52.674" v="2982" actId="26606"/>
          <ac:spMkLst>
            <pc:docMk/>
            <pc:sldMk cId="2343592928" sldId="269"/>
            <ac:spMk id="21" creationId="{C1DD1A8A-57D5-4A81-AD04-532B043C5611}"/>
          </ac:spMkLst>
        </pc:spChg>
        <pc:spChg chg="add del">
          <ac:chgData name="Camil Zahi" userId="fbacaa66-244b-4c48-a11c-cf94bfa2ab13" providerId="ADAL" clId="{AC45E9BE-8457-4B89-893B-1E6611874D6A}" dt="2022-02-02T18:49:52.674" v="2982" actId="26606"/>
          <ac:spMkLst>
            <pc:docMk/>
            <pc:sldMk cId="2343592928" sldId="269"/>
            <ac:spMk id="23" creationId="{007891EC-4501-44ED-A8C8-B11B6DB767AB}"/>
          </ac:spMkLst>
        </pc:spChg>
        <pc:spChg chg="add">
          <ac:chgData name="Camil Zahi" userId="fbacaa66-244b-4c48-a11c-cf94bfa2ab13" providerId="ADAL" clId="{AC45E9BE-8457-4B89-893B-1E6611874D6A}" dt="2022-02-02T18:49:52.695" v="2983" actId="26606"/>
          <ac:spMkLst>
            <pc:docMk/>
            <pc:sldMk cId="2343592928" sldId="269"/>
            <ac:spMk id="25" creationId="{C1DD1A8A-57D5-4A81-AD04-532B043C5611}"/>
          </ac:spMkLst>
        </pc:spChg>
        <pc:spChg chg="add">
          <ac:chgData name="Camil Zahi" userId="fbacaa66-244b-4c48-a11c-cf94bfa2ab13" providerId="ADAL" clId="{AC45E9BE-8457-4B89-893B-1E6611874D6A}" dt="2022-02-02T18:49:52.695" v="2983" actId="26606"/>
          <ac:spMkLst>
            <pc:docMk/>
            <pc:sldMk cId="2343592928" sldId="269"/>
            <ac:spMk id="27" creationId="{007891EC-4501-44ED-A8C8-B11B6DB767AB}"/>
          </ac:spMkLst>
        </pc:spChg>
        <pc:picChg chg="add del">
          <ac:chgData name="Camil Zahi" userId="fbacaa66-244b-4c48-a11c-cf94bfa2ab13" providerId="ADAL" clId="{AC45E9BE-8457-4B89-893B-1E6611874D6A}" dt="2022-02-02T18:49:48.446" v="2976" actId="26606"/>
          <ac:picMkLst>
            <pc:docMk/>
            <pc:sldMk cId="2343592928" sldId="269"/>
            <ac:picMk id="5" creationId="{7589F1D4-2780-47C0-A743-5000367572DF}"/>
          </ac:picMkLst>
        </pc:picChg>
        <pc:picChg chg="add del">
          <ac:chgData name="Camil Zahi" userId="fbacaa66-244b-4c48-a11c-cf94bfa2ab13" providerId="ADAL" clId="{AC45E9BE-8457-4B89-893B-1E6611874D6A}" dt="2022-02-02T18:49:49.491" v="2978" actId="26606"/>
          <ac:picMkLst>
            <pc:docMk/>
            <pc:sldMk cId="2343592928" sldId="269"/>
            <ac:picMk id="14" creationId="{22EB97E0-3A75-4635-90F0-00D8D77ED8B0}"/>
          </ac:picMkLst>
        </pc:picChg>
        <pc:picChg chg="add del">
          <ac:chgData name="Camil Zahi" userId="fbacaa66-244b-4c48-a11c-cf94bfa2ab13" providerId="ADAL" clId="{AC45E9BE-8457-4B89-893B-1E6611874D6A}" dt="2022-02-02T18:49:50.444" v="2980" actId="26606"/>
          <ac:picMkLst>
            <pc:docMk/>
            <pc:sldMk cId="2343592928" sldId="269"/>
            <ac:picMk id="18" creationId="{9D3A5BB7-0FE4-4B4E-AC18-76248E50C965}"/>
          </ac:picMkLst>
        </pc:picChg>
        <pc:picChg chg="add del">
          <ac:chgData name="Camil Zahi" userId="fbacaa66-244b-4c48-a11c-cf94bfa2ab13" providerId="ADAL" clId="{AC45E9BE-8457-4B89-893B-1E6611874D6A}" dt="2022-02-02T18:49:52.674" v="2982" actId="26606"/>
          <ac:picMkLst>
            <pc:docMk/>
            <pc:sldMk cId="2343592928" sldId="269"/>
            <ac:picMk id="22" creationId="{22EB97E0-3A75-4635-90F0-00D8D77ED8B0}"/>
          </ac:picMkLst>
        </pc:picChg>
        <pc:picChg chg="add del">
          <ac:chgData name="Camil Zahi" userId="fbacaa66-244b-4c48-a11c-cf94bfa2ab13" providerId="ADAL" clId="{AC45E9BE-8457-4B89-893B-1E6611874D6A}" dt="2022-02-02T18:49:58.007" v="2984" actId="478"/>
          <ac:picMkLst>
            <pc:docMk/>
            <pc:sldMk cId="2343592928" sldId="269"/>
            <ac:picMk id="26" creationId="{7589F1D4-2780-47C0-A743-5000367572DF}"/>
          </ac:picMkLst>
        </pc:picChg>
      </pc:sldChg>
      <pc:sldChg chg="addSp delSp modSp new del mod setBg">
        <pc:chgData name="Camil Zahi" userId="fbacaa66-244b-4c48-a11c-cf94bfa2ab13" providerId="ADAL" clId="{AC45E9BE-8457-4B89-893B-1E6611874D6A}" dt="2022-02-02T20:07:56.731" v="3404" actId="2696"/>
        <pc:sldMkLst>
          <pc:docMk/>
          <pc:sldMk cId="2989739938" sldId="269"/>
        </pc:sldMkLst>
        <pc:spChg chg="mod">
          <ac:chgData name="Camil Zahi" userId="fbacaa66-244b-4c48-a11c-cf94bfa2ab13" providerId="ADAL" clId="{AC45E9BE-8457-4B89-893B-1E6611874D6A}" dt="2022-02-02T20:07:40.524" v="3403" actId="26606"/>
          <ac:spMkLst>
            <pc:docMk/>
            <pc:sldMk cId="2989739938" sldId="269"/>
            <ac:spMk id="2" creationId="{5302EAF7-DB23-4337-8747-5B28C0089304}"/>
          </ac:spMkLst>
        </pc:spChg>
        <pc:spChg chg="del">
          <ac:chgData name="Camil Zahi" userId="fbacaa66-244b-4c48-a11c-cf94bfa2ab13" providerId="ADAL" clId="{AC45E9BE-8457-4B89-893B-1E6611874D6A}" dt="2022-02-02T20:04:08.927" v="3366"/>
          <ac:spMkLst>
            <pc:docMk/>
            <pc:sldMk cId="2989739938" sldId="269"/>
            <ac:spMk id="3" creationId="{EA6A9986-C30F-48BE-98AD-A2CDF10AA428}"/>
          </ac:spMkLst>
        </pc:spChg>
        <pc:spChg chg="add mod ord">
          <ac:chgData name="Camil Zahi" userId="fbacaa66-244b-4c48-a11c-cf94bfa2ab13" providerId="ADAL" clId="{AC45E9BE-8457-4B89-893B-1E6611874D6A}" dt="2022-02-02T20:07:40.524" v="3403" actId="26606"/>
          <ac:spMkLst>
            <pc:docMk/>
            <pc:sldMk cId="2989739938" sldId="269"/>
            <ac:spMk id="9" creationId="{CD5EE051-8EDD-401D-AE62-0357DC27F212}"/>
          </ac:spMkLst>
        </pc:spChg>
        <pc:spChg chg="add del">
          <ac:chgData name="Camil Zahi" userId="fbacaa66-244b-4c48-a11c-cf94bfa2ab13" providerId="ADAL" clId="{AC45E9BE-8457-4B89-893B-1E6611874D6A}" dt="2022-02-02T20:04:50.783" v="3369" actId="26606"/>
          <ac:spMkLst>
            <pc:docMk/>
            <pc:sldMk cId="2989739938" sldId="269"/>
            <ac:spMk id="10" creationId="{823AC064-BC96-4F32-8AE1-B2FD38754823}"/>
          </ac:spMkLst>
        </pc:spChg>
        <pc:spChg chg="add del">
          <ac:chgData name="Camil Zahi" userId="fbacaa66-244b-4c48-a11c-cf94bfa2ab13" providerId="ADAL" clId="{AC45E9BE-8457-4B89-893B-1E6611874D6A}" dt="2022-02-02T20:07:40.524" v="3403" actId="26606"/>
          <ac:spMkLst>
            <pc:docMk/>
            <pc:sldMk cId="2989739938" sldId="269"/>
            <ac:spMk id="16" creationId="{CA52A9B9-B2B3-46F0-9D53-0EFF9905BF8F}"/>
          </ac:spMkLst>
        </pc:spChg>
        <pc:spChg chg="add del">
          <ac:chgData name="Camil Zahi" userId="fbacaa66-244b-4c48-a11c-cf94bfa2ab13" providerId="ADAL" clId="{AC45E9BE-8457-4B89-893B-1E6611874D6A}" dt="2022-02-02T20:07:40.524" v="3403" actId="26606"/>
          <ac:spMkLst>
            <pc:docMk/>
            <pc:sldMk cId="2989739938" sldId="269"/>
            <ac:spMk id="17" creationId="{38468727-63BE-4191-B4A6-C30C82C0E986}"/>
          </ac:spMkLst>
        </pc:spChg>
        <pc:spChg chg="add del">
          <ac:chgData name="Camil Zahi" userId="fbacaa66-244b-4c48-a11c-cf94bfa2ab13" providerId="ADAL" clId="{AC45E9BE-8457-4B89-893B-1E6611874D6A}" dt="2022-02-02T20:07:40.524" v="3403" actId="26606"/>
          <ac:spMkLst>
            <pc:docMk/>
            <pc:sldMk cId="2989739938" sldId="269"/>
            <ac:spMk id="18" creationId="{9D355BB6-1BB8-4828-B246-CFB31742D7B8}"/>
          </ac:spMkLst>
        </pc:spChg>
        <pc:spChg chg="add del">
          <ac:chgData name="Camil Zahi" userId="fbacaa66-244b-4c48-a11c-cf94bfa2ab13" providerId="ADAL" clId="{AC45E9BE-8457-4B89-893B-1E6611874D6A}" dt="2022-02-02T20:05:32.827" v="3372" actId="26606"/>
          <ac:spMkLst>
            <pc:docMk/>
            <pc:sldMk cId="2989739938" sldId="269"/>
            <ac:spMk id="23" creationId="{38468727-63BE-4191-B4A6-C30C82C0E986}"/>
          </ac:spMkLst>
        </pc:spChg>
        <pc:spChg chg="add del">
          <ac:chgData name="Camil Zahi" userId="fbacaa66-244b-4c48-a11c-cf94bfa2ab13" providerId="ADAL" clId="{AC45E9BE-8457-4B89-893B-1E6611874D6A}" dt="2022-02-02T20:05:32.827" v="3372" actId="26606"/>
          <ac:spMkLst>
            <pc:docMk/>
            <pc:sldMk cId="2989739938" sldId="269"/>
            <ac:spMk id="25" creationId="{9D355BB6-1BB8-4828-B246-CFB31742D7B8}"/>
          </ac:spMkLst>
        </pc:spChg>
        <pc:spChg chg="add del">
          <ac:chgData name="Camil Zahi" userId="fbacaa66-244b-4c48-a11c-cf94bfa2ab13" providerId="ADAL" clId="{AC45E9BE-8457-4B89-893B-1E6611874D6A}" dt="2022-02-02T20:05:32.827" v="3372" actId="26606"/>
          <ac:spMkLst>
            <pc:docMk/>
            <pc:sldMk cId="2989739938" sldId="269"/>
            <ac:spMk id="27" creationId="{CA52A9B9-B2B3-46F0-9D53-0EFF9905BF8F}"/>
          </ac:spMkLst>
        </pc:spChg>
        <pc:spChg chg="add del">
          <ac:chgData name="Camil Zahi" userId="fbacaa66-244b-4c48-a11c-cf94bfa2ab13" providerId="ADAL" clId="{AC45E9BE-8457-4B89-893B-1E6611874D6A}" dt="2022-02-02T20:05:33.986" v="3374" actId="26606"/>
          <ac:spMkLst>
            <pc:docMk/>
            <pc:sldMk cId="2989739938" sldId="269"/>
            <ac:spMk id="29" creationId="{5E52985E-2553-471E-82AA-5ED7A329890A}"/>
          </ac:spMkLst>
        </pc:spChg>
        <pc:spChg chg="add del">
          <ac:chgData name="Camil Zahi" userId="fbacaa66-244b-4c48-a11c-cf94bfa2ab13" providerId="ADAL" clId="{AC45E9BE-8457-4B89-893B-1E6611874D6A}" dt="2022-02-02T20:05:35.679" v="3376" actId="26606"/>
          <ac:spMkLst>
            <pc:docMk/>
            <pc:sldMk cId="2989739938" sldId="269"/>
            <ac:spMk id="32" creationId="{6D731904-7733-45B0-902C-289497204C19}"/>
          </ac:spMkLst>
        </pc:spChg>
        <pc:spChg chg="add del">
          <ac:chgData name="Camil Zahi" userId="fbacaa66-244b-4c48-a11c-cf94bfa2ab13" providerId="ADAL" clId="{AC45E9BE-8457-4B89-893B-1E6611874D6A}" dt="2022-02-02T20:05:35.679" v="3376" actId="26606"/>
          <ac:spMkLst>
            <pc:docMk/>
            <pc:sldMk cId="2989739938" sldId="269"/>
            <ac:spMk id="33" creationId="{504E6397-35D7-4AEC-9DA9-B7F6B12B88A5}"/>
          </ac:spMkLst>
        </pc:spChg>
        <pc:spChg chg="add del">
          <ac:chgData name="Camil Zahi" userId="fbacaa66-244b-4c48-a11c-cf94bfa2ab13" providerId="ADAL" clId="{AC45E9BE-8457-4B89-893B-1E6611874D6A}" dt="2022-02-02T20:05:35.679" v="3376" actId="26606"/>
          <ac:spMkLst>
            <pc:docMk/>
            <pc:sldMk cId="2989739938" sldId="269"/>
            <ac:spMk id="34" creationId="{62C5A04F-2AEB-4631-8314-A8B812E1EC8E}"/>
          </ac:spMkLst>
        </pc:spChg>
        <pc:spChg chg="add del">
          <ac:chgData name="Camil Zahi" userId="fbacaa66-244b-4c48-a11c-cf94bfa2ab13" providerId="ADAL" clId="{AC45E9BE-8457-4B89-893B-1E6611874D6A}" dt="2022-02-02T20:05:35.679" v="3376" actId="26606"/>
          <ac:spMkLst>
            <pc:docMk/>
            <pc:sldMk cId="2989739938" sldId="269"/>
            <ac:spMk id="35" creationId="{4B2B1C70-BF3F-41BD-871B-63D8F911F77B}"/>
          </ac:spMkLst>
        </pc:spChg>
        <pc:spChg chg="add del">
          <ac:chgData name="Camil Zahi" userId="fbacaa66-244b-4c48-a11c-cf94bfa2ab13" providerId="ADAL" clId="{AC45E9BE-8457-4B89-893B-1E6611874D6A}" dt="2022-02-02T20:05:43.101" v="3378" actId="26606"/>
          <ac:spMkLst>
            <pc:docMk/>
            <pc:sldMk cId="2989739938" sldId="269"/>
            <ac:spMk id="37" creationId="{4038CB10-1F5C-4D54-9DF7-12586DE5B007}"/>
          </ac:spMkLst>
        </pc:spChg>
        <pc:spChg chg="add del">
          <ac:chgData name="Camil Zahi" userId="fbacaa66-244b-4c48-a11c-cf94bfa2ab13" providerId="ADAL" clId="{AC45E9BE-8457-4B89-893B-1E6611874D6A}" dt="2022-02-02T20:05:43.101" v="3378" actId="26606"/>
          <ac:spMkLst>
            <pc:docMk/>
            <pc:sldMk cId="2989739938" sldId="269"/>
            <ac:spMk id="38" creationId="{73ED6512-6858-4552-B699-9A97FE9A4EA2}"/>
          </ac:spMkLst>
        </pc:spChg>
        <pc:spChg chg="add del">
          <ac:chgData name="Camil Zahi" userId="fbacaa66-244b-4c48-a11c-cf94bfa2ab13" providerId="ADAL" clId="{AC45E9BE-8457-4B89-893B-1E6611874D6A}" dt="2022-02-02T20:05:49.201" v="3380" actId="26606"/>
          <ac:spMkLst>
            <pc:docMk/>
            <pc:sldMk cId="2989739938" sldId="269"/>
            <ac:spMk id="40" creationId="{7A203437-703A-4E00-A8C0-91D328D6C7C7}"/>
          </ac:spMkLst>
        </pc:spChg>
        <pc:spChg chg="add del">
          <ac:chgData name="Camil Zahi" userId="fbacaa66-244b-4c48-a11c-cf94bfa2ab13" providerId="ADAL" clId="{AC45E9BE-8457-4B89-893B-1E6611874D6A}" dt="2022-02-02T20:05:49.201" v="3380" actId="26606"/>
          <ac:spMkLst>
            <pc:docMk/>
            <pc:sldMk cId="2989739938" sldId="269"/>
            <ac:spMk id="41" creationId="{CD84038B-4A56-439B-A184-79B2D4506692}"/>
          </ac:spMkLst>
        </pc:spChg>
        <pc:spChg chg="add del">
          <ac:chgData name="Camil Zahi" userId="fbacaa66-244b-4c48-a11c-cf94bfa2ab13" providerId="ADAL" clId="{AC45E9BE-8457-4B89-893B-1E6611874D6A}" dt="2022-02-02T20:05:49.201" v="3380" actId="26606"/>
          <ac:spMkLst>
            <pc:docMk/>
            <pc:sldMk cId="2989739938" sldId="269"/>
            <ac:spMk id="42" creationId="{4F96EE13-2C4D-4262-812E-DDE5FC35F0AD}"/>
          </ac:spMkLst>
        </pc:spChg>
        <pc:spChg chg="add del">
          <ac:chgData name="Camil Zahi" userId="fbacaa66-244b-4c48-a11c-cf94bfa2ab13" providerId="ADAL" clId="{AC45E9BE-8457-4B89-893B-1E6611874D6A}" dt="2022-02-02T20:06:18.224" v="3382" actId="26606"/>
          <ac:spMkLst>
            <pc:docMk/>
            <pc:sldMk cId="2989739938" sldId="269"/>
            <ac:spMk id="44" creationId="{5E52985E-2553-471E-82AA-5ED7A329890A}"/>
          </ac:spMkLst>
        </pc:spChg>
        <pc:spChg chg="add del">
          <ac:chgData name="Camil Zahi" userId="fbacaa66-244b-4c48-a11c-cf94bfa2ab13" providerId="ADAL" clId="{AC45E9BE-8457-4B89-893B-1E6611874D6A}" dt="2022-02-02T20:06:27.806" v="3384" actId="26606"/>
          <ac:spMkLst>
            <pc:docMk/>
            <pc:sldMk cId="2989739938" sldId="269"/>
            <ac:spMk id="47" creationId="{352BEC0E-22F8-46D0-9632-375DB541B06C}"/>
          </ac:spMkLst>
        </pc:spChg>
        <pc:spChg chg="add del">
          <ac:chgData name="Camil Zahi" userId="fbacaa66-244b-4c48-a11c-cf94bfa2ab13" providerId="ADAL" clId="{AC45E9BE-8457-4B89-893B-1E6611874D6A}" dt="2022-02-02T20:06:27.806" v="3384" actId="26606"/>
          <ac:spMkLst>
            <pc:docMk/>
            <pc:sldMk cId="2989739938" sldId="269"/>
            <ac:spMk id="48" creationId="{3FCFB1DE-0B7E-48CC-BA90-B2AB0889F9D6}"/>
          </ac:spMkLst>
        </pc:spChg>
        <pc:spChg chg="add del">
          <ac:chgData name="Camil Zahi" userId="fbacaa66-244b-4c48-a11c-cf94bfa2ab13" providerId="ADAL" clId="{AC45E9BE-8457-4B89-893B-1E6611874D6A}" dt="2022-02-02T20:06:31.509" v="3386" actId="26606"/>
          <ac:spMkLst>
            <pc:docMk/>
            <pc:sldMk cId="2989739938" sldId="269"/>
            <ac:spMk id="50" creationId="{6D24BC9E-AC6A-42EE-AFD8-B290720B841F}"/>
          </ac:spMkLst>
        </pc:spChg>
        <pc:spChg chg="add del">
          <ac:chgData name="Camil Zahi" userId="fbacaa66-244b-4c48-a11c-cf94bfa2ab13" providerId="ADAL" clId="{AC45E9BE-8457-4B89-893B-1E6611874D6A}" dt="2022-02-02T20:06:31.509" v="3386" actId="26606"/>
          <ac:spMkLst>
            <pc:docMk/>
            <pc:sldMk cId="2989739938" sldId="269"/>
            <ac:spMk id="51" creationId="{0990C621-3B8B-4820-8328-D47EF7CE823C}"/>
          </ac:spMkLst>
        </pc:spChg>
        <pc:spChg chg="add del">
          <ac:chgData name="Camil Zahi" userId="fbacaa66-244b-4c48-a11c-cf94bfa2ab13" providerId="ADAL" clId="{AC45E9BE-8457-4B89-893B-1E6611874D6A}" dt="2022-02-02T20:06:31.509" v="3386" actId="26606"/>
          <ac:spMkLst>
            <pc:docMk/>
            <pc:sldMk cId="2989739938" sldId="269"/>
            <ac:spMk id="52" creationId="{C1A2385B-1D2A-4E17-84FA-6CB7F0AAE473}"/>
          </ac:spMkLst>
        </pc:spChg>
        <pc:spChg chg="add del">
          <ac:chgData name="Camil Zahi" userId="fbacaa66-244b-4c48-a11c-cf94bfa2ab13" providerId="ADAL" clId="{AC45E9BE-8457-4B89-893B-1E6611874D6A}" dt="2022-02-02T20:06:31.509" v="3386" actId="26606"/>
          <ac:spMkLst>
            <pc:docMk/>
            <pc:sldMk cId="2989739938" sldId="269"/>
            <ac:spMk id="53" creationId="{5E791F2F-79DB-4CC0-9FA1-001E3E91E8B7}"/>
          </ac:spMkLst>
        </pc:spChg>
        <pc:spChg chg="add del">
          <ac:chgData name="Camil Zahi" userId="fbacaa66-244b-4c48-a11c-cf94bfa2ab13" providerId="ADAL" clId="{AC45E9BE-8457-4B89-893B-1E6611874D6A}" dt="2022-02-02T20:06:32.709" v="3388" actId="26606"/>
          <ac:spMkLst>
            <pc:docMk/>
            <pc:sldMk cId="2989739938" sldId="269"/>
            <ac:spMk id="55" creationId="{5AC1364A-3E3D-4F0D-8776-78AF3A270DD6}"/>
          </ac:spMkLst>
        </pc:spChg>
        <pc:spChg chg="add del">
          <ac:chgData name="Camil Zahi" userId="fbacaa66-244b-4c48-a11c-cf94bfa2ab13" providerId="ADAL" clId="{AC45E9BE-8457-4B89-893B-1E6611874D6A}" dt="2022-02-02T20:06:32.709" v="3388" actId="26606"/>
          <ac:spMkLst>
            <pc:docMk/>
            <pc:sldMk cId="2989739938" sldId="269"/>
            <ac:spMk id="56" creationId="{3FCFB1DE-0B7E-48CC-BA90-B2AB0889F9D6}"/>
          </ac:spMkLst>
        </pc:spChg>
        <pc:spChg chg="add del">
          <ac:chgData name="Camil Zahi" userId="fbacaa66-244b-4c48-a11c-cf94bfa2ab13" providerId="ADAL" clId="{AC45E9BE-8457-4B89-893B-1E6611874D6A}" dt="2022-02-02T20:06:33.396" v="3390" actId="26606"/>
          <ac:spMkLst>
            <pc:docMk/>
            <pc:sldMk cId="2989739938" sldId="269"/>
            <ac:spMk id="58" creationId="{6D24BC9E-AC6A-42EE-AFD8-B290720B841F}"/>
          </ac:spMkLst>
        </pc:spChg>
        <pc:spChg chg="add del">
          <ac:chgData name="Camil Zahi" userId="fbacaa66-244b-4c48-a11c-cf94bfa2ab13" providerId="ADAL" clId="{AC45E9BE-8457-4B89-893B-1E6611874D6A}" dt="2022-02-02T20:06:33.396" v="3390" actId="26606"/>
          <ac:spMkLst>
            <pc:docMk/>
            <pc:sldMk cId="2989739938" sldId="269"/>
            <ac:spMk id="59" creationId="{0990C621-3B8B-4820-8328-D47EF7CE823C}"/>
          </ac:spMkLst>
        </pc:spChg>
        <pc:spChg chg="add del">
          <ac:chgData name="Camil Zahi" userId="fbacaa66-244b-4c48-a11c-cf94bfa2ab13" providerId="ADAL" clId="{AC45E9BE-8457-4B89-893B-1E6611874D6A}" dt="2022-02-02T20:06:33.396" v="3390" actId="26606"/>
          <ac:spMkLst>
            <pc:docMk/>
            <pc:sldMk cId="2989739938" sldId="269"/>
            <ac:spMk id="60" creationId="{C1A2385B-1D2A-4E17-84FA-6CB7F0AAE473}"/>
          </ac:spMkLst>
        </pc:spChg>
        <pc:spChg chg="add del">
          <ac:chgData name="Camil Zahi" userId="fbacaa66-244b-4c48-a11c-cf94bfa2ab13" providerId="ADAL" clId="{AC45E9BE-8457-4B89-893B-1E6611874D6A}" dt="2022-02-02T20:06:33.396" v="3390" actId="26606"/>
          <ac:spMkLst>
            <pc:docMk/>
            <pc:sldMk cId="2989739938" sldId="269"/>
            <ac:spMk id="61" creationId="{5E791F2F-79DB-4CC0-9FA1-001E3E91E8B7}"/>
          </ac:spMkLst>
        </pc:spChg>
        <pc:spChg chg="add del">
          <ac:chgData name="Camil Zahi" userId="fbacaa66-244b-4c48-a11c-cf94bfa2ab13" providerId="ADAL" clId="{AC45E9BE-8457-4B89-893B-1E6611874D6A}" dt="2022-02-02T20:06:49.266" v="3392" actId="26606"/>
          <ac:spMkLst>
            <pc:docMk/>
            <pc:sldMk cId="2989739938" sldId="269"/>
            <ac:spMk id="63" creationId="{5AC1364A-3E3D-4F0D-8776-78AF3A270DD6}"/>
          </ac:spMkLst>
        </pc:spChg>
        <pc:spChg chg="add del">
          <ac:chgData name="Camil Zahi" userId="fbacaa66-244b-4c48-a11c-cf94bfa2ab13" providerId="ADAL" clId="{AC45E9BE-8457-4B89-893B-1E6611874D6A}" dt="2022-02-02T20:06:49.266" v="3392" actId="26606"/>
          <ac:spMkLst>
            <pc:docMk/>
            <pc:sldMk cId="2989739938" sldId="269"/>
            <ac:spMk id="64" creationId="{3FCFB1DE-0B7E-48CC-BA90-B2AB0889F9D6}"/>
          </ac:spMkLst>
        </pc:spChg>
        <pc:spChg chg="add del">
          <ac:chgData name="Camil Zahi" userId="fbacaa66-244b-4c48-a11c-cf94bfa2ab13" providerId="ADAL" clId="{AC45E9BE-8457-4B89-893B-1E6611874D6A}" dt="2022-02-02T20:06:49.970" v="3394" actId="26606"/>
          <ac:spMkLst>
            <pc:docMk/>
            <pc:sldMk cId="2989739938" sldId="269"/>
            <ac:spMk id="66" creationId="{38468727-63BE-4191-B4A6-C30C82C0E986}"/>
          </ac:spMkLst>
        </pc:spChg>
        <pc:spChg chg="add del">
          <ac:chgData name="Camil Zahi" userId="fbacaa66-244b-4c48-a11c-cf94bfa2ab13" providerId="ADAL" clId="{AC45E9BE-8457-4B89-893B-1E6611874D6A}" dt="2022-02-02T20:06:49.970" v="3394" actId="26606"/>
          <ac:spMkLst>
            <pc:docMk/>
            <pc:sldMk cId="2989739938" sldId="269"/>
            <ac:spMk id="67" creationId="{9D355BB6-1BB8-4828-B246-CFB31742D7B8}"/>
          </ac:spMkLst>
        </pc:spChg>
        <pc:spChg chg="add del">
          <ac:chgData name="Camil Zahi" userId="fbacaa66-244b-4c48-a11c-cf94bfa2ab13" providerId="ADAL" clId="{AC45E9BE-8457-4B89-893B-1E6611874D6A}" dt="2022-02-02T20:06:49.970" v="3394" actId="26606"/>
          <ac:spMkLst>
            <pc:docMk/>
            <pc:sldMk cId="2989739938" sldId="269"/>
            <ac:spMk id="68" creationId="{CA52A9B9-B2B3-46F0-9D53-0EFF9905BF8F}"/>
          </ac:spMkLst>
        </pc:spChg>
        <pc:spChg chg="add del">
          <ac:chgData name="Camil Zahi" userId="fbacaa66-244b-4c48-a11c-cf94bfa2ab13" providerId="ADAL" clId="{AC45E9BE-8457-4B89-893B-1E6611874D6A}" dt="2022-02-02T20:06:55.443" v="3396" actId="26606"/>
          <ac:spMkLst>
            <pc:docMk/>
            <pc:sldMk cId="2989739938" sldId="269"/>
            <ac:spMk id="70" creationId="{5E52985E-2553-471E-82AA-5ED7A329890A}"/>
          </ac:spMkLst>
        </pc:spChg>
        <pc:spChg chg="add del">
          <ac:chgData name="Camil Zahi" userId="fbacaa66-244b-4c48-a11c-cf94bfa2ab13" providerId="ADAL" clId="{AC45E9BE-8457-4B89-893B-1E6611874D6A}" dt="2022-02-02T20:06:56.773" v="3398" actId="26606"/>
          <ac:spMkLst>
            <pc:docMk/>
            <pc:sldMk cId="2989739938" sldId="269"/>
            <ac:spMk id="73" creationId="{38468727-63BE-4191-B4A6-C30C82C0E986}"/>
          </ac:spMkLst>
        </pc:spChg>
        <pc:spChg chg="add del">
          <ac:chgData name="Camil Zahi" userId="fbacaa66-244b-4c48-a11c-cf94bfa2ab13" providerId="ADAL" clId="{AC45E9BE-8457-4B89-893B-1E6611874D6A}" dt="2022-02-02T20:06:56.773" v="3398" actId="26606"/>
          <ac:spMkLst>
            <pc:docMk/>
            <pc:sldMk cId="2989739938" sldId="269"/>
            <ac:spMk id="74" creationId="{9D355BB6-1BB8-4828-B246-CFB31742D7B8}"/>
          </ac:spMkLst>
        </pc:spChg>
        <pc:spChg chg="add del">
          <ac:chgData name="Camil Zahi" userId="fbacaa66-244b-4c48-a11c-cf94bfa2ab13" providerId="ADAL" clId="{AC45E9BE-8457-4B89-893B-1E6611874D6A}" dt="2022-02-02T20:06:56.773" v="3398" actId="26606"/>
          <ac:spMkLst>
            <pc:docMk/>
            <pc:sldMk cId="2989739938" sldId="269"/>
            <ac:spMk id="75" creationId="{CA52A9B9-B2B3-46F0-9D53-0EFF9905BF8F}"/>
          </ac:spMkLst>
        </pc:spChg>
        <pc:spChg chg="add del">
          <ac:chgData name="Camil Zahi" userId="fbacaa66-244b-4c48-a11c-cf94bfa2ab13" providerId="ADAL" clId="{AC45E9BE-8457-4B89-893B-1E6611874D6A}" dt="2022-02-02T20:07:01.934" v="3400" actId="26606"/>
          <ac:spMkLst>
            <pc:docMk/>
            <pc:sldMk cId="2989739938" sldId="269"/>
            <ac:spMk id="77" creationId="{6D731904-7733-45B0-902C-289497204C19}"/>
          </ac:spMkLst>
        </pc:spChg>
        <pc:spChg chg="add del">
          <ac:chgData name="Camil Zahi" userId="fbacaa66-244b-4c48-a11c-cf94bfa2ab13" providerId="ADAL" clId="{AC45E9BE-8457-4B89-893B-1E6611874D6A}" dt="2022-02-02T20:07:01.934" v="3400" actId="26606"/>
          <ac:spMkLst>
            <pc:docMk/>
            <pc:sldMk cId="2989739938" sldId="269"/>
            <ac:spMk id="78" creationId="{504E6397-35D7-4AEC-9DA9-B7F6B12B88A5}"/>
          </ac:spMkLst>
        </pc:spChg>
        <pc:spChg chg="add del">
          <ac:chgData name="Camil Zahi" userId="fbacaa66-244b-4c48-a11c-cf94bfa2ab13" providerId="ADAL" clId="{AC45E9BE-8457-4B89-893B-1E6611874D6A}" dt="2022-02-02T20:07:01.934" v="3400" actId="26606"/>
          <ac:spMkLst>
            <pc:docMk/>
            <pc:sldMk cId="2989739938" sldId="269"/>
            <ac:spMk id="79" creationId="{62C5A04F-2AEB-4631-8314-A8B812E1EC8E}"/>
          </ac:spMkLst>
        </pc:spChg>
        <pc:spChg chg="add del">
          <ac:chgData name="Camil Zahi" userId="fbacaa66-244b-4c48-a11c-cf94bfa2ab13" providerId="ADAL" clId="{AC45E9BE-8457-4B89-893B-1E6611874D6A}" dt="2022-02-02T20:07:01.934" v="3400" actId="26606"/>
          <ac:spMkLst>
            <pc:docMk/>
            <pc:sldMk cId="2989739938" sldId="269"/>
            <ac:spMk id="80" creationId="{4B2B1C70-BF3F-41BD-871B-63D8F911F77B}"/>
          </ac:spMkLst>
        </pc:spChg>
        <pc:spChg chg="add del">
          <ac:chgData name="Camil Zahi" userId="fbacaa66-244b-4c48-a11c-cf94bfa2ab13" providerId="ADAL" clId="{AC45E9BE-8457-4B89-893B-1E6611874D6A}" dt="2022-02-02T20:07:40.517" v="3402" actId="26606"/>
          <ac:spMkLst>
            <pc:docMk/>
            <pc:sldMk cId="2989739938" sldId="269"/>
            <ac:spMk id="82" creationId="{4038CB10-1F5C-4D54-9DF7-12586DE5B007}"/>
          </ac:spMkLst>
        </pc:spChg>
        <pc:spChg chg="add del">
          <ac:chgData name="Camil Zahi" userId="fbacaa66-244b-4c48-a11c-cf94bfa2ab13" providerId="ADAL" clId="{AC45E9BE-8457-4B89-893B-1E6611874D6A}" dt="2022-02-02T20:07:40.517" v="3402" actId="26606"/>
          <ac:spMkLst>
            <pc:docMk/>
            <pc:sldMk cId="2989739938" sldId="269"/>
            <ac:spMk id="83" creationId="{73ED6512-6858-4552-B699-9A97FE9A4EA2}"/>
          </ac:spMkLst>
        </pc:spChg>
        <pc:spChg chg="add">
          <ac:chgData name="Camil Zahi" userId="fbacaa66-244b-4c48-a11c-cf94bfa2ab13" providerId="ADAL" clId="{AC45E9BE-8457-4B89-893B-1E6611874D6A}" dt="2022-02-02T20:07:40.524" v="3403" actId="26606"/>
          <ac:spMkLst>
            <pc:docMk/>
            <pc:sldMk cId="2989739938" sldId="269"/>
            <ac:spMk id="85" creationId="{5E52985E-2553-471E-82AA-5ED7A329890A}"/>
          </ac:spMkLst>
        </pc:spChg>
        <pc:picChg chg="add mod ord">
          <ac:chgData name="Camil Zahi" userId="fbacaa66-244b-4c48-a11c-cf94bfa2ab13" providerId="ADAL" clId="{AC45E9BE-8457-4B89-893B-1E6611874D6A}" dt="2022-02-02T20:07:40.524" v="3403" actId="26606"/>
          <ac:picMkLst>
            <pc:docMk/>
            <pc:sldMk cId="2989739938" sldId="269"/>
            <ac:picMk id="4" creationId="{5DA001F0-654B-43F8-863C-765109E8303C}"/>
          </ac:picMkLst>
        </pc:picChg>
        <pc:picChg chg="add mod ord">
          <ac:chgData name="Camil Zahi" userId="fbacaa66-244b-4c48-a11c-cf94bfa2ab13" providerId="ADAL" clId="{AC45E9BE-8457-4B89-893B-1E6611874D6A}" dt="2022-02-02T20:07:40.524" v="3403" actId="26606"/>
          <ac:picMkLst>
            <pc:docMk/>
            <pc:sldMk cId="2989739938" sldId="269"/>
            <ac:picMk id="5" creationId="{9AD69A56-4BF4-4659-9E98-FB6A1A54DD65}"/>
          </ac:picMkLst>
        </pc:picChg>
        <pc:cxnChg chg="add del">
          <ac:chgData name="Camil Zahi" userId="fbacaa66-244b-4c48-a11c-cf94bfa2ab13" providerId="ADAL" clId="{AC45E9BE-8457-4B89-893B-1E6611874D6A}" dt="2022-02-02T20:04:50.783" v="3369" actId="26606"/>
          <ac:cxnSpMkLst>
            <pc:docMk/>
            <pc:sldMk cId="2989739938" sldId="269"/>
            <ac:cxnSpMk id="12" creationId="{7E7C77BC-7138-40B1-A15B-20F57A494629}"/>
          </ac:cxnSpMkLst>
        </pc:cxnChg>
        <pc:cxnChg chg="add del">
          <ac:chgData name="Camil Zahi" userId="fbacaa66-244b-4c48-a11c-cf94bfa2ab13" providerId="ADAL" clId="{AC45E9BE-8457-4B89-893B-1E6611874D6A}" dt="2022-02-02T20:04:50.783" v="3369" actId="26606"/>
          <ac:cxnSpMkLst>
            <pc:docMk/>
            <pc:sldMk cId="2989739938" sldId="269"/>
            <ac:cxnSpMk id="14" creationId="{DB146403-F3D6-484B-B2ED-97F9565D0370}"/>
          </ac:cxnSpMkLst>
        </pc:cxnChg>
        <pc:cxnChg chg="add del">
          <ac:chgData name="Camil Zahi" userId="fbacaa66-244b-4c48-a11c-cf94bfa2ab13" providerId="ADAL" clId="{AC45E9BE-8457-4B89-893B-1E6611874D6A}" dt="2022-02-02T20:05:33.986" v="3374" actId="26606"/>
          <ac:cxnSpMkLst>
            <pc:docMk/>
            <pc:sldMk cId="2989739938" sldId="269"/>
            <ac:cxnSpMk id="30" creationId="{DAE3ABC6-4042-4293-A7DF-F01181363B7E}"/>
          </ac:cxnSpMkLst>
        </pc:cxnChg>
        <pc:cxnChg chg="add del">
          <ac:chgData name="Camil Zahi" userId="fbacaa66-244b-4c48-a11c-cf94bfa2ab13" providerId="ADAL" clId="{AC45E9BE-8457-4B89-893B-1E6611874D6A}" dt="2022-02-02T20:06:18.224" v="3382" actId="26606"/>
          <ac:cxnSpMkLst>
            <pc:docMk/>
            <pc:sldMk cId="2989739938" sldId="269"/>
            <ac:cxnSpMk id="45" creationId="{DAE3ABC6-4042-4293-A7DF-F01181363B7E}"/>
          </ac:cxnSpMkLst>
        </pc:cxnChg>
        <pc:cxnChg chg="add del">
          <ac:chgData name="Camil Zahi" userId="fbacaa66-244b-4c48-a11c-cf94bfa2ab13" providerId="ADAL" clId="{AC45E9BE-8457-4B89-893B-1E6611874D6A}" dt="2022-02-02T20:06:55.443" v="3396" actId="26606"/>
          <ac:cxnSpMkLst>
            <pc:docMk/>
            <pc:sldMk cId="2989739938" sldId="269"/>
            <ac:cxnSpMk id="71" creationId="{DAE3ABC6-4042-4293-A7DF-F01181363B7E}"/>
          </ac:cxnSpMkLst>
        </pc:cxnChg>
        <pc:cxnChg chg="add">
          <ac:chgData name="Camil Zahi" userId="fbacaa66-244b-4c48-a11c-cf94bfa2ab13" providerId="ADAL" clId="{AC45E9BE-8457-4B89-893B-1E6611874D6A}" dt="2022-02-02T20:07:40.524" v="3403" actId="26606"/>
          <ac:cxnSpMkLst>
            <pc:docMk/>
            <pc:sldMk cId="2989739938" sldId="269"/>
            <ac:cxnSpMk id="86" creationId="{DAE3ABC6-4042-4293-A7DF-F01181363B7E}"/>
          </ac:cxnSpMkLst>
        </pc:cxnChg>
      </pc:sldChg>
      <pc:sldChg chg="modSp new del mod modTransition">
        <pc:chgData name="Camil Zahi" userId="fbacaa66-244b-4c48-a11c-cf94bfa2ab13" providerId="ADAL" clId="{AC45E9BE-8457-4B89-893B-1E6611874D6A}" dt="2022-02-01T21:23:02.106" v="1398" actId="2696"/>
        <pc:sldMkLst>
          <pc:docMk/>
          <pc:sldMk cId="3279036278" sldId="269"/>
        </pc:sldMkLst>
        <pc:spChg chg="mod">
          <ac:chgData name="Camil Zahi" userId="fbacaa66-244b-4c48-a11c-cf94bfa2ab13" providerId="ADAL" clId="{AC45E9BE-8457-4B89-893B-1E6611874D6A}" dt="2022-02-01T21:11:51.673" v="1212"/>
          <ac:spMkLst>
            <pc:docMk/>
            <pc:sldMk cId="3279036278" sldId="269"/>
            <ac:spMk id="3" creationId="{742B437B-34F4-4899-940B-0C4179153EDF}"/>
          </ac:spMkLst>
        </pc:spChg>
      </pc:sldChg>
      <pc:sldChg chg="new del">
        <pc:chgData name="Camil Zahi" userId="fbacaa66-244b-4c48-a11c-cf94bfa2ab13" providerId="ADAL" clId="{AC45E9BE-8457-4B89-893B-1E6611874D6A}" dt="2022-02-02T20:08:15.948" v="3407" actId="2696"/>
        <pc:sldMkLst>
          <pc:docMk/>
          <pc:sldMk cId="4100554639" sldId="269"/>
        </pc:sldMkLst>
      </pc:sldChg>
      <pc:sldChg chg="new del modTransition">
        <pc:chgData name="Camil Zahi" userId="fbacaa66-244b-4c48-a11c-cf94bfa2ab13" providerId="ADAL" clId="{AC45E9BE-8457-4B89-893B-1E6611874D6A}" dt="2022-02-01T21:23:07.614" v="1400" actId="2696"/>
        <pc:sldMkLst>
          <pc:docMk/>
          <pc:sldMk cId="1896475557" sldId="270"/>
        </pc:sldMkLst>
      </pc:sldChg>
      <pc:sldChg chg="addSp delSp modSp add del mod ord modTransition">
        <pc:chgData name="Camil Zahi" userId="fbacaa66-244b-4c48-a11c-cf94bfa2ab13" providerId="ADAL" clId="{AC45E9BE-8457-4B89-893B-1E6611874D6A}" dt="2022-02-03T08:19:45.878" v="3867"/>
        <pc:sldMkLst>
          <pc:docMk/>
          <pc:sldMk cId="2625653124" sldId="270"/>
        </pc:sldMkLst>
        <pc:spChg chg="mod">
          <ac:chgData name="Camil Zahi" userId="fbacaa66-244b-4c48-a11c-cf94bfa2ab13" providerId="ADAL" clId="{AC45E9BE-8457-4B89-893B-1E6611874D6A}" dt="2022-02-03T08:14:21.227" v="3838" actId="1076"/>
          <ac:spMkLst>
            <pc:docMk/>
            <pc:sldMk cId="2625653124" sldId="270"/>
            <ac:spMk id="2" creationId="{624C6501-F29D-40BB-8550-4422D7D0B221}"/>
          </ac:spMkLst>
        </pc:spChg>
        <pc:spChg chg="add del mod">
          <ac:chgData name="Camil Zahi" userId="fbacaa66-244b-4c48-a11c-cf94bfa2ab13" providerId="ADAL" clId="{AC45E9BE-8457-4B89-893B-1E6611874D6A}" dt="2022-02-03T08:06:24.482" v="3724" actId="478"/>
          <ac:spMkLst>
            <pc:docMk/>
            <pc:sldMk cId="2625653124" sldId="270"/>
            <ac:spMk id="5" creationId="{AE54B7AA-5624-4539-82FA-FCACEBFC7F1A}"/>
          </ac:spMkLst>
        </pc:spChg>
        <pc:spChg chg="add mod ord">
          <ac:chgData name="Camil Zahi" userId="fbacaa66-244b-4c48-a11c-cf94bfa2ab13" providerId="ADAL" clId="{AC45E9BE-8457-4B89-893B-1E6611874D6A}" dt="2022-02-03T08:19:26.039" v="3866" actId="14100"/>
          <ac:spMkLst>
            <pc:docMk/>
            <pc:sldMk cId="2625653124" sldId="270"/>
            <ac:spMk id="15" creationId="{8C5CA37B-5753-4117-BF1A-084D24B2EDA5}"/>
          </ac:spMkLst>
        </pc:spChg>
        <pc:spChg chg="add del mod">
          <ac:chgData name="Camil Zahi" userId="fbacaa66-244b-4c48-a11c-cf94bfa2ab13" providerId="ADAL" clId="{AC45E9BE-8457-4B89-893B-1E6611874D6A}" dt="2022-02-03T08:12:45.780" v="3820" actId="478"/>
          <ac:spMkLst>
            <pc:docMk/>
            <pc:sldMk cId="2625653124" sldId="270"/>
            <ac:spMk id="16" creationId="{9928264D-87D6-4A1B-AA80-15A2F712F36F}"/>
          </ac:spMkLst>
        </pc:spChg>
        <pc:spChg chg="add mod">
          <ac:chgData name="Camil Zahi" userId="fbacaa66-244b-4c48-a11c-cf94bfa2ab13" providerId="ADAL" clId="{AC45E9BE-8457-4B89-893B-1E6611874D6A}" dt="2022-02-03T08:13:12.663" v="3831" actId="1076"/>
          <ac:spMkLst>
            <pc:docMk/>
            <pc:sldMk cId="2625653124" sldId="270"/>
            <ac:spMk id="24" creationId="{50D20AF7-69A0-4115-84FE-E1DCCF00860A}"/>
          </ac:spMkLst>
        </pc:spChg>
        <pc:spChg chg="del">
          <ac:chgData name="Camil Zahi" userId="fbacaa66-244b-4c48-a11c-cf94bfa2ab13" providerId="ADAL" clId="{AC45E9BE-8457-4B89-893B-1E6611874D6A}" dt="2022-02-03T08:05:49.107" v="3716" actId="26606"/>
          <ac:spMkLst>
            <pc:docMk/>
            <pc:sldMk cId="2625653124" sldId="270"/>
            <ac:spMk id="71" creationId="{7F57BEA8-497D-4AA8-8A18-BDCD696B25FE}"/>
          </ac:spMkLst>
        </pc:spChg>
        <pc:spChg chg="add">
          <ac:chgData name="Camil Zahi" userId="fbacaa66-244b-4c48-a11c-cf94bfa2ab13" providerId="ADAL" clId="{AC45E9BE-8457-4B89-893B-1E6611874D6A}" dt="2022-02-03T08:05:49.107" v="3716" actId="26606"/>
          <ac:spMkLst>
            <pc:docMk/>
            <pc:sldMk cId="2625653124" sldId="270"/>
            <ac:spMk id="80" creationId="{A4AC5506-6312-4701-8D3C-40187889A947}"/>
          </ac:spMkLst>
        </pc:spChg>
        <pc:grpChg chg="mod">
          <ac:chgData name="Camil Zahi" userId="fbacaa66-244b-4c48-a11c-cf94bfa2ab13" providerId="ADAL" clId="{AC45E9BE-8457-4B89-893B-1E6611874D6A}" dt="2022-02-03T08:10:42.348" v="3797"/>
          <ac:grpSpMkLst>
            <pc:docMk/>
            <pc:sldMk cId="2625653124" sldId="270"/>
            <ac:grpSpMk id="10" creationId="{9AE7BBC3-5E61-4033-88BA-BAEC43576EE2}"/>
          </ac:grpSpMkLst>
        </pc:grpChg>
        <pc:picChg chg="del mod">
          <ac:chgData name="Camil Zahi" userId="fbacaa66-244b-4c48-a11c-cf94bfa2ab13" providerId="ADAL" clId="{AC45E9BE-8457-4B89-893B-1E6611874D6A}" dt="2022-02-03T08:06:21.994" v="3723" actId="478"/>
          <ac:picMkLst>
            <pc:docMk/>
            <pc:sldMk cId="2625653124" sldId="270"/>
            <ac:picMk id="4" creationId="{6CB8A67F-1BB4-4786-B737-E6550D5B3BC1}"/>
          </ac:picMkLst>
        </pc:picChg>
        <pc:picChg chg="add mod ord">
          <ac:chgData name="Camil Zahi" userId="fbacaa66-244b-4c48-a11c-cf94bfa2ab13" providerId="ADAL" clId="{AC45E9BE-8457-4B89-893B-1E6611874D6A}" dt="2022-02-03T08:09:12.074" v="3777" actId="14100"/>
          <ac:picMkLst>
            <pc:docMk/>
            <pc:sldMk cId="2625653124" sldId="270"/>
            <ac:picMk id="11" creationId="{741C0B0F-1DB6-4FDB-859D-D986D18F5353}"/>
          </ac:picMkLst>
        </pc:picChg>
        <pc:picChg chg="add mod modCrop">
          <ac:chgData name="Camil Zahi" userId="fbacaa66-244b-4c48-a11c-cf94bfa2ab13" providerId="ADAL" clId="{AC45E9BE-8457-4B89-893B-1E6611874D6A}" dt="2022-02-03T08:14:12.923" v="3836" actId="14100"/>
          <ac:picMkLst>
            <pc:docMk/>
            <pc:sldMk cId="2625653124" sldId="270"/>
            <ac:picMk id="12" creationId="{356977A3-35C6-4139-9A20-3EEAA917BFF4}"/>
          </ac:picMkLst>
        </pc:picChg>
        <pc:picChg chg="add mod">
          <ac:chgData name="Camil Zahi" userId="fbacaa66-244b-4c48-a11c-cf94bfa2ab13" providerId="ADAL" clId="{AC45E9BE-8457-4B89-893B-1E6611874D6A}" dt="2022-02-03T08:09:32.744" v="3779" actId="1076"/>
          <ac:picMkLst>
            <pc:docMk/>
            <pc:sldMk cId="2625653124" sldId="270"/>
            <ac:picMk id="13" creationId="{BD10D2A5-6839-4DBF-9C88-451DB4477194}"/>
          </ac:picMkLst>
        </pc:picChg>
        <pc:picChg chg="add mod">
          <ac:chgData name="Camil Zahi" userId="fbacaa66-244b-4c48-a11c-cf94bfa2ab13" providerId="ADAL" clId="{AC45E9BE-8457-4B89-893B-1E6611874D6A}" dt="2022-02-03T08:09:47.141" v="3788" actId="1036"/>
          <ac:picMkLst>
            <pc:docMk/>
            <pc:sldMk cId="2625653124" sldId="270"/>
            <ac:picMk id="14" creationId="{E51EAE05-4BF2-48EB-B01A-E14F7C9680D2}"/>
          </ac:picMkLst>
        </pc:picChg>
        <pc:inkChg chg="add">
          <ac:chgData name="Camil Zahi" userId="fbacaa66-244b-4c48-a11c-cf94bfa2ab13" providerId="ADAL" clId="{AC45E9BE-8457-4B89-893B-1E6611874D6A}" dt="2022-02-03T08:10:20.947" v="3793" actId="9405"/>
          <ac:inkMkLst>
            <pc:docMk/>
            <pc:sldMk cId="2625653124" sldId="270"/>
            <ac:inkMk id="6" creationId="{D3346071-101C-4445-B004-E693789C368B}"/>
          </ac:inkMkLst>
        </pc:inkChg>
        <pc:inkChg chg="add ord">
          <ac:chgData name="Camil Zahi" userId="fbacaa66-244b-4c48-a11c-cf94bfa2ab13" providerId="ADAL" clId="{AC45E9BE-8457-4B89-893B-1E6611874D6A}" dt="2022-02-03T08:11:13.453" v="3803" actId="166"/>
          <ac:inkMkLst>
            <pc:docMk/>
            <pc:sldMk cId="2625653124" sldId="270"/>
            <ac:inkMk id="7" creationId="{FC66932E-68D7-40B2-BB7D-56AC8E393AA9}"/>
          </ac:inkMkLst>
        </pc:inkChg>
        <pc:inkChg chg="add mod">
          <ac:chgData name="Camil Zahi" userId="fbacaa66-244b-4c48-a11c-cf94bfa2ab13" providerId="ADAL" clId="{AC45E9BE-8457-4B89-893B-1E6611874D6A}" dt="2022-02-03T08:10:42.348" v="3797"/>
          <ac:inkMkLst>
            <pc:docMk/>
            <pc:sldMk cId="2625653124" sldId="270"/>
            <ac:inkMk id="8" creationId="{756C3DD8-4278-4ED2-A53B-DDD05BD6ABB4}"/>
          </ac:inkMkLst>
        </pc:inkChg>
        <pc:inkChg chg="add mod">
          <ac:chgData name="Camil Zahi" userId="fbacaa66-244b-4c48-a11c-cf94bfa2ab13" providerId="ADAL" clId="{AC45E9BE-8457-4B89-893B-1E6611874D6A}" dt="2022-02-03T08:10:42.348" v="3797"/>
          <ac:inkMkLst>
            <pc:docMk/>
            <pc:sldMk cId="2625653124" sldId="270"/>
            <ac:inkMk id="9" creationId="{30AE8EB4-BBA2-4796-8BD7-9780D650888B}"/>
          </ac:inkMkLst>
        </pc:inkChg>
        <pc:inkChg chg="add">
          <ac:chgData name="Camil Zahi" userId="fbacaa66-244b-4c48-a11c-cf94bfa2ab13" providerId="ADAL" clId="{AC45E9BE-8457-4B89-893B-1E6611874D6A}" dt="2022-02-03T08:10:48.978" v="3798" actId="9405"/>
          <ac:inkMkLst>
            <pc:docMk/>
            <pc:sldMk cId="2625653124" sldId="270"/>
            <ac:inkMk id="17" creationId="{3572C905-D64D-4C53-A3B9-DBA1CD861363}"/>
          </ac:inkMkLst>
        </pc:inkChg>
        <pc:inkChg chg="add">
          <ac:chgData name="Camil Zahi" userId="fbacaa66-244b-4c48-a11c-cf94bfa2ab13" providerId="ADAL" clId="{AC45E9BE-8457-4B89-893B-1E6611874D6A}" dt="2022-02-03T08:10:50.642" v="3799" actId="9405"/>
          <ac:inkMkLst>
            <pc:docMk/>
            <pc:sldMk cId="2625653124" sldId="270"/>
            <ac:inkMk id="18" creationId="{8F887882-3024-4A50-B974-575A0E792955}"/>
          </ac:inkMkLst>
        </pc:inkChg>
        <pc:cxnChg chg="del">
          <ac:chgData name="Camil Zahi" userId="fbacaa66-244b-4c48-a11c-cf94bfa2ab13" providerId="ADAL" clId="{AC45E9BE-8457-4B89-893B-1E6611874D6A}" dt="2022-02-03T08:05:49.107" v="3716" actId="26606"/>
          <ac:cxnSpMkLst>
            <pc:docMk/>
            <pc:sldMk cId="2625653124" sldId="270"/>
            <ac:cxnSpMk id="69" creationId="{D2E961F1-4A28-4A5F-BBD4-6E400E5E6C75}"/>
          </ac:cxnSpMkLst>
        </pc:cxnChg>
        <pc:cxnChg chg="del">
          <ac:chgData name="Camil Zahi" userId="fbacaa66-244b-4c48-a11c-cf94bfa2ab13" providerId="ADAL" clId="{AC45E9BE-8457-4B89-893B-1E6611874D6A}" dt="2022-02-03T08:05:49.107" v="3716" actId="26606"/>
          <ac:cxnSpMkLst>
            <pc:docMk/>
            <pc:sldMk cId="2625653124" sldId="270"/>
            <ac:cxnSpMk id="73" creationId="{A82415D3-DDE5-4D63-8CB3-23A5EC581B27}"/>
          </ac:cxnSpMkLst>
        </pc:cxnChg>
        <pc:cxnChg chg="del">
          <ac:chgData name="Camil Zahi" userId="fbacaa66-244b-4c48-a11c-cf94bfa2ab13" providerId="ADAL" clId="{AC45E9BE-8457-4B89-893B-1E6611874D6A}" dt="2022-02-03T08:05:49.107" v="3716" actId="26606"/>
          <ac:cxnSpMkLst>
            <pc:docMk/>
            <pc:sldMk cId="2625653124" sldId="270"/>
            <ac:cxnSpMk id="75" creationId="{AD7193FB-6AE6-4B3B-8F89-56B55DD63B4D}"/>
          </ac:cxnSpMkLst>
        </pc:cxnChg>
      </pc:sldChg>
      <pc:sldChg chg="add del">
        <pc:chgData name="Camil Zahi" userId="fbacaa66-244b-4c48-a11c-cf94bfa2ab13" providerId="ADAL" clId="{AC45E9BE-8457-4B89-893B-1E6611874D6A}" dt="2022-02-03T08:05:33.282" v="3713" actId="2890"/>
        <pc:sldMkLst>
          <pc:docMk/>
          <pc:sldMk cId="3378819609" sldId="270"/>
        </pc:sldMkLst>
      </pc:sldChg>
      <pc:sldChg chg="new del modTransition">
        <pc:chgData name="Camil Zahi" userId="fbacaa66-244b-4c48-a11c-cf94bfa2ab13" providerId="ADAL" clId="{AC45E9BE-8457-4B89-893B-1E6611874D6A}" dt="2022-02-01T21:23:15.918" v="1402" actId="2696"/>
        <pc:sldMkLst>
          <pc:docMk/>
          <pc:sldMk cId="325192480" sldId="271"/>
        </pc:sldMkLst>
      </pc:sldChg>
      <pc:sldChg chg="add del">
        <pc:chgData name="Camil Zahi" userId="fbacaa66-244b-4c48-a11c-cf94bfa2ab13" providerId="ADAL" clId="{AC45E9BE-8457-4B89-893B-1E6611874D6A}" dt="2022-02-01T21:23:10.505" v="1401" actId="2696"/>
        <pc:sldMkLst>
          <pc:docMk/>
          <pc:sldMk cId="2302665661" sldId="272"/>
        </pc:sldMkLst>
      </pc:sldChg>
      <pc:sldMasterChg chg="modTransition modSldLayout">
        <pc:chgData name="Camil Zahi" userId="fbacaa66-244b-4c48-a11c-cf94bfa2ab13" providerId="ADAL" clId="{AC45E9BE-8457-4B89-893B-1E6611874D6A}" dt="2022-02-01T21:07:43.389" v="1149"/>
        <pc:sldMasterMkLst>
          <pc:docMk/>
          <pc:sldMasterMk cId="102741779" sldId="2147483648"/>
        </pc:sldMasterMkLst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206549637" sldId="2147483649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1498844965" sldId="2147483650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2501818209" sldId="2147483651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662300804" sldId="2147483652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1991621623" sldId="2147483653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2695503732" sldId="2147483654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2783927353" sldId="2147483655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708454253" sldId="2147483656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2183070360" sldId="2147483657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3148891587" sldId="2147483658"/>
          </pc:sldLayoutMkLst>
        </pc:sldLayoutChg>
        <pc:sldLayoutChg chg="modTransition">
          <pc:chgData name="Camil Zahi" userId="fbacaa66-244b-4c48-a11c-cf94bfa2ab13" providerId="ADAL" clId="{AC45E9BE-8457-4B89-893B-1E6611874D6A}" dt="2022-02-01T21:07:43.389" v="1149"/>
          <pc:sldLayoutMkLst>
            <pc:docMk/>
            <pc:sldMasterMk cId="102741779" sldId="2147483648"/>
            <pc:sldLayoutMk cId="2925327635" sldId="2147483659"/>
          </pc:sldLayoutMkLst>
        </pc:sldLayoutChg>
      </pc:sldMasterChg>
      <pc:sldMasterChg chg="modTransition modSldLayout">
        <pc:chgData name="Camil Zahi" userId="fbacaa66-244b-4c48-a11c-cf94bfa2ab13" providerId="ADAL" clId="{AC45E9BE-8457-4B89-893B-1E6611874D6A}" dt="2022-02-02T21:27:42.159" v="3430"/>
        <pc:sldMasterMkLst>
          <pc:docMk/>
          <pc:sldMasterMk cId="2965456842" sldId="2147483660"/>
        </pc:sldMasterMkLst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1526328964" sldId="2147483661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3333550367" sldId="2147483662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3337416533" sldId="2147483663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15148726" sldId="2147483664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803207328" sldId="2147483665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1385746406" sldId="2147483666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2650996462" sldId="2147483667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2423637910" sldId="2147483668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3348783808" sldId="2147483669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2784433622" sldId="2147483676"/>
          </pc:sldLayoutMkLst>
        </pc:sldLayoutChg>
        <pc:sldLayoutChg chg="modTransition">
          <pc:chgData name="Camil Zahi" userId="fbacaa66-244b-4c48-a11c-cf94bfa2ab13" providerId="ADAL" clId="{AC45E9BE-8457-4B89-893B-1E6611874D6A}" dt="2022-02-02T21:27:42.159" v="3430"/>
          <pc:sldLayoutMkLst>
            <pc:docMk/>
            <pc:sldMasterMk cId="2965456842" sldId="2147483660"/>
            <pc:sldLayoutMk cId="1893028523" sldId="2147483677"/>
          </pc:sldLayoutMkLst>
        </pc:sldLayoutChg>
      </pc:sldMasterChg>
      <pc:sldMasterChg chg="modTransition modSldLayout">
        <pc:chgData name="Camil Zahi" userId="fbacaa66-244b-4c48-a11c-cf94bfa2ab13" providerId="ADAL" clId="{AC45E9BE-8457-4B89-893B-1E6611874D6A}" dt="2022-02-02T21:33:14.214" v="3629"/>
        <pc:sldMasterMkLst>
          <pc:docMk/>
          <pc:sldMasterMk cId="3195261808" sldId="2147483660"/>
        </pc:sldMasterMkLst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579068061" sldId="2147483661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172321985" sldId="2147483662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1495780194" sldId="2147483663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3168265991" sldId="2147483664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1431225900" sldId="2147483665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797323228" sldId="2147483666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1205981221" sldId="2147483667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3680794805" sldId="2147483668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3001475787" sldId="2147483669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1661661778" sldId="2147483670"/>
          </pc:sldLayoutMkLst>
        </pc:sldLayoutChg>
        <pc:sldLayoutChg chg="modTransition">
          <pc:chgData name="Camil Zahi" userId="fbacaa66-244b-4c48-a11c-cf94bfa2ab13" providerId="ADAL" clId="{AC45E9BE-8457-4B89-893B-1E6611874D6A}" dt="2022-02-02T21:33:14.214" v="3629"/>
          <pc:sldLayoutMkLst>
            <pc:docMk/>
            <pc:sldMasterMk cId="3195261808" sldId="2147483660"/>
            <pc:sldLayoutMk cId="1917258841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8:10:20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949 172 24575,'-11'-4'-2617,"-20"-5"1,-13 2 2107,-46 2 3247,70 4-3140,-339 0 4304,188 2-10443,18-1 5355,98 0 5087,41 0-1309,60 0-1905,-10 2-670,-1-3 0,43-5 0,-76 5-17,0 1 0,0-1 0,0 1 0,-1-1 0,1 0 0,0 1 0,2-2 0,-4 2 0,0 0 0,0-1 0,1 1 0,-1 0 0,0 0 0,0 0 0,0 0 0,0 0 0,0 0 0,1-1 0,-1 1 0,0 0 0,0 0 0,0 0 0,0 0 0,0-1 0,0 1 0,0 0 0,0 0 0,0 0 0,0-1 0,0 1 0,0 0 0,0 0 0,0 0 0,0-1 0,0 1 0,0 0 0,0-1 0,0 1 0,-1-1 0,1 1 0,0-1 0,-1 1 0,1 0 0,-1-1 0,1 1 0,-1-1 0,1 1 0,-1 0 0,1-1 0,-1 1 0,0 0 0,-6-3 0,0 0 0,0 1 0,0 0 0,0 0 0,0 1 0,-1 0 0,-13 0 0,13 1 0,1 0 0,-1-1 0,1 0 0,0 0 0,-1-1 0,1 0 0,-13-5 0,18 6 0,0 0 0,1-1 0,-1 1 0,0-1 0,0 1 0,1-1 0,-1 0 0,0 0 0,1 0 0,0 1 0,-1-1 0,1-1 0,0 1 0,0 0 0,0 0 0,1 0 0,-1 0 0,0-1 0,1 1 0,-1-4 0,1 4 0,0 0 0,0 0 0,0 1 0,0-1 0,0 0 0,1 0 0,-1 0 0,0 1 0,1-1 0,0 0 0,-1 0 0,1 1 0,0-1 0,0 0 0,0 1 0,0-1 0,0 1 0,0-1 0,0 1 0,1 0 0,-1 0 0,0-1 0,1 1 0,-1 0 0,1 0 0,2-1 0,11-3-1365,0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8:10:40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19 367 24575,'7'-11'0,"-3"6"0,1 1 0,0-1 0,1 1 0,-1 0 0,1 1 0,-1 0 0,1-1 0,0 2 0,0-1 0,11-2 0,6-1 0,37-5 0,-49 9 0,90-14 0,273-37 0,-295 48 0,0 3 0,0 3 0,97 16 0,-128-12 0,94 1 0,-165-6 0,-40-6 0,13 1 0,-139-5 0,-121-9 0,43-19 0,218 28 0,0-3 0,1-2 0,-62-28 0,101 39 0,-7-3 0,0-1 0,0 0 0,1-1 0,-19-15 0,34 24 0,0 0 0,-1-1 0,1 1 0,0 0 0,-1-1 0,1 1 0,0 0 0,0-1 0,-1 1 0,1 0 0,0-1 0,0 1 0,-1-1 0,1 1 0,0 0 0,0-1 0,0 1 0,0-1 0,0 1 0,0 0 0,0-1 0,0 1 0,0 0 0,0 0 0,0 0 0,0-1 0,1 1 0,-1 0 0,0 0 0,0 0 0,0 0 0,0 0 0,0-1 0,1 1 0,-1 0 0,0 0 0,0 0 0,0 0 0,0 0 0,1 0 0,-1 0 0,0 0 0,0-1 0,1 1 0,0 0 0,1 0 0,-1 0 0,1 0 0,0 0 0,-1 0 0,1 0 0,-1 0 0,3 0 0,144 50 0,-26-8 0,-66-27 0,116 14 0,18 0 0,-80-10 0,-61-13 0,1-1 0,0-3 0,0-2 0,0-2 0,71-13 0,-14-2 0,135-5 0,-149 15 0,6 0 0,223 7 0,-275 4 0,-1 1 0,72 19 0,30 5 0,165-7 0,144-18 0,-271-5 0,63-4 0,-142 2 0,33-5 0,15 0 0,258 8 0,-215 0 0,-221 2 0,-1 0 0,-35 9 0,17-3 0,-130 18 0,-300 4 0,203-28 0,-270 6 0,496-7 0,-210 4 0,251-5 0,3 0 0,6-2 0,16-2 0,297-26-467,4 16 0,-98 6 467,541-27 0,-725 32-16,103-5 187,-254 1 629,33 1-821,-260-7 21,6 1 0,1-21 0,-52-37 0,254 45 0,72 13 0,27 5 0,0 1 0,-41-2 0,620 44-420,10 24-1,-286-34 421,292-10 0,-287-24 267,187-1 307,-548 12-574,-95 1-135,-418 19-739,162 26 874,9 39 0,417-86 0,-6 1 0,0 1 0,1 0 0,-17 8 0,27-12-2,1 0 1,-1 1-1,1-1 0,-1 0 1,1 0-1,-1 1 0,1-1 1,-1 0-1,1 1 0,-1-1 1,1 0-1,0 1 0,-1-1 1,1 1-1,0-1 0,-1 0 0,1 1 1,0-1-1,0 1 0,0-1 1,-1 1-1,1-1 0,0 1 1,0 0-1,0 0 14,1 0-1,-1-1 1,0 1 0,1 0-1,-1-1 1,1 1 0,-1 0-1,1-1 1,0 1 0,-1-1 0,1 1-1,0-1 1,-1 1 0,1-1-1,0 0 1,-1 1 0,3-1-1,9 5 129,0-1 0,1 0 0,0-1 0,0 0 0,21 1 0,-17-2-139,97 9-1,37-2-305,395-11-1409,4-28-202,-329 17 1665,59-4 274,476-26-210,-168 50 1036,-501 1 2605,-188-11-3407,-15-2-47,-42-2-361,-1282-11-2027,1425 18 2407,21-1 481,29-2 730,1082-55-2784,-261 17-405,-800 38 1970,107-9-291,-2-11 1618,-142 18-737,-19 5-580,0 0 1,0 0 0,0 0-1,1 0 1,-1 0 0,0 0-1,0 0 1,0 0 0,0 0-1,0 0 1,0 0 0,0 0-1,1 0 1,-1 0 0,0 0-1,0 0 1,0 0 0,0 0 0,0 0-1,0-1 1,0 1 0,0 0-1,1 0 1,-1 0 0,0 0-1,0 0 1,0 0 0,0 0-1,0 0 1,0 0 0,0 0-1,0-1 1,0 1 0,0 0-1,0 0 1,0 0 0,0 0 0,0 0-1,0 0 1,1 0 0,-1-1-1,0 1 1,0 0 0,0 0-1,0 0 1,0 0 0,-1 0-1,1 0 1,0 0 0,0-1-1,0 1 1,0 0 0,0 0-1,0 0 1,0 0 0,0 0-1,0 0 1,0 0 0,0 0 0,0-1-1,0 1 1,0 0 0,0 0-1,-1 0 1,1 0 0,-21-6 511,-49-5-110,-101-4-1,152 14-388,-246-7-472,1 11-1,0 12 1,-366 66 0,590-74 406,-69 17 306,105-22 510,5 0-447,10 0-194,15 2-20,44-1 1,210-9-298,3-14-886,-175 12 883,106-9 157,383-25-148,-1 24 51,-576 18 298,-14-1 14,0 1 0,0 0 1,0 0-1,7 2 0,-24-4-11,-1 0 0,-20 0-1,16 1-175,-324 3-588,0 27-1,2 9 581,4 19 0,297-48 0,35-9 0,0 1 0,0-1 0,0 1 0,1 0 0,-1-1 0,-3 3 0,5-3 0,0 0 0,0 0 0,0 0 0,0 1 0,0-1 0,0 0 0,0 0 0,0 0 0,-1 0 0,1 0 0,0 0 0,0 0 0,0 0 0,0 1 0,0-1 0,0 0 0,0 0 0,0 0 0,0 0 0,0 0 0,0 0 0,0 0 0,0 1 0,0-1 0,0 0 0,0 0 0,0 0 0,0 0 0,1 0 0,-1 0 0,0 0 0,0 0 0,0 1 0,0-1 0,0 0 0,0 0 0,0 0 0,0 0 0,0 0 0,0 0 0,1 0 0,9 5 0,12 0 0,0 0 0,0-2 0,24 1 0,-20-2 0,108 8-88,35-2-265,600 9-2171,-391-12 2313,56 2 439,716 23-2167,-1106-27 1815,169 10-203,-145-6 1158,73 18 1,-129-23-230,1 2 1,-1-1-1,18 9 1,-29-12-528,0 1 0,0-1 0,0 0 0,0 1 0,-1-1 0,1 1 1,0-1-1,0 1 0,0 0 0,-1-1 0,1 1 0,0 0 0,-1-1 1,1 1-1,-1 0 0,1 0 0,-1 0 0,1 0 0,-1-1 1,1 3-1,-1-3-54,0 0-1,0 1 1,0-1 0,0 0 0,0 1 0,-1-1 0,1 0 0,0 1 0,0-1 0,0 0-1,0 1 1,-1-1 0,1 0 0,0 1 0,0-1 0,-1 0 0,1 0 0,0 1 0,-1-1-1,1 0 1,-14 6 259,-8-2-247,1-1-1,-1-2 1,-32 0-1,-391-27-1205,336 16 1082,16 2 91,-698-68 0,672 59 0,96 12 0,21 3 0,6-1 0,12 0 0,0 0 0,30-2 0,-12 2 0,82-8 0,833-50-687,-286 21-10,-608 37 590,9-1 94,114-20 1,-154 16 329,-17 3 571,-8 0-393,0 4-451,-1 0-1,1 0 1,0 0-1,-1 0 1,1 0-1,-1 0 0,-2-1 1,-17-6 139,0 1 0,-1 2 0,-26-5 0,-306-34-451,-5 37-181,216 13 449,-204 36 0,333-40 31,-8 1 503,20-3-418,3 1-41,11-1-114,880 20-841,-549-8 880,-330-12 73,-9-2 111,-26-1 293,-268-16-335,1 17-1374,-97 13 866,3 31 371,298-24-5,68-11 0,16-7 5,1 0 0,0 0-1,0 0 1,0 0 0,0 0 0,0 1 0,-1-1 0,1 0-1,0 0 1,0 0 0,0 0 0,0 0 0,0 0 0,0 0-1,-1 1 1,1-1 0,0 0 0,0 0 0,0 0-1,0 0 1,0 0 0,0 1 0,0-1 0,0 0 0,0 0-1,0 0 1,0 0 0,0 1 0,0-1 0,0 0-1,0 0 1,0 0 0,0 0 0,0 1 0,0-1 0,0 0-1,0 0 1,0 0 0,0 0 0,0 1 0,0-1-1,0 0 1,0 0 0,1 0 0,-1 0 0,0 0 0,0 0-1,0 1 1,0-1 0,0 0 0,3 1 135,-1 1 1,0-1-1,1 0 1,-1 0-1,1 0 1,3 0-1,48 12 38,101 10-1,-124-19-164,695 37-836,6-53-95,-672 10 910,-30 1 8,-21 0-33,-8 0 0,-17-2 360,-122-6 969,127 9-1288,-126-3-261,-396 16-1114,2 54 1468,374-33-101,120-24 0,-71 29 0,89-28 0,19-11 0,-1 1 0,1-1 0,0 0 0,0 0 0,0 0 0,-1 0 0,1 1 1,0-1-1,0 0 0,0 0 0,0 1 0,0-1 0,-1 0 0,1 0 0,0 0 1,0 1-1,0-1 0,0 0 0,0 0 0,0 1 0,0-1 0,0 0 1,0 1-1,0-1 0,0 0 0,0 0 0,0 1 0,0-1 0,0 0 0,0 0 1,0 1-1,0-1 0,0 0 0,0 0 0,1 0 0,-1 1 0,0-1 0,0 0 1,0 0-1,0 1 0,1-1 0,-1 0 0,0 0 0,0 0 0,0 0 0,1 1 1,-1-1-1,0 0 0,0 0 0,0 0 0,1 0 0,-1 0 0,0 0 1,0 0-1,1 0 0,19 6 277,20 1 434,72 1 1,-109-8-716,136 4-285,36-5-869,507-20-795,-164 4 970,466 7-375,-958 10 1323,135 5-147,-114-1 1866,62 12 1,-100-13-630,-9-3-1040,0 0 0,0 1 0,0-1 0,0 0 0,0 0 0,0 0 0,0 0 0,0 0 0,0 0 0,0 0 1,0 0-1,0 0 0,0 0 0,0 0 0,0 0 0,0 1 241,0-1-241,-20 0 540,-327-23-45,-19-2-553,355 24 43,27 0 0,695-13-589,1 22-1,-528-5 590,-175-3 184,-13 1 222,-19 0 183,-593 4-589,431-5 0,165-1 0,14 0 0,6 0 0,13-3 0,93-18 0,-99 20 0,373-53-697,5 14 75,-115 13 538,-235 25 55,166-26 13,-189 25 155,-12 1 176,-7-1 200,-5 1-439,1 0 0,-1 0 0,0 2 0,-14-1 0,12 0-24,-269-5 30,0 22-482,229-12 153,-129 9 108,-203 11 155,372-23 336,32-2 29,-17 2-379,857-34-2,-816 34 0,48 3 0,-86-2 0,-5 0 0,-10 2 0,-90 8 0,-2-7 0,-447-21-1466,-1-41 1452,528 55 9,-176-26-32,191 27-1074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8:10:41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24575,'9'-4'0,"-6"3"0,11-5 0,0 0 0,1 1 0,19-3 0,47-6 0,-58 10 0,223-19 0,2 16 0,-132 5 0,-102 2 0,14 0 0,-28 0 0,0 0 0,0 0 0,0 0 0,0 0 0,0 0 0,0 0 0,0 0 0,0 0 0,0 0 0,0 0 0,0 0 0,0 0 0,0 0 0,0 0 0,0 0 0,0 0 0,0 0 0,-1 1 0,1-1 0,0 0 0,0 0 0,0 0 0,0 0 0,0 0 0,0 0 0,0 0 0,0 0 0,0 0 0,0 0 0,0 0 0,1 0 0,-1 0 0,0 0 0,0 0 0,0 0 0,0 0 0,0 0 0,0 0 0,0 0 0,0 1 0,0-1 0,0 0 0,0 0 0,0 0 0,0 0 0,0 0 0,0 0 0,0 0 0,0 0 0,0 0 0,0 0 0,0 0 0,0 0 0,0 0 0,0 0 0,0 0 0,0 0 0,0 0 0,1 0 0,-1 0 0,0 0 0,-6 2 0,-4 1 0,-1 0 0,0-2 0,-14 2 0,24-3 0,-221 9-266,161-8-833,-74 2-5727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8:10:48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146 432 24575,'40'-5'0,"277"12"-19,-233-2-91,8 0 31,335 13-298,1-32 188,-423 14 240,-5-1 79,-11-2 236,7 2-268,-1400-219-1963,1284 210 1865,139 6 1348,359-10-1039,-235 12-1175,-80 0 760,319-9-307,-2-19 298,-361 27 115,7 1 0,-1-2 0,1-1 0,27-9 0,-51 13 77,0 1 0,0-1-1,0 0 1,0 0-1,0 0 1,0 0 0,0-1-1,3-2 1,-4 4-53,-1 0 0,0-1 0,0 1 0,1 0 0,-1-1 0,0 1 0,0 0 0,0-1 0,0 1 0,0-1 0,1 1 0,-1 0 0,0-1 0,0 1 0,0-1 0,0 1 0,0 0 0,0-1 0,0 1 0,0-1 0,-1 0-2,1 0 1,-1 0-1,1 0 0,0 1 1,-1-1-1,0 0 1,1 0-1,-1 1 1,1-1-1,-1 0 0,0 1 1,-1-2-1,-7-4 28,0 1 1,0 0-1,-1 1 0,0 0 1,0 0-1,-13-2 0,-28-8-60,-2 3-1,-63-6 0,-111 3-838,39 14 712,-263 35 1,425-31 140,-17 0 47,1 3-1,-57 16 1,110-21 938,13-2-1000,535-21-387,87 0-127,-643 21 522,3 0-33,-15-1 232,-248-18-190,-508 30 1,698-6-7,-124 27 0,179-29 129,12-3-118,0 0 0,0 0 0,0 0 1,0 0-1,0 0 0,1 0 0,-1 0 0,0 0 0,0 0 1,0 0-1,0 0 0,0 0 0,0 0 0,0 0 0,0 0 1,1 0-1,-1 1 0,0-1 0,0 0 0,0 0 0,0 0 1,0 0-1,0 0 0,0 0 0,0 0 0,0 0 1,0 0-1,0 1 0,0-1 0,0 0 0,0 0 0,0 0 1,0 0-1,0 0 0,0 0 0,0 0 0,0 1 0,0-1 1,0 0-1,0 0 0,0 0 0,0 0 0,0 0 0,0 0 1,0 0-1,0 0 0,0 1 0,0-1 0,0 0 0,0 0 1,0 0-1,0 0 0,0 0 0,0 0 0,0 0 0,0 0 1,0 0-1,-1 1 0,1-1 0,0 0 0,0 0 0,0 0 1,0 0-1,0 0 0,0 0 0,10 4-1022,-9-4 564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8:10:5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216 349 24575,'11'-2'0,"-3"1"0,41-1 0,75 6 0,-80-1 0,64 3 0,236 9 0,-251-15 0,157-22 0,-226 17 0,-21 2 0,-8-2 0,-8 0 0,1 0 0,-2 1 0,1 1 0,-17-3 0,17 3 0,-374-49-379,-4 37 52,337 14 327,-146 3 0,211-2 368,19 2 0,2 0-398,94-3 30,149-20 0,125-39 0,-392 58 0,-8 2 0,1 0 0,-1 0 0,0 0 0,0 0 0,0 0 0,0-1 0,0 1 0,0 0 0,0 0 0,0 0 0,0 0 0,0 0 0,0 0 0,0 0 0,0 0 0,0 0 0,0 0 0,0 0 0,0 0 0,0 0 0,0-1 0,-1 1 0,1 0 0,0 0 0,0 0 0,0 0 0,0 0 0,0 0 0,0 0 0,0 0 0,0 0 0,0 0 0,0 0 0,0 0 0,0 0 0,0 0 0,0 0 0,0 0 0,0 0 0,0 0 0,0 0 0,-1 0 0,1 0 0,0 0 0,0 0 0,0 0 0,0 0 0,0 0 0,0 0 0,0 0 0,0 0 0,0 0 0,0 0 0,-20-4 0,14 3 0,-468-43-281,-6 40-1,441 4 564,35 1-179,5-1-13,21 0-2,670-7-88,-627 6 0,-17 0 0,-60 0 0,-22-5 0,-5-1 0,-125-5 0,56 5 0,105 7 0,-10-1 0,-1-1 0,-20-4 0,33 5 0,0 1 0,1 0 0,-1 0 0,1 0 0,-1-1 0,0 1 0,1 0 0,-1 0 0,1-1 0,-1 1 0,1-1 0,-1 1 0,1 0 0,-2-2 0,2 2 0,0 0 0,0 0 0,0 0 0,0-1 0,0 1 0,0 0 0,0 0 0,0 0 0,0-1 0,0 1 0,0 0 0,0 0 0,0 0 0,0-1 0,0 1 0,0 0 0,0 0 0,1 0 0,-1-1 0,0 1 0,0 0 0,0 0 0,0 0 0,0 0 0,0-1 0,0 1 0,1 0 0,-1 0 0,0 0 0,2-2 0,0 1 0,0 0 0,0 0 0,-1 0 0,1 0 0,1 0 0,2-1 0,14-3 0,-1 1 0,33-3 0,41 2 0,-77 4 0,107-2 29,81-4-1423,-107 0-5432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08:10:3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99 410 24575,'19'1'0,"0"1"0,36 8 0,-21-3 0,340 51 0,-313-52 0,0-3 0,0-3 0,0-3 0,72-11 0,-126 13 0,60-14 0,-61 13 0,0 0 0,0 0 0,0 0 0,0-1 0,-1 0 0,1-1 0,9-7 0,-14 11 0,-1-1 0,1 1 0,-1 0 0,1-1 0,-1 1 0,1-1 0,-1 0 0,1 1 0,-1-1 0,0 1 0,1-1 0,-1 0 0,0 1 0,0-1 0,1 1 0,-1-1 0,0 0 0,0 1 0,0-1 0,0 0 0,0 0 0,0 1 0,0-1 0,0 0 0,0 1 0,0-1 0,0 0 0,0 1 0,-1-1 0,1 0 0,0 1 0,0-1 0,-1 1 0,1-1 0,-1 0 0,1 1 0,0-1 0,-1 1 0,1-1 0,-1 1 0,1-1 0,-1 1 0,1-1 0,-1 1 0,0-1 0,-4-2 0,0 0 0,0 0 0,0 0 0,-7-2 0,11 5 0,-32-13 0,0 2 0,-1 2 0,-64-10 0,-108 2 0,-129 16 0,200 2 0,128-2 0,17-1 0,55-5 0,73 2 0,-55 3 0,141-10 0,-1-20 0,-212 30 0,-3 1 0,0-1 0,0 0 0,-1 0 0,1-1 0,-1 1 0,1-2 0,8-4 0,-15 7 0,-1 1 0,1 0 0,-1 0 0,0 0 0,1-1 0,-1 1 0,0 0 0,1-1 0,-1 1 0,0 0 0,1-1 0,-1 1 0,0 0 0,0-1 0,1 1 0,-1-1 0,0 1 0,0 0 0,0-1 0,0 1 0,1-1 0,-1 1 0,0-1 0,0 1 0,0-1 0,0 1 0,0-1 0,0 1 0,0 0 0,0-1 0,0 1 0,-1-1 0,1 1 0,0-1 0,0 1 0,0-1 0,0 1 0,-1 0 0,1-1 0,0 1 0,0-1 0,-1 1 0,-1-3 0,-1 1 0,1 0 0,0 1 0,-1-1 0,-4-2 0,-13-7 0,-1 2 0,-1 0 0,-30-7 0,-72-13 0,-184-10 0,-4 29 0,307 10 0,-42-1 0,42 0 0,1 1 0,0-1 0,-1 0 0,1-1 0,0 1 0,0-1 0,0 1 0,-5-4 0,9 5 0,-1 0 0,1 0 0,0 0 0,0 0 0,0 0 0,0-1 0,0 1 0,-1 0 0,1 0 0,0 0 0,0 0 0,0 0 0,0 0 0,0-1 0,0 1 0,0 0 0,-1 0 0,1 0 0,0 0 0,0-1 0,0 1 0,0 0 0,0 0 0,0 0 0,0-1 0,0 1 0,0 0 0,0 0 0,0 0 0,0 0 0,0-1 0,0 1 0,0 0 0,0 0 0,0 0 0,1-1 0,5-5 0,14-2 0,9-1 0,0 2 0,49-7 0,64 3 0,2 6-166,224 23 0,138 60-167,-487-74 333,-16-3 15,-3 0 25,-8 1 99,-16 0 221,-404-5-239,0-23-131,286 13 10,-195-42 0,332 54 0,-9-2 0,11 1 0,8 2 0,175 12 0,-1 13 0,-154-22 0,-14-1 0,193 31 0,-145-20 0,80 26 0,-132-36 0,-4-2 0,0 0 0,0 0 0,0 0 0,0 0 0,0 1 0,-1-1 0,4 3 0,-6-4 0,0 0 0,1 0 0,-1 0 0,0 0 0,0 1 0,0-1 0,0 0 0,0 0 0,0 0 0,0 0 0,0 0 0,0 0 0,0 0 0,0 1 0,0-1 0,0 0 0,0 0 0,0 0 0,0 0 0,0 0 0,0 0 0,0 1 0,0-1 0,0 0 0,0 0 0,0 0 0,0 0 0,0 0 0,0 0 0,0 0 0,0 1 0,0-1 0,0 0 0,0 0 0,0 0 0,0 0 0,-1 0 0,1 0 0,0 0 0,0 0 0,0 0 0,0 0 0,0 1 0,0-1 0,0 0 0,0 0 0,-1 0 0,1 0 0,0 0 0,0 0 0,0 0 0,0 0 0,0 0 0,0 0 0,-1 0 0,-4 2 0,-1 0 0,0-1 0,0 1 0,0-1 0,-8 0 0,-5 1 0,-319 56-1365,296-49-5461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CAB1A-5295-4823-B4E3-C7BEB697B6DE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B2D3-9879-4D3F-A4FD-B88AE4A3A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B2D3-9879-4D3F-A4FD-B88AE4A3A1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2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B2D3-9879-4D3F-A4FD-B88AE4A3A1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98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B2D3-9879-4D3F-A4FD-B88AE4A3A1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5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B2D3-9879-4D3F-A4FD-B88AE4A3A1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8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B2D3-9879-4D3F-A4FD-B88AE4A3A16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7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24EB8-57E6-4FE6-B664-080C9FC8A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04CC59-717A-469D-BA9E-28C0534B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47A8E-0144-448A-9464-0F973F2C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30F83D-2385-4AFE-96D5-A03B23BD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79891-34E5-4F0F-97BA-70260C42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7A6B4-798E-4CFC-803C-FEE0BEA1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5CC69-932C-42F7-924B-DF987DBF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E6E14-025F-4E6C-B407-F777757B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B8265D-EEA2-41FA-AF5D-BF3825D5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F461-63BF-42BB-A132-CAE77BE4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583E02-4BC8-4406-B131-FC1F06BB7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1AA2FF-2C06-4754-97D3-A83C53D6D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D5C57-826A-40F9-9AF6-80C3C468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36046-4EB2-41C8-8B46-217AEEC1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A26C1-720B-4DCD-867D-B49C67E9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DB2E4-7BF5-4578-ACD6-12D59A3C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9B04E-5FDC-4DBA-A578-BF677E0E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5ABE8-09C5-4D83-A15A-A5915617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17A34-1352-4057-A318-F1F2F732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D0C80A-698D-422B-B60C-8D08747C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8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EF7E9-C31B-41B9-9FC6-2CEC446F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944962-121C-48C9-AFCC-433B25D9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C4C78-2068-4DD5-92E4-E3FF9941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CE711-2D12-4F5A-B27B-72319ECD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C433C-FBDB-4119-9B62-19F87FA2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8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1A1AD-320B-4CB5-B740-6657932E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EE729-55EB-420A-9475-1A6D3D8F9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C74E4D-D175-44ED-AC16-0770B91C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429E30-2A43-4D61-A6A3-2ECE6F64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2661AB-7D1C-41DB-970D-378482F8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803078-3E9B-49FD-8DA0-15676349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3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B2BD-00A6-4556-AC89-164F9A74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D13AB0-1179-41F0-9775-0327B92C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B2E18A-0DC1-44D0-9708-A95F14260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64B77A-A988-4660-B22F-8C2DBCEF7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4E26E3-53AC-4C0E-8953-4067C9A84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14169A-D42B-4740-B0F2-342A8F0E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237585-9DC6-45A7-94AB-1EE320EF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906DE2-681D-4FE0-AB93-CD736115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6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A1050-C67B-4370-824B-811B9F2D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115EB0-38D1-498B-AB47-DCD1F035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EE6EDE-F29F-4FF2-9AC8-B8DDE417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23ECE1-7AF2-4DFB-B5FE-1FB0EF8A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50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8C1BC6-4DE8-4BB8-B8AD-BEB33F64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D7E5E2-8FF6-4E5A-834A-4B1B734B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BC80EE-E7E6-484B-910E-EBF641FF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9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4981C-352E-4BC1-B196-0FE1E916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FB743-B945-4DC8-B46D-290C2733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AFEFC3-D3FD-4806-B146-E4B1F6FF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E80E3-2A59-4385-8317-71C41856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037DF-81D6-480A-BC6B-B13CB816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CF94B-D1AC-48A4-81A6-840F7736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63D8E-C7EC-4612-9BCF-079280D2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849A54-51F9-4020-9AD0-94D8D8092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1313A-C907-4970-BEAD-CA0971A8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BF500-173B-420A-9D86-47D94ED6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1AA7C5-19FD-4B56-9650-6D125C8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E3BAF-84F3-47AE-8BE4-209E504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C13137-2C3A-4D1B-B08F-57F2A3F1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BE6C-D059-4DB3-820D-F78DFCFC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B5B1C-CBDA-4D8C-8061-33D79B7CA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40CE-F229-4B5A-8FC7-C0DA2D89C53B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DA6C8-D060-4085-9672-0F52D0AF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DB91E-B9DF-40DF-A0FD-51045E5A1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BF8D-D573-4302-960D-763D7192A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4.xml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3.xml"/><Relationship Id="rId5" Type="http://schemas.openxmlformats.org/officeDocument/2006/relationships/image" Target="../media/image7.png"/><Relationship Id="rId1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customXml" Target="../ink/ink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42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44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6FF4C19-75C7-4F5A-B886-086CD2A39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" r="-4" b="-4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3643DF-1B00-46BA-A0FE-E363A9BE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012" y="3234004"/>
            <a:ext cx="5705061" cy="145199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Asset Management and Graph Theory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30B0BF7-422D-407C-9858-115E84BD86D4}"/>
              </a:ext>
            </a:extLst>
          </p:cNvPr>
          <p:cNvSpPr txBox="1"/>
          <p:nvPr/>
        </p:nvSpPr>
        <p:spPr>
          <a:xfrm>
            <a:off x="5740924" y="3045261"/>
            <a:ext cx="61557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500" dirty="0">
                <a:solidFill>
                  <a:srgbClr val="FFFFFF"/>
                </a:solidFill>
              </a:rPr>
              <a:t>Master 1 Econométrie-Statistiques</a:t>
            </a:r>
          </a:p>
          <a:p>
            <a:pPr algn="ctr"/>
            <a:endParaRPr lang="fr-FR" sz="2500" dirty="0">
              <a:solidFill>
                <a:srgbClr val="FFFFFF"/>
              </a:solidFill>
            </a:endParaRPr>
          </a:p>
          <a:p>
            <a:pPr algn="ctr"/>
            <a:endParaRPr lang="fr-FR" sz="2500" dirty="0">
              <a:solidFill>
                <a:srgbClr val="FFFFFF"/>
              </a:solidFill>
            </a:endParaRPr>
          </a:p>
          <a:p>
            <a:pPr algn="ctr"/>
            <a:endParaRPr lang="fr-FR" sz="2500" dirty="0">
              <a:solidFill>
                <a:srgbClr val="FFFFFF"/>
              </a:solidFill>
            </a:endParaRPr>
          </a:p>
          <a:p>
            <a:pPr algn="ctr"/>
            <a:r>
              <a:rPr lang="fr-FR" sz="2500" dirty="0">
                <a:solidFill>
                  <a:srgbClr val="FFFFFF"/>
                </a:solidFill>
              </a:rPr>
              <a:t>Armand L’Huillier, Camil Zahi, Yanis </a:t>
            </a:r>
            <a:r>
              <a:rPr lang="fr-FR" sz="2500" dirty="0" err="1">
                <a:solidFill>
                  <a:srgbClr val="FFFFFF"/>
                </a:solidFill>
              </a:rPr>
              <a:t>Rehoune</a:t>
            </a:r>
            <a:endParaRPr lang="fr-FR" sz="2500" dirty="0">
              <a:solidFill>
                <a:srgbClr val="FFFFFF"/>
              </a:solidFill>
            </a:endParaRPr>
          </a:p>
          <a:p>
            <a:pPr algn="ctr"/>
            <a:endParaRPr lang="fr-FR" sz="2500" dirty="0">
              <a:solidFill>
                <a:srgbClr val="FFFFFF"/>
              </a:solidFill>
            </a:endParaRPr>
          </a:p>
          <a:p>
            <a:pPr algn="ctr"/>
            <a:endParaRPr lang="fr-FR" sz="2500" dirty="0">
              <a:solidFill>
                <a:srgbClr val="FFFFFF"/>
              </a:solidFill>
            </a:endParaRPr>
          </a:p>
          <a:p>
            <a:pPr algn="ctr"/>
            <a:r>
              <a:rPr lang="fr-FR" sz="2500" dirty="0" err="1">
                <a:solidFill>
                  <a:srgbClr val="FFFFFF"/>
                </a:solidFill>
              </a:rPr>
              <a:t>Supervised</a:t>
            </a:r>
            <a:r>
              <a:rPr lang="fr-FR" sz="2500" dirty="0">
                <a:solidFill>
                  <a:srgbClr val="FFFFFF"/>
                </a:solidFill>
              </a:rPr>
              <a:t> by Philippe De Peretti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BD818B0-861C-4746-BD99-78B18A916660}"/>
              </a:ext>
            </a:extLst>
          </p:cNvPr>
          <p:cNvSpPr txBox="1"/>
          <p:nvPr/>
        </p:nvSpPr>
        <p:spPr>
          <a:xfrm>
            <a:off x="-663225" y="5976833"/>
            <a:ext cx="61557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500" dirty="0">
                <a:solidFill>
                  <a:schemeClr val="bg1"/>
                </a:solidFill>
              </a:rPr>
              <a:t>February, 3rd, 2022 </a:t>
            </a:r>
          </a:p>
        </p:txBody>
      </p:sp>
    </p:spTree>
    <p:extLst>
      <p:ext uri="{BB962C8B-B14F-4D97-AF65-F5344CB8AC3E}">
        <p14:creationId xmlns:p14="http://schemas.microsoft.com/office/powerpoint/2010/main" val="276862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121DB1-BD9B-4AF3-99B0-D24BD883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 </a:t>
            </a:r>
          </a:p>
        </p:txBody>
      </p:sp>
      <p:sp useBgFill="1">
        <p:nvSpPr>
          <p:cNvPr id="103" name="Rectangle 7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B9FA-29ED-451C-B9EA-F72AF603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59" y="2172004"/>
            <a:ext cx="5647441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indent="-514350">
              <a:buFont typeface="+mj-lt"/>
              <a:buAutoNum type="arabicPeriod"/>
            </a:pPr>
            <a:r>
              <a:rPr lang="en-US" sz="3000" b="1" dirty="0"/>
              <a:t>Theoretical approach </a:t>
            </a:r>
          </a:p>
          <a:p>
            <a:pPr marL="971550" lvl="1"/>
            <a:r>
              <a:rPr lang="en-US" sz="2500" i="1" dirty="0"/>
              <a:t>Performance attribution models </a:t>
            </a:r>
          </a:p>
          <a:p>
            <a:pPr marL="1428750" lvl="2"/>
            <a:r>
              <a:rPr lang="en-US" dirty="0"/>
              <a:t>The traditional measure </a:t>
            </a:r>
          </a:p>
          <a:p>
            <a:pPr marL="1428750" lvl="2"/>
            <a:r>
              <a:rPr lang="en-US" dirty="0"/>
              <a:t>Multifactor models </a:t>
            </a:r>
          </a:p>
          <a:p>
            <a:pPr marL="1428750" lvl="2"/>
            <a:r>
              <a:rPr lang="en-US" dirty="0"/>
              <a:t>The limits of modern financial theory </a:t>
            </a:r>
          </a:p>
          <a:p>
            <a:pPr marL="971550" lvl="1"/>
            <a:r>
              <a:rPr lang="en-US" sz="2500" i="1" dirty="0"/>
              <a:t>Graphs Theory </a:t>
            </a:r>
          </a:p>
          <a:p>
            <a:pPr marL="1428750" lvl="2"/>
            <a:r>
              <a:rPr lang="en-US" dirty="0"/>
              <a:t>General concept </a:t>
            </a:r>
          </a:p>
          <a:p>
            <a:pPr marL="1428750" lvl="2"/>
            <a:r>
              <a:rPr lang="en-US" dirty="0"/>
              <a:t>The concept of centrality</a:t>
            </a:r>
          </a:p>
          <a:p>
            <a:pPr marL="1428750" lvl="2"/>
            <a:r>
              <a:rPr lang="en-US" dirty="0"/>
              <a:t>The different types of clustering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69EB506-2406-4640-B5BB-008FD5B8993B}"/>
              </a:ext>
            </a:extLst>
          </p:cNvPr>
          <p:cNvSpPr txBox="1"/>
          <p:nvPr/>
        </p:nvSpPr>
        <p:spPr>
          <a:xfrm>
            <a:off x="4821810" y="2172004"/>
            <a:ext cx="7041822" cy="343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00200" lvl="4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2.  Empirical</a:t>
            </a:r>
            <a:r>
              <a:rPr kumimoji="0" lang="en-US" sz="30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approach</a:t>
            </a:r>
          </a:p>
          <a:p>
            <a:pPr marL="234315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500" b="0" i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 Dataset </a:t>
            </a:r>
          </a:p>
          <a:p>
            <a:pPr marL="234315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500" b="0" i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Application: Outperform a stock index </a:t>
            </a:r>
          </a:p>
          <a:p>
            <a:pPr marL="280035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 Structure </a:t>
            </a:r>
          </a:p>
          <a:p>
            <a:pPr marL="280035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Correlations and clustering coefficients </a:t>
            </a:r>
          </a:p>
          <a:p>
            <a:pPr marL="280035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Management of a simulated portfolio</a:t>
            </a:r>
          </a:p>
        </p:txBody>
      </p:sp>
    </p:spTree>
    <p:extLst>
      <p:ext uri="{BB962C8B-B14F-4D97-AF65-F5344CB8AC3E}">
        <p14:creationId xmlns:p14="http://schemas.microsoft.com/office/powerpoint/2010/main" val="144503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4C6501-F29D-40BB-8550-4422D7D0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9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Partial representation of </a:t>
            </a:r>
            <a:r>
              <a:rPr lang="en-US" sz="3900" b="1">
                <a:solidFill>
                  <a:schemeClr val="bg1"/>
                </a:solidFill>
              </a:rPr>
              <a:t>an</a:t>
            </a:r>
            <a:r>
              <a:rPr lang="en-US" sz="39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adjacency matrix</a:t>
            </a:r>
            <a:endParaRPr lang="en-US" sz="39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4" descr="Une image contenant périphérique&#10;&#10;Description générée automatiquement">
            <a:extLst>
              <a:ext uri="{FF2B5EF4-FFF2-40B4-BE49-F238E27FC236}">
                <a16:creationId xmlns:a16="http://schemas.microsoft.com/office/drawing/2014/main" id="{6CB8A67F-1BB4-4786-B737-E6550D5B3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092" r="3" b="3"/>
          <a:stretch/>
        </p:blipFill>
        <p:spPr>
          <a:xfrm>
            <a:off x="2642771" y="2243149"/>
            <a:ext cx="7234758" cy="42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9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5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Picture 100" descr="Graph on document with pen">
            <a:extLst>
              <a:ext uri="{FF2B5EF4-FFF2-40B4-BE49-F238E27FC236}">
                <a16:creationId xmlns:a16="http://schemas.microsoft.com/office/drawing/2014/main" id="{17853FB9-A06D-4F90-99C2-2F738BFF2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5" b="143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023E77-6585-4717-8280-CAED0C6E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The Data set</a:t>
            </a:r>
          </a:p>
        </p:txBody>
      </p:sp>
      <p:sp>
        <p:nvSpPr>
          <p:cNvPr id="176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4AF8B-9FD2-47C4-807F-D37D8AE26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i="1" dirty="0">
                <a:solidFill>
                  <a:schemeClr val="bg1"/>
                </a:solidFill>
              </a:rPr>
              <a:t>Limits</a:t>
            </a:r>
          </a:p>
          <a:p>
            <a:pPr marL="0" indent="0">
              <a:buNone/>
            </a:pPr>
            <a:endParaRPr lang="en-US" sz="30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Some missing values and unexplained 0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CAC40 entry-exit: partial representation of the index (27 assets)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Short period (2005-2009)</a:t>
            </a:r>
          </a:p>
        </p:txBody>
      </p:sp>
    </p:spTree>
    <p:extLst>
      <p:ext uri="{BB962C8B-B14F-4D97-AF65-F5344CB8AC3E}">
        <p14:creationId xmlns:p14="http://schemas.microsoft.com/office/powerpoint/2010/main" val="10560187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74E095-1F11-41C3-A5A7-79DF6EE7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Topology of triangles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BAC1FBEE-18CA-4F5D-9F5D-A267E74F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240" y="2427541"/>
            <a:ext cx="108044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338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4C6501-F29D-40BB-8550-4422D7D0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Outperform a stock index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56977A3-35C6-4139-9A20-3EEAA917BFF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710" b="4966"/>
          <a:stretch/>
        </p:blipFill>
        <p:spPr>
          <a:xfrm>
            <a:off x="4880033" y="1549507"/>
            <a:ext cx="7200000" cy="4500000"/>
          </a:xfrm>
          <a:prstGeom prst="rect">
            <a:avLst/>
          </a:prstGeom>
        </p:spPr>
      </p:pic>
      <p:pic>
        <p:nvPicPr>
          <p:cNvPr id="11" name="Espace réservé du contenu 57">
            <a:extLst>
              <a:ext uri="{FF2B5EF4-FFF2-40B4-BE49-F238E27FC236}">
                <a16:creationId xmlns:a16="http://schemas.microsoft.com/office/drawing/2014/main" id="{741C0B0F-1DB6-4FDB-859D-D986D18F53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549507"/>
            <a:ext cx="4680000" cy="4500000"/>
          </a:xfrm>
          <a:prstGeom prst="rect">
            <a:avLst/>
          </a:prstGeom>
        </p:spPr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BD10D2A5-6839-4DBF-9C88-451DB4477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32" y="1596578"/>
            <a:ext cx="1080000" cy="1080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51EAE05-4BF2-48EB-B01A-E14F7C968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202" y="1582583"/>
            <a:ext cx="1080000" cy="10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D3346071-101C-4445-B004-E693789C368B}"/>
                  </a:ext>
                </a:extLst>
              </p14:cNvPr>
              <p14:cNvContentPartPr/>
              <p14:nvPr/>
            </p14:nvContentPartPr>
            <p14:xfrm>
              <a:off x="5182104" y="5965854"/>
              <a:ext cx="341640" cy="619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D3346071-101C-4445-B004-E693789C36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73464" y="5957214"/>
                <a:ext cx="3592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9AE7BBC3-5E61-4033-88BA-BAEC43576EE2}"/>
              </a:ext>
            </a:extLst>
          </p:cNvPr>
          <p:cNvGrpSpPr/>
          <p:nvPr/>
        </p:nvGrpSpPr>
        <p:grpSpPr>
          <a:xfrm>
            <a:off x="5085540" y="5869620"/>
            <a:ext cx="4952880" cy="158760"/>
            <a:chOff x="5085540" y="5869620"/>
            <a:chExt cx="495288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756C3DD8-4278-4ED2-A53B-DDD05BD6ABB4}"/>
                    </a:ext>
                  </a:extLst>
                </p14:cNvPr>
                <p14:cNvContentPartPr/>
                <p14:nvPr/>
              </p14:nvContentPartPr>
              <p14:xfrm>
                <a:off x="5085540" y="5869620"/>
                <a:ext cx="4952880" cy="15876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756C3DD8-4278-4ED2-A53B-DDD05BD6AB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67900" y="5851620"/>
                  <a:ext cx="4988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30AE8EB4-BBA2-4796-8BD7-9780D650888B}"/>
                    </a:ext>
                  </a:extLst>
                </p14:cNvPr>
                <p14:cNvContentPartPr/>
                <p14:nvPr/>
              </p14:nvContentPartPr>
              <p14:xfrm>
                <a:off x="9538740" y="5901300"/>
                <a:ext cx="304920" cy="2916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30AE8EB4-BBA2-4796-8BD7-9780D65088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20740" y="5883660"/>
                  <a:ext cx="34056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3572C905-D64D-4C53-A3B9-DBA1CD861363}"/>
                  </a:ext>
                </a:extLst>
              </p14:cNvPr>
              <p14:cNvContentPartPr/>
              <p14:nvPr/>
            </p14:nvContentPartPr>
            <p14:xfrm>
              <a:off x="10626580" y="5900580"/>
              <a:ext cx="554400" cy="16632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3572C905-D64D-4C53-A3B9-DBA1CD86136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08580" y="5882940"/>
                <a:ext cx="590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8F887882-3024-4A50-B974-575A0E792955}"/>
                  </a:ext>
                </a:extLst>
              </p14:cNvPr>
              <p14:cNvContentPartPr/>
              <p14:nvPr/>
            </p14:nvContentPartPr>
            <p14:xfrm>
              <a:off x="11754100" y="5910300"/>
              <a:ext cx="458640" cy="13428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8F887882-3024-4A50-B974-575A0E7929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36100" y="5892300"/>
                <a:ext cx="4942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FC66932E-68D7-40B2-BB7D-56AC8E393AA9}"/>
                  </a:ext>
                </a:extLst>
              </p14:cNvPr>
              <p14:cNvContentPartPr/>
              <p14:nvPr/>
            </p14:nvContentPartPr>
            <p14:xfrm>
              <a:off x="5137380" y="5908500"/>
              <a:ext cx="500400" cy="17892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FC66932E-68D7-40B2-BB7D-56AC8E393A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8380" y="5899500"/>
                <a:ext cx="518040" cy="1965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8C5CA37B-5753-4117-BF1A-084D24B2EDA5}"/>
              </a:ext>
            </a:extLst>
          </p:cNvPr>
          <p:cNvSpPr txBox="1"/>
          <p:nvPr/>
        </p:nvSpPr>
        <p:spPr>
          <a:xfrm>
            <a:off x="4880033" y="5851456"/>
            <a:ext cx="736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cs typeface="Times New Roman" panose="02020603050405020304" pitchFamily="18" charset="0"/>
              </a:rPr>
              <a:t>01/01/2002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0D20AF7-69A0-4115-84FE-E1DCCF00860A}"/>
              </a:ext>
            </a:extLst>
          </p:cNvPr>
          <p:cNvSpPr txBox="1"/>
          <p:nvPr/>
        </p:nvSpPr>
        <p:spPr>
          <a:xfrm>
            <a:off x="11543125" y="5851456"/>
            <a:ext cx="736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cs typeface="Times New Roman" panose="02020603050405020304" pitchFamily="18" charset="0"/>
              </a:rPr>
              <a:t>31/012/2021</a:t>
            </a:r>
          </a:p>
        </p:txBody>
      </p:sp>
    </p:spTree>
    <p:extLst>
      <p:ext uri="{BB962C8B-B14F-4D97-AF65-F5344CB8AC3E}">
        <p14:creationId xmlns:p14="http://schemas.microsoft.com/office/powerpoint/2010/main" val="262565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68C6A0-D0E8-4847-B769-14F6DD1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Bibliography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F6B7B403-913C-4CC7-A23F-F8F671EF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907" y="447040"/>
            <a:ext cx="6678797" cy="5963919"/>
          </a:xfrm>
        </p:spPr>
        <p:txBody>
          <a:bodyPr anchor="ctr">
            <a:noAutofit/>
          </a:bodyPr>
          <a:lstStyle/>
          <a:p>
            <a:pPr algn="just"/>
            <a:r>
              <a:rPr lang="fr-FR" sz="1700" dirty="0"/>
              <a:t>Cohen L., Frazzini A., (2008), </a:t>
            </a:r>
            <a:r>
              <a:rPr lang="fr-FR" sz="1700" dirty="0" err="1"/>
              <a:t>Economic</a:t>
            </a:r>
            <a:r>
              <a:rPr lang="fr-FR" sz="1700" dirty="0"/>
              <a:t> links and </a:t>
            </a:r>
            <a:r>
              <a:rPr lang="fr-FR" sz="1700" dirty="0" err="1"/>
              <a:t>predictable</a:t>
            </a:r>
            <a:r>
              <a:rPr lang="fr-FR" sz="1700" dirty="0"/>
              <a:t> </a:t>
            </a:r>
            <a:r>
              <a:rPr lang="fr-FR" sz="1700" dirty="0" err="1"/>
              <a:t>returns</a:t>
            </a:r>
            <a:r>
              <a:rPr lang="fr-FR" sz="1700" dirty="0"/>
              <a:t>, In Journal of Finance, volume 63(4), pages 1977–2011. </a:t>
            </a:r>
          </a:p>
          <a:p>
            <a:pPr algn="just"/>
            <a:r>
              <a:rPr lang="fr-FR" sz="1700" dirty="0"/>
              <a:t>El </a:t>
            </a:r>
            <a:r>
              <a:rPr lang="fr-FR" sz="1700" dirty="0" err="1"/>
              <a:t>Himdi</a:t>
            </a:r>
            <a:r>
              <a:rPr lang="fr-FR" sz="1700" dirty="0"/>
              <a:t> K., Roy R., (1997), Tests for </a:t>
            </a:r>
            <a:r>
              <a:rPr lang="fr-FR" sz="1700" dirty="0" err="1"/>
              <a:t>Noncorrelation</a:t>
            </a:r>
            <a:r>
              <a:rPr lang="fr-FR" sz="1700" dirty="0"/>
              <a:t> of </a:t>
            </a:r>
            <a:r>
              <a:rPr lang="fr-FR" sz="1700" dirty="0" err="1"/>
              <a:t>Two</a:t>
            </a:r>
            <a:r>
              <a:rPr lang="fr-FR" sz="1700" dirty="0"/>
              <a:t> </a:t>
            </a:r>
            <a:r>
              <a:rPr lang="fr-FR" sz="1700" dirty="0" err="1"/>
              <a:t>Multivariate</a:t>
            </a:r>
            <a:r>
              <a:rPr lang="fr-FR" sz="1700" dirty="0"/>
              <a:t> ARMA Time </a:t>
            </a:r>
            <a:r>
              <a:rPr lang="fr-FR" sz="1700" dirty="0" err="1"/>
              <a:t>Series</a:t>
            </a:r>
            <a:r>
              <a:rPr lang="fr-FR" sz="1700" dirty="0"/>
              <a:t>, The Canadian Journal of </a:t>
            </a:r>
            <a:r>
              <a:rPr lang="fr-FR" sz="1700" dirty="0" err="1"/>
              <a:t>Statistics</a:t>
            </a:r>
            <a:r>
              <a:rPr lang="fr-FR" sz="1700" dirty="0"/>
              <a:t> / La Revue Canadienne de Statistique, Jun.,1997, Vol. 25, No. 2, pp. 233-256. </a:t>
            </a:r>
          </a:p>
          <a:p>
            <a:pPr algn="just"/>
            <a:r>
              <a:rPr lang="fr-FR" sz="1700" dirty="0" err="1"/>
              <a:t>Fagiolo</a:t>
            </a:r>
            <a:r>
              <a:rPr lang="fr-FR" sz="1700" dirty="0"/>
              <a:t> G., (2006), Clustering in </a:t>
            </a:r>
            <a:r>
              <a:rPr lang="fr-FR" sz="1700" dirty="0" err="1"/>
              <a:t>Complex</a:t>
            </a:r>
            <a:r>
              <a:rPr lang="fr-FR" sz="1700" dirty="0"/>
              <a:t> </a:t>
            </a:r>
            <a:r>
              <a:rPr lang="fr-FR" sz="1700" dirty="0" err="1"/>
              <a:t>Directed</a:t>
            </a:r>
            <a:r>
              <a:rPr lang="fr-FR" sz="1700" dirty="0"/>
              <a:t> Networks, </a:t>
            </a:r>
            <a:r>
              <a:rPr lang="fr-FR" sz="1700" dirty="0" err="1"/>
              <a:t>Sant’Anna</a:t>
            </a:r>
            <a:r>
              <a:rPr lang="fr-FR" sz="1700" dirty="0"/>
              <a:t> </a:t>
            </a:r>
            <a:r>
              <a:rPr lang="fr-FR" sz="1700" dirty="0" err="1"/>
              <a:t>School</a:t>
            </a:r>
            <a:r>
              <a:rPr lang="fr-FR" sz="1700" dirty="0"/>
              <a:t> of Advanced </a:t>
            </a:r>
            <a:r>
              <a:rPr lang="fr-FR" sz="1700" dirty="0" err="1"/>
              <a:t>Studies,Laboratory</a:t>
            </a:r>
            <a:r>
              <a:rPr lang="fr-FR" sz="1700" dirty="0"/>
              <a:t> of Economics and Management, Piazza </a:t>
            </a:r>
            <a:r>
              <a:rPr lang="fr-FR" sz="1700" dirty="0" err="1"/>
              <a:t>Martiri</a:t>
            </a:r>
            <a:r>
              <a:rPr lang="fr-FR" sz="1700" dirty="0"/>
              <a:t> </a:t>
            </a:r>
            <a:r>
              <a:rPr lang="fr-FR" sz="1700" dirty="0" err="1"/>
              <a:t>della</a:t>
            </a:r>
            <a:r>
              <a:rPr lang="fr-FR" sz="1700" dirty="0"/>
              <a:t> </a:t>
            </a:r>
            <a:r>
              <a:rPr lang="fr-FR" sz="1700" dirty="0" err="1"/>
              <a:t>Libert‘a</a:t>
            </a:r>
            <a:r>
              <a:rPr lang="fr-FR" sz="1700" dirty="0"/>
              <a:t> 33, I-56127 Pisa, </a:t>
            </a:r>
            <a:r>
              <a:rPr lang="fr-FR" sz="1700" dirty="0" err="1"/>
              <a:t>Italy</a:t>
            </a:r>
            <a:r>
              <a:rPr lang="fr-FR" sz="1700" dirty="0"/>
              <a:t>. </a:t>
            </a:r>
          </a:p>
          <a:p>
            <a:pPr algn="just"/>
            <a:r>
              <a:rPr lang="fr-FR" sz="1700" dirty="0" err="1"/>
              <a:t>Kharoubi</a:t>
            </a:r>
            <a:r>
              <a:rPr lang="fr-FR" sz="1700" dirty="0"/>
              <a:t> C., (2016), </a:t>
            </a:r>
            <a:r>
              <a:rPr lang="fr-FR" sz="1700" dirty="0" err="1"/>
              <a:t>Hedge</a:t>
            </a:r>
            <a:r>
              <a:rPr lang="fr-FR" sz="1700" dirty="0"/>
              <a:t> Funds, une analyse critique, RB </a:t>
            </a:r>
            <a:r>
              <a:rPr lang="fr-FR" sz="1700" dirty="0" err="1"/>
              <a:t>edition</a:t>
            </a:r>
            <a:r>
              <a:rPr lang="fr-FR" sz="1700" dirty="0"/>
              <a:t>. </a:t>
            </a:r>
          </a:p>
          <a:p>
            <a:pPr algn="just"/>
            <a:r>
              <a:rPr lang="fr-FR" sz="1700" dirty="0"/>
              <a:t>Pacreau G., Lezmi E., Xu J., (2021), Graph Neural Networks for Asset Management, 119-2021, Amundi Asset Management, </a:t>
            </a:r>
            <a:r>
              <a:rPr lang="fr-FR" sz="1700" dirty="0" err="1"/>
              <a:t>Working</a:t>
            </a:r>
            <a:r>
              <a:rPr lang="fr-FR" sz="1700" dirty="0"/>
              <a:t> Paper. </a:t>
            </a:r>
          </a:p>
          <a:p>
            <a:pPr algn="just"/>
            <a:r>
              <a:rPr lang="fr-FR" sz="1700" dirty="0"/>
              <a:t>Wu J., Birge J.R., (2014), </a:t>
            </a:r>
            <a:r>
              <a:rPr lang="fr-FR" sz="1700" dirty="0" err="1"/>
              <a:t>Supply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r>
              <a:rPr lang="fr-FR" sz="1700" dirty="0"/>
              <a:t> network structure and </a:t>
            </a:r>
            <a:r>
              <a:rPr lang="fr-FR" sz="1700" dirty="0" err="1"/>
              <a:t>firm</a:t>
            </a:r>
            <a:r>
              <a:rPr lang="fr-FR" sz="1700" dirty="0"/>
              <a:t> </a:t>
            </a:r>
            <a:r>
              <a:rPr lang="fr-FR" sz="1700" dirty="0" err="1"/>
              <a:t>returns</a:t>
            </a:r>
            <a:r>
              <a:rPr lang="fr-FR" sz="1700" dirty="0"/>
              <a:t>. SSRN, 238547. </a:t>
            </a:r>
          </a:p>
          <a:p>
            <a:pPr algn="just"/>
            <a:r>
              <a:rPr lang="fr-FR" sz="1700" dirty="0"/>
              <a:t>Wu L., (2015), </a:t>
            </a:r>
            <a:r>
              <a:rPr lang="fr-FR" sz="1700" dirty="0" err="1"/>
              <a:t>Centrality</a:t>
            </a:r>
            <a:r>
              <a:rPr lang="fr-FR" sz="1700" dirty="0"/>
              <a:t> of the </a:t>
            </a:r>
            <a:r>
              <a:rPr lang="fr-FR" sz="1700" dirty="0" err="1"/>
              <a:t>supply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r>
              <a:rPr lang="fr-FR" sz="1700" dirty="0"/>
              <a:t> network. SSRN, 2651786. </a:t>
            </a:r>
          </a:p>
          <a:p>
            <a:pPr algn="just"/>
            <a:r>
              <a:rPr lang="fr-FR" sz="1700" dirty="0"/>
              <a:t>Zhu Z., Peng Q., Guan X. (2016), A time </a:t>
            </a:r>
            <a:r>
              <a:rPr lang="fr-FR" sz="1700" dirty="0" err="1"/>
              <a:t>series</a:t>
            </a:r>
            <a:r>
              <a:rPr lang="fr-FR" sz="1700" dirty="0"/>
              <a:t> clustering method </a:t>
            </a:r>
            <a:r>
              <a:rPr lang="fr-FR" sz="1700" dirty="0" err="1"/>
              <a:t>based</a:t>
            </a:r>
            <a:r>
              <a:rPr lang="fr-FR" sz="1700" dirty="0"/>
              <a:t> on </a:t>
            </a:r>
            <a:r>
              <a:rPr lang="fr-FR" sz="1700" dirty="0" err="1"/>
              <a:t>hypergraph</a:t>
            </a:r>
            <a:r>
              <a:rPr lang="fr-FR" sz="1700" dirty="0"/>
              <a:t> </a:t>
            </a:r>
            <a:r>
              <a:rPr lang="fr-FR" sz="1700" dirty="0" err="1"/>
              <a:t>partitioning</a:t>
            </a:r>
            <a:r>
              <a:rPr lang="fr-FR" sz="1700" dirty="0"/>
              <a:t>. In 2016 International </a:t>
            </a:r>
            <a:r>
              <a:rPr lang="fr-FR" sz="1700" dirty="0" err="1"/>
              <a:t>Conference</a:t>
            </a:r>
            <a:r>
              <a:rPr lang="fr-FR" sz="1700" dirty="0"/>
              <a:t> on Progress in </a:t>
            </a:r>
            <a:r>
              <a:rPr lang="fr-FR" sz="1700" dirty="0" err="1"/>
              <a:t>Informatics</a:t>
            </a:r>
            <a:r>
              <a:rPr lang="fr-FR" sz="1700" dirty="0"/>
              <a:t> and </a:t>
            </a:r>
            <a:r>
              <a:rPr lang="fr-FR" sz="1700" dirty="0" err="1"/>
              <a:t>Computing</a:t>
            </a:r>
            <a:r>
              <a:rPr lang="fr-FR" sz="1700" dirty="0"/>
              <a:t> (PIC 2016), pages 27–31.</a:t>
            </a:r>
          </a:p>
        </p:txBody>
      </p:sp>
    </p:spTree>
    <p:extLst>
      <p:ext uri="{BB962C8B-B14F-4D97-AF65-F5344CB8AC3E}">
        <p14:creationId xmlns:p14="http://schemas.microsoft.com/office/powerpoint/2010/main" val="6934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4" name="Picture 160" descr="Graphique sur un document avec stylet">
            <a:extLst>
              <a:ext uri="{FF2B5EF4-FFF2-40B4-BE49-F238E27FC236}">
                <a16:creationId xmlns:a16="http://schemas.microsoft.com/office/drawing/2014/main" id="{C28BE605-8D8B-4DDD-8A80-CB108576B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r="-1" b="-1"/>
          <a:stretch/>
        </p:blipFill>
        <p:spPr>
          <a:xfrm>
            <a:off x="0" y="10"/>
            <a:ext cx="9947062" cy="6857990"/>
          </a:xfrm>
          <a:prstGeom prst="rect">
            <a:avLst/>
          </a:prstGeom>
        </p:spPr>
      </p:pic>
      <p:sp>
        <p:nvSpPr>
          <p:cNvPr id="170" name="Freeform: Shape 16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9" name="Freeform: Shape 168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72" name="Freeform: Shape 17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2CF0B8-26A8-4E1D-ABCE-660C47C8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348" y="2346072"/>
            <a:ext cx="4327688" cy="11988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i="1" dirty="0" err="1"/>
              <a:t>Thanks</a:t>
            </a:r>
            <a:r>
              <a:rPr lang="fr-FR" i="1" dirty="0"/>
              <a:t> for           	</a:t>
            </a:r>
            <a:r>
              <a:rPr lang="fr-FR" i="1" dirty="0" err="1"/>
              <a:t>your</a:t>
            </a:r>
            <a:r>
              <a:rPr lang="fr-FR" i="1" dirty="0"/>
              <a:t> attention !</a:t>
            </a:r>
            <a:endParaRPr lang="en-US" sz="3600" i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E3AB96-AA62-46B8-ACA1-EC8FF76BCDD2}"/>
              </a:ext>
            </a:extLst>
          </p:cNvPr>
          <p:cNvSpPr txBox="1"/>
          <p:nvPr/>
        </p:nvSpPr>
        <p:spPr>
          <a:xfrm>
            <a:off x="8046719" y="2722729"/>
            <a:ext cx="3633747" cy="27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4CAA4B1-1810-4BB5-AE3D-78C7E1BE8ACE}"/>
              </a:ext>
            </a:extLst>
          </p:cNvPr>
          <p:cNvSpPr txBox="1"/>
          <p:nvPr/>
        </p:nvSpPr>
        <p:spPr>
          <a:xfrm>
            <a:off x="7699748" y="4818610"/>
            <a:ext cx="432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Armand L’Huillier, Camil Zahi, Yanis </a:t>
            </a:r>
            <a:r>
              <a:rPr lang="fr-FR" sz="1800" dirty="0" err="1"/>
              <a:t>Rehoune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570200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375</Words>
  <Application>Microsoft Office PowerPoint</Application>
  <PresentationFormat>Grand écran</PresentationFormat>
  <Paragraphs>53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Thème Office</vt:lpstr>
      <vt:lpstr>Asset Management and Graph Theory</vt:lpstr>
      <vt:lpstr>Contents </vt:lpstr>
      <vt:lpstr>Partial representation of an adjacency matrix</vt:lpstr>
      <vt:lpstr>The Data set</vt:lpstr>
      <vt:lpstr>Topology of triangles</vt:lpstr>
      <vt:lpstr>Outperform a stock index </vt:lpstr>
      <vt:lpstr>Bibliography</vt:lpstr>
      <vt:lpstr>Thanks for           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and Graph Theory</dc:title>
  <dc:creator>Camil Zahi</dc:creator>
  <cp:lastModifiedBy>Camil Zahi</cp:lastModifiedBy>
  <cp:revision>1</cp:revision>
  <dcterms:created xsi:type="dcterms:W3CDTF">2022-02-01T14:11:16Z</dcterms:created>
  <dcterms:modified xsi:type="dcterms:W3CDTF">2022-02-03T08:19:49Z</dcterms:modified>
</cp:coreProperties>
</file>