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bdb4a50-9e84-4fc2-8e88-17ba7b1a8ff1}">
  <we:reference id="WA200003233" version="2.0.0.3" store="en-GB" storeType="OMEX"/>
  <we:alternateReferences/>
  <we:properties>
    <we:property name="Microsoft.Office.CampaignId" value="&quot;none&quot;"/>
    <we:property name="reportUrl" value="&quot;/groups/me/reports/d759e8dc-1ea7-4cd1-ace4-a7ec5b6571cb/1db71f801e4a1e9a952e?bookmarkGuid=208de611-5dbc-4199-9b3c-34624c00cc79&amp;bookmarkUsage=1&amp;ctid=9f16da98-c774-44a8-959a-fda7ee6e87e9&amp;fromEntryPoint=export&amp;pbi_source=storytelling_addin&quot;"/>
    <we:property name="reportState" value="&quot;CONNECTED&quot;"/>
    <we:property name="artifactViewState" value="&quot;live&quot;"/>
    <we:property name="reportEmbeddedTime" value="&quot;2024-07-12T04:19:57.310Z&quot;"/>
    <we:property name="creatorSessionId" value="&quot;b8e50596-15d3-4150-bcbb-1528e1b2c3ba&quot;"/>
    <we:property name="creatorUserId" value="&quot;100320036C0EC724&quot;"/>
    <we:property name="creatorTenantId" value="&quot;9f16da98-c774-44a8-959a-fda7ee6e87e9&quot;"/>
    <we:property name="pageDisplayName" value="&quot;Página 2&quot;"/>
    <we:property name="pageName" value="&quot;1db71f801e4a1e9a952e&quot;"/>
    <we:property name="reportName" value="&quot;desafio_2_Power_BI&quot;"/>
    <we:property name="isVisualContainerHeaderHidden" value="false"/>
    <we:property name="isFiltersActionButtonVisible" value="true"/>
    <we:property name="initialStateBookmark" value="&quot;H4sIAAAAAAAAA+1a21LcRhD9FUovftlKzf3iN8COk/K1TOKXlCvVM9Na5BLSRtJiMMUP5TfyY2lJC9iwsHi9waTMC+y2hjN9Od09PeIkS0U7K+H4FRxg9jj7tUpFhFQ3WyabZNUo3Hn9+vnL7bfP/3y1/fIpietZV9RVmz0+yTpopti9K9o5lD0ECf94P8mgLN/AtP+WQ9niJJth09YVlMUnHBfTo66Z4+kkw6NZWTfQQ+510GEPe0jL6TvtzX+StCPErjjEPYzdKJUu6qi5SxaCtMlEj56WteOCQbOlS3roYfvduuqgqGibXoae5wqEF9ExDDwotLaXt0U1LRcKX/ztb8ez3ivtPtBv8kb4QNv2OKenZE5KPJjAOEs6MeZQKB3XxZJSxQieOWABVeKCcbcuFo9aWs0EZ6hYSiEGz9bGgpSrFJzQzEueZPJarMQqDogRV7GUt4ElyTkzwTBNH31a218iVzbnuZPOCxuMVUGvxOrwqAv10VU0570R3BnjVfBJW6NTWFczNFoKpqwNXnudbHRudSSv1cwrnhIwqbXlRiL05Fibry4JzgVipKiyYJmB1dyHIc925l1H6XgFUmNA0JBLgoteU0LptdUzJkeVh8giT+jQkoID1fKi7BbZG46fHs0aKjxUjkasXSoj07qhSlZmQ4FpsB3ryUn2S4ENNHH/+AUe4qDG0+XPrz5609RUx7rjd9AUY72q503EqwtH+VvMh0dVV3SERipXUMWir329ZYuKew5Gmp5tQOInfSXsl32mz+LzX/MCthJuJehghFqYkr385+9RsF9/3G2QIMjv7HRy7pjtdEgqkPSyV7an0wanox5XzNmty/nBEvmtzPzMpq09KHGU/jyvFrWcXdX3PUluph+t3d2HpvuSL2d9grb88FknWLDheGDIDxD+90PiRJBSAjrJqJsFr2JIfGXifF9+7L5+trcBdkRo0mVi1E3CZmekwJOiOTtIiMkllb+jnX3cqN5Rb8gxUOPhjjqOwCjdPQ/bk6KN9bzqNpHZ9z52Nxg7BjCgQTC5FMA840kLavsPAfwfBdDRySXxnPkojVZ05o7e3PMAbqyx3vvoXWfpGLokchQpiURjjqFxSdDh9p6H7veq6NqtvbpMP0L4brJ2kX2RRjfpfVLCGCsc0hFm3dlBJBqTDAYVlQtCaDoH8XWxHJpAhLISOFqaesGEta8IGGdSYqJp0AImA4aa/rpYUbKEPMYAzNCQ5GRk+p5T/rbVanKreW5TWtHHNI/dkvFpddqV85acjWkHmqVjyb3KwetL6G3mp827exxXPANAxgRVbueNdtaLb72GEDlVkP4GzTDDeZDMaFgJec0tVWRJKG6YSqgEGKGix5VY197fJHA5MEWgDjVA4h7tyqS9iyQ4Hzu/MgPasojYfGFodoDNdPBRP6gOhszGjQocn9dpeIyDnSfZi4JsH7HfQTnvYR/tYPcRsXpEOp01iGtyiV/OpQ275NrsGHRtN5obiy3HxNDRMjqSChWYkIpx5Nys2yyAeo3KFXcQrRXKg41r32gGL5jNfdDegiYwA2o11s0JqwQa6yhZZZDKIzgT/DdCouI2oSM1HTkvaPDjrfdDe/xKrfZweoDVQ3u8o/Z44e6xCjAZnWXW2OiSCS4w5x+OeXfM41RX8+6BwF9P4MnZS+aLtp/tFylhlY2vE1Vykk5BUjNpGedIP7+x7gdO3Q0CkxiidqgA1Oqz382QwLk2UnpGGvIQaPDiq99EPaTgkuvv/vqN6LZGCnYN4gHMbvXa51lTz2cb5fSF4ouZxSU6S6UoHPfSeuaYfijKd8yI27LhPylyXxJi4MSyAaied+0MIr6BCpcMQuRTqBKmFcPQ8J80Y8EkDxShXDU99f9fcz44nZ7+C+S1or7rIwAA&quot;"/>
    <we:property name="bookmark" value="&quot;H4sIAAAAAAAAA+1Y227cOAz9lcLPSSDZlmX3rZ12L9hgETRBXxbBgpboiQqP5cpymtki/76U7EmaW9N1WyyQ9mlsikMeUuSR6I+JNkPfwvZP2GDyPPm900aBtu5Zkewl3SQsM6WwUCwXquASpCwF0KrtvbHdkDz/mHhwa/RvzTBCGyyR8K/TvQTa9gjW4a2BdsC9pEc32A5a8w9OyrTk3YiXewle9K11EEwee/AYzJ6TOr0TBH6QkUdQ3pzjMSo/S3UteVMyjjlwrKASKZLaMClEZPeqBNPR/cp2HkxHboJMZ1KXXJWa5TovcpQMiiAfTLduZ8DX/z3Z9iE5wxn0wamt35HbYOfyksKpeYaMlUxKlpKlMoWsWmoLNFnAIk8RWCmFZBKypbZKwdNCZqlmmRBMZCXLYamtJhMABc+FKPKsBplW+vEYzYYq4q4tKq1as7Suc5UrlYd0ieW5x1QAY8hFKgheVqfsUVseL3xtL+5ay8tGloVmooQUU6jz6musKV1qJZWk4kg5iFxLtngvG4mKyabRhItqllVZ9ni9QuyNl6P31EJ3TWqmRJWVWS1QZ0qysqyDica0fu6Sevv6onfU4NT2k8kX+hw6hTqJXexwmJr2Y/JivXa4Bj+/vr6xuLLtuLlHfmxHp/ANNnGp88ZvyUdjOvJhAmMEnEfOEpfEFXpsjI/SX8ZupgYWXs/sh5VD4hIdBHtXeFckWltHRNfegfybQQdOnW0P8Rzbu+iu1u8u7TC9BWcmHouRLIxwJuQrY8mNoF8Fhgxqn+CZn9+PBp5pfKbBw2RqDiU5cYao2bvpnzezc0qSz9bNB9J0ROPt6gycv1k5O2YmgO8+4d45z9tYKz9KYk8nOuNpg5xYMROZzBVTfKL/H6aPvhWqY1xvsPNLKpb2AzfQf1Gp/urs2Me9+PbAp4qoOMoM04ZVNSs1XTU4Zz8rYgGqlR07T6TyORwP5u0ps9CLzi5pE43Kbno7mADjhHpm1rvVNtZpdC8nLn9l3O4Ozve+U/Fdb/Pl6QNNSw5aur2/fPoHzLy13yO7p9PsBd2wm7yGmE5n2/j0SZZpH9oAaFJ4P6LbkseodO3pIAR4cBX8wT2hHYRwyJgZKJwW+iFUahgDSaQxgv8Dt8MCOj60xDwBwAnULf4tCwmsBr7fVI3cz+kCv1/nZbZfsxSalNEolcrbmZlSHdEdma7bQQvJfyjiXTIfCOmmHVJy1voAexfsW2jHkOtubFuaEM5Mqx12MfzbKiQ6NHReTH0cpYQ5ZTw73KE+sWtq9it38fyh40elRY00oBWC0wCPBU/18uPnB+i1/0qjqzOjWvTHrVHoeJ6XQlQ0/mciX8qkTz/Jc2kCB1UWpZJ1JUom6GZU/LwZLUOlR7XorvwGNLg42VHpFpxXRSFFLr+wdNPbpfu/bsJUVYVWIuMy57piSNEVvEqTr/k4Em/x15Jkg24dO8qOfuhB4RF0GDPTTxgNRr14uGrU87MLv/dwePxCmkQ3YWC4/Bd++WLgmhUAAA==&quot;"/>
    <we:property name="datasetId" value="&quot;c3ffdd06-56a0-446f-8405-6642320bf867&quot;"/>
    <we:property name="embedUrl" value="&quot;/reportEmbed?reportId=d759e8dc-1ea7-4cd1-ace4-a7ec5b6571cb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Camila Chagas</cp:lastModifiedBy>
  <cp:revision>3</cp:revision>
  <dcterms:created xsi:type="dcterms:W3CDTF">2018-06-07T21:39:02Z</dcterms:created>
  <dcterms:modified xsi:type="dcterms:W3CDTF">2024-07-12T04:21:45Z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