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3699"/>
  </p:normalViewPr>
  <p:slideViewPr>
    <p:cSldViewPr snapToGrid="0" snapToObjects="1">
      <p:cViewPr varScale="1">
        <p:scale>
          <a:sx n="120" d="100"/>
          <a:sy n="120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81B3-76C3-5446-8619-240A21215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26675-AB02-AD41-8DFE-54BF1A24B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0F510-F425-E44A-8019-C8BB01FE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9529-573B-594D-8DBB-BE3AF8317BC7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8056D-933C-A141-B810-2DA70EF7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8EA2-751B-F44D-A308-D324D408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CD9F-28AB-5148-A1F1-8F2851E0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3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2F09-F21B-F846-90D7-B12C1883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34A43-809E-AA49-A79A-BD8B5F797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9EE2C-B001-F145-8DC7-2F5E3EA0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9529-573B-594D-8DBB-BE3AF8317BC7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35C3A-3886-164E-95CF-28AE012A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5705-A653-E447-9BA1-63C9EB40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CD9F-28AB-5148-A1F1-8F2851E0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1CBAC-C7A5-F846-8411-90E77A77E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805A1-8578-F640-B6F2-C2A21EADA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FD257-AA0F-3A4F-AB01-F6DF99A2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9529-573B-594D-8DBB-BE3AF8317BC7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6D489-EFAE-E14A-B9F0-DA0476DB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BA94B-72F2-994F-8AEE-87567078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CD9F-28AB-5148-A1F1-8F2851E0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3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893D-F0F3-804E-8967-90BCAB8F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F6141-6871-C34D-96D6-63827EA5E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6EE85-A049-FC40-8560-4D0B003C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9529-573B-594D-8DBB-BE3AF8317BC7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0C260-BA8D-C643-BA0B-69BCCBEE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80C38-07F6-2745-B6FE-0EBF649D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CD9F-28AB-5148-A1F1-8F2851E0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1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BF52-EFF5-2A48-B375-53FB099A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E0C38-3336-EA4C-BFF9-D2B8861C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AFC8-635A-8141-B948-75A06593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9529-573B-594D-8DBB-BE3AF8317BC7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C12D4-CBC9-9449-B6B3-E2F03A0A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A60BD-3DD0-F147-89C3-FF491C5C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CD9F-28AB-5148-A1F1-8F2851E0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2DC5-1DCC-C14D-BEBD-8C582578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DB44-E0E5-8343-AFC7-2B91907D5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50078-CF8A-614F-8DA2-B42DF767F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A5DA9-1060-F44B-8356-0DB47399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9529-573B-594D-8DBB-BE3AF8317BC7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81568-2BB7-F345-86F7-9CDFE443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C3AA-3208-6E4D-9000-05E49F0C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CD9F-28AB-5148-A1F1-8F2851E0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8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AB3F-858F-B448-B06D-6BE7F7F5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6C747-F0B2-A14B-83C1-7A4466965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8A3BB-C33D-A34D-97EC-C441E189C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D0B1E-20AE-1048-B7D4-7FCB597D1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34021-862D-8649-A832-7F6815B2A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C0F8E-C129-5C45-9030-6705040D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9529-573B-594D-8DBB-BE3AF8317BC7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60FE6-CA3D-3446-9C2C-C89B7E32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0FA1C-D4CC-F140-A586-4B42759D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CD9F-28AB-5148-A1F1-8F2851E0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2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8D14-20D6-3944-B44B-E5E779F2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A80F1-F751-5F48-B782-313C59A0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9529-573B-594D-8DBB-BE3AF8317BC7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1EE99-140F-0E47-BB5E-EC7760B4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DF395-7620-A34C-97E9-E4ED63D5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CD9F-28AB-5148-A1F1-8F2851E0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6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4AE04-B88C-5342-A059-01EADE7E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9529-573B-594D-8DBB-BE3AF8317BC7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21439-34D4-214A-ABD9-13D6D834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C5211-7F06-CC4E-B1E2-2EA2EED3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CD9F-28AB-5148-A1F1-8F2851E0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3F81-01BD-344D-A726-6600F155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9A0F-BD03-D64E-AD28-AA248FE5B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9A8FE-A0E0-574C-B3A0-538939659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2E6C9-A81A-CE4E-A0CF-9B562848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9529-573B-594D-8DBB-BE3AF8317BC7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6B5AA-990E-1B49-A1F6-C98BD3D6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89A13-5C6F-2349-AE14-6B4BC7B8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CD9F-28AB-5148-A1F1-8F2851E0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3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0A98-8293-E548-89E5-A2DA5042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5FC98-B234-0D40-8971-D51E15820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55C35-FC6B-BE4F-A9C1-F571A3F3F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36DCA-1843-BD4B-9C07-3ACD9009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9529-573B-594D-8DBB-BE3AF8317BC7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6EA0F-0E82-C248-9A74-772F4BE7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BC0BD-FAD9-1D44-88E3-434951AE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CD9F-28AB-5148-A1F1-8F2851E0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81C8D-8A64-A44A-B1E4-515BCE75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8726F-E791-5C4C-8729-706A49AB4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969F4-393A-5649-A629-4A991294C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A9529-573B-594D-8DBB-BE3AF8317BC7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9D67-20C2-B14F-9BF6-FC194D2A0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CED9E-7106-D44C-A8DF-DF775091B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CD9F-28AB-5148-A1F1-8F2851E0D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8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ADD5-D8F4-9F4F-BB3D-E658BAC3B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5958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TITULO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A82D1-E204-BD4A-86E1-0666CCEB5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SUBTITULO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SUBTITULO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SUBTITULO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pic>
        <p:nvPicPr>
          <p:cNvPr id="4" name="Imagen 1" descr="\\snfile01\Publico\Facultad de Medicina\Syllabus  Medicina\Image_0">
            <a:extLst>
              <a:ext uri="{FF2B5EF4-FFF2-40B4-BE49-F238E27FC236}">
                <a16:creationId xmlns:a16="http://schemas.microsoft.com/office/drawing/2014/main" id="{D544C459-CBA8-F941-A556-BD46BDDE87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615" y="5861866"/>
            <a:ext cx="1115695" cy="603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11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1AD9-9E97-4F4E-829A-2DFD2488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022566" cy="77070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SUBTITULO 1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A2EA9-CF81-A84F-BAA3-99A23C89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72549" y="987425"/>
            <a:ext cx="3482838" cy="4873625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BDEFE-D391-8B46-977C-AA5C9C8D2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288869"/>
            <a:ext cx="7032761" cy="4580119"/>
          </a:xfrm>
        </p:spPr>
        <p:txBody>
          <a:bodyPr/>
          <a:lstStyle/>
          <a:p>
            <a:r>
              <a:rPr lang="en-US" dirty="0" err="1"/>
              <a:t>Contenido</a:t>
            </a:r>
            <a:r>
              <a:rPr lang="en-US" dirty="0"/>
              <a:t>…….</a:t>
            </a:r>
          </a:p>
        </p:txBody>
      </p:sp>
      <p:pic>
        <p:nvPicPr>
          <p:cNvPr id="5" name="Imagen 1" descr="\\snfile01\Publico\Facultad de Medicina\Syllabus  Medicina\Image_0">
            <a:extLst>
              <a:ext uri="{FF2B5EF4-FFF2-40B4-BE49-F238E27FC236}">
                <a16:creationId xmlns:a16="http://schemas.microsoft.com/office/drawing/2014/main" id="{A057FC75-6D83-B245-A1B2-2BE21DDF70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92" y="5966369"/>
            <a:ext cx="1115695" cy="6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7EA67-A6E0-D04F-887D-DEF1058C3EFE}"/>
              </a:ext>
            </a:extLst>
          </p:cNvPr>
          <p:cNvSpPr txBox="1"/>
          <p:nvPr/>
        </p:nvSpPr>
        <p:spPr>
          <a:xfrm>
            <a:off x="682238" y="6081828"/>
            <a:ext cx="719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b="1" dirty="0"/>
              <a:t>Universidad de Las Américas</a:t>
            </a:r>
            <a:endParaRPr lang="en-US" sz="1200" dirty="0"/>
          </a:p>
          <a:p>
            <a:r>
              <a:rPr lang="es-EC" sz="1200" dirty="0"/>
              <a:t>Facultad de Ingenierías y Ciencias Agropecuarias</a:t>
            </a:r>
            <a:endParaRPr lang="en-US" sz="1200" dirty="0"/>
          </a:p>
          <a:p>
            <a:r>
              <a:rPr lang="es-EC" sz="1200" i="1" dirty="0"/>
              <a:t>Ingeniería de Softwate</a:t>
            </a:r>
            <a:endParaRPr lang="en-US" sz="1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DE35D1-B3A7-4548-BB8E-1143EFF432DC}"/>
              </a:ext>
            </a:extLst>
          </p:cNvPr>
          <p:cNvSpPr txBox="1">
            <a:spLocks/>
          </p:cNvSpPr>
          <p:nvPr/>
        </p:nvSpPr>
        <p:spPr>
          <a:xfrm>
            <a:off x="8515500" y="2484474"/>
            <a:ext cx="2109970" cy="7707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C00000"/>
                </a:solidFill>
              </a:rPr>
              <a:t>IMÁGENES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39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1AD9-9E97-4F4E-829A-2DFD2488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022566" cy="77070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SUBTITULO 2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A2EA9-CF81-A84F-BAA3-99A23C89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72547" y="583387"/>
            <a:ext cx="3482838" cy="4873625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BDEFE-D391-8B46-977C-AA5C9C8D2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288869"/>
            <a:ext cx="7032761" cy="4580119"/>
          </a:xfrm>
        </p:spPr>
        <p:txBody>
          <a:bodyPr/>
          <a:lstStyle/>
          <a:p>
            <a:r>
              <a:rPr lang="en-US" dirty="0" err="1"/>
              <a:t>Contenido</a:t>
            </a:r>
            <a:r>
              <a:rPr lang="en-US" dirty="0"/>
              <a:t>…….</a:t>
            </a:r>
          </a:p>
        </p:txBody>
      </p:sp>
      <p:pic>
        <p:nvPicPr>
          <p:cNvPr id="5" name="Imagen 1" descr="\\snfile01\Publico\Facultad de Medicina\Syllabus  Medicina\Image_0">
            <a:extLst>
              <a:ext uri="{FF2B5EF4-FFF2-40B4-BE49-F238E27FC236}">
                <a16:creationId xmlns:a16="http://schemas.microsoft.com/office/drawing/2014/main" id="{3E0262B4-4B8E-414F-B99B-A59F90FB55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92" y="5940243"/>
            <a:ext cx="1115695" cy="6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F4447A-5A4F-D44A-8D9B-17AA91F0F4D0}"/>
              </a:ext>
            </a:extLst>
          </p:cNvPr>
          <p:cNvSpPr txBox="1"/>
          <p:nvPr/>
        </p:nvSpPr>
        <p:spPr>
          <a:xfrm>
            <a:off x="682238" y="6081828"/>
            <a:ext cx="719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b="1" dirty="0"/>
              <a:t>Universidad de Las Américas</a:t>
            </a:r>
            <a:endParaRPr lang="en-US" sz="1200" dirty="0"/>
          </a:p>
          <a:p>
            <a:r>
              <a:rPr lang="es-EC" sz="1200" dirty="0"/>
              <a:t>Facultad de Ingenierías y Ciencias Agropecuarias</a:t>
            </a:r>
            <a:endParaRPr lang="en-US" sz="1200" dirty="0"/>
          </a:p>
          <a:p>
            <a:r>
              <a:rPr lang="es-EC" sz="1200" i="1" dirty="0"/>
              <a:t>Ingeniería de Softwate</a:t>
            </a:r>
            <a:endParaRPr lang="en-US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9D5A6A8-945A-CB44-9907-14863AB7D2CF}"/>
              </a:ext>
            </a:extLst>
          </p:cNvPr>
          <p:cNvSpPr txBox="1">
            <a:spLocks/>
          </p:cNvSpPr>
          <p:nvPr/>
        </p:nvSpPr>
        <p:spPr>
          <a:xfrm>
            <a:off x="8515500" y="2484474"/>
            <a:ext cx="2109970" cy="7707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C00000"/>
                </a:solidFill>
              </a:rPr>
              <a:t>IMÁGENES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4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1AD9-9E97-4F4E-829A-2DFD2488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022566" cy="77070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OPINIÓN PERSONAL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A2EA9-CF81-A84F-BAA3-99A23C89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72549" y="987425"/>
            <a:ext cx="3482838" cy="4873625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BDEFE-D391-8B46-977C-AA5C9C8D2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288869"/>
            <a:ext cx="7032761" cy="4580119"/>
          </a:xfrm>
        </p:spPr>
        <p:txBody>
          <a:bodyPr/>
          <a:lstStyle/>
          <a:p>
            <a:r>
              <a:rPr lang="en-US" dirty="0"/>
              <a:t>OPINION 1: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OPNINIÓN 2: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OPINIÓN 3: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OPNIÓN 4: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1" descr="\\snfile01\Publico\Facultad de Medicina\Syllabus  Medicina\Image_0">
            <a:extLst>
              <a:ext uri="{FF2B5EF4-FFF2-40B4-BE49-F238E27FC236}">
                <a16:creationId xmlns:a16="http://schemas.microsoft.com/office/drawing/2014/main" id="{3E0262B4-4B8E-414F-B99B-A59F90FB55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92" y="5940243"/>
            <a:ext cx="1115695" cy="6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F4447A-5A4F-D44A-8D9B-17AA91F0F4D0}"/>
              </a:ext>
            </a:extLst>
          </p:cNvPr>
          <p:cNvSpPr txBox="1"/>
          <p:nvPr/>
        </p:nvSpPr>
        <p:spPr>
          <a:xfrm>
            <a:off x="682238" y="6081828"/>
            <a:ext cx="719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b="1" dirty="0"/>
              <a:t>Universidad de Las Américas</a:t>
            </a:r>
            <a:endParaRPr lang="en-US" sz="1200" dirty="0"/>
          </a:p>
          <a:p>
            <a:r>
              <a:rPr lang="es-EC" sz="1200" dirty="0"/>
              <a:t>Facultad de Ingenierías y Ciencias Agropecuarias</a:t>
            </a:r>
            <a:endParaRPr lang="en-US" sz="1200" dirty="0"/>
          </a:p>
          <a:p>
            <a:r>
              <a:rPr lang="es-EC" sz="1200" i="1" dirty="0"/>
              <a:t>Ingeniería de Softwate</a:t>
            </a:r>
            <a:endParaRPr lang="en-US" sz="1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F11F77-F9EE-674E-84D1-D1FCE0C3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100" y="2332074"/>
            <a:ext cx="2109970" cy="77070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IMÁGENES</a:t>
            </a:r>
          </a:p>
        </p:txBody>
      </p:sp>
    </p:spTree>
    <p:extLst>
      <p:ext uri="{BB962C8B-B14F-4D97-AF65-F5344CB8AC3E}">
        <p14:creationId xmlns:p14="http://schemas.microsoft.com/office/powerpoint/2010/main" val="10397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72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TITULO</vt:lpstr>
      <vt:lpstr>SUBTITULO 1</vt:lpstr>
      <vt:lpstr>SUBTITULO 2</vt:lpstr>
      <vt:lpstr>OPINIÓN PERSONAL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Carlos Balladares</dc:creator>
  <cp:lastModifiedBy>Carlos Balladares</cp:lastModifiedBy>
  <cp:revision>4</cp:revision>
  <dcterms:created xsi:type="dcterms:W3CDTF">2021-10-07T05:13:58Z</dcterms:created>
  <dcterms:modified xsi:type="dcterms:W3CDTF">2021-10-24T04:22:04Z</dcterms:modified>
</cp:coreProperties>
</file>