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05C33-DDAD-4F75-80AE-811C56792767}">
  <a:tblStyle styleId="{59B05C33-DDAD-4F75-80AE-811C56792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COPY OF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1242860459"/>
              </p:ext>
            </p:extLst>
          </p:nvPr>
        </p:nvGraphicFramePr>
        <p:xfrm>
          <a:off x="113675" y="509650"/>
          <a:ext cx="8912825" cy="5808505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2491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99"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Ethical and moral principles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Work-life balance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Being an expert and recognized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Practice communication and interpersonal skills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Deliver value to society and co-workers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High pay and stability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Healthy-friendly environment, free from extreme pressure or competitiveness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Periodic activity and / or environment changes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Searches, text editing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Design aptitude 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Intuitive, sensitive to detail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Critical and logical thinking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4217705984"/>
              </p:ext>
            </p:extLst>
          </p:nvPr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1330141592"/>
              </p:ext>
            </p:extLst>
          </p:nvPr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Write </a:t>
                      </a:r>
                      <a:r>
                        <a:rPr lang="pt-BR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here</a:t>
                      </a:r>
                      <a:endParaRPr lang="pt-BR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558</Words>
  <Application>Microsoft Office PowerPoint</Application>
  <PresentationFormat>Apresentação na tela (16:9)</PresentationFormat>
  <Paragraphs>146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Helvetica Neue</vt:lpstr>
      <vt:lpstr>Work Sans</vt:lpstr>
      <vt:lpstr>Arial</vt:lpstr>
      <vt:lpstr>Montserrat</vt:lpstr>
      <vt:lpstr>Helvetica Neue Light</vt:lpstr>
      <vt:lpstr>Simple Light</vt:lpstr>
      <vt:lpstr>White</vt:lpstr>
      <vt:lpstr>MAKE A COPY OF THIS DOCUMENT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CAMILA APARECIDA DE SOUSA BRANCO</cp:lastModifiedBy>
  <cp:revision>7</cp:revision>
  <dcterms:modified xsi:type="dcterms:W3CDTF">2020-10-30T21:48:51Z</dcterms:modified>
</cp:coreProperties>
</file>