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B05C33-DDAD-4F75-80AE-811C56792767}">
  <a:tblStyle styleId="{59B05C33-DDAD-4F75-80AE-811C56792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59f7056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59f7056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66750" y="136176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COPY OF THIS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1444426358"/>
              </p:ext>
            </p:extLst>
          </p:nvPr>
        </p:nvGraphicFramePr>
        <p:xfrm>
          <a:off x="113675" y="509650"/>
          <a:ext cx="8912825" cy="5595145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226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99"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Ethical and moral principles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Work-life balance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Being an expert and recognized 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Practice communication and interpersonal skills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Deliver value to society and co-workers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High pay and stability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Healthy-friendly environment, free from extreme pressure or competitiveness</a:t>
                      </a: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sym typeface="Arial"/>
                        </a:rPr>
                        <a:t>Periodic activity and / or environment changes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Inteligente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Meiga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Autêntica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Insegura/Emocional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Arial"/>
                          <a:sym typeface="Work Sans"/>
                        </a:rPr>
                        <a:t>Competente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Searches, text editing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Design aptitude 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Intuitive, sensitive to detail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-US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cs typeface="Arial"/>
                          <a:sym typeface="Arial"/>
                        </a:rPr>
                        <a:t>Critical and logical thinking</a:t>
                      </a:r>
                      <a:endParaRPr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Arial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</a:t>
            </a:r>
            <a:r>
              <a:rPr lang="pt-BR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4217705984"/>
              </p:ext>
            </p:extLst>
          </p:nvPr>
        </p:nvGraphicFramePr>
        <p:xfrm>
          <a:off x="113688" y="479700"/>
          <a:ext cx="8916625" cy="4573566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>
            <p:extLst>
              <p:ext uri="{D42A27DB-BD31-4B8C-83A1-F6EECF244321}">
                <p14:modId xmlns:p14="http://schemas.microsoft.com/office/powerpoint/2010/main" val="1330141592"/>
              </p:ext>
            </p:extLst>
          </p:nvPr>
        </p:nvGraphicFramePr>
        <p:xfrm>
          <a:off x="113688" y="479700"/>
          <a:ext cx="8916625" cy="4406760"/>
        </p:xfrm>
        <a:graphic>
          <a:graphicData uri="http://schemas.openxmlformats.org/drawingml/2006/table">
            <a:tbl>
              <a:tblPr>
                <a:noFill/>
                <a:tableStyleId>{59B05C33-DDAD-4F75-80AE-811C56792767}</a:tableStyleId>
              </a:tblPr>
              <a:tblGrid>
                <a:gridCol w="18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 b="0" i="1" u="none" strike="noStrike" cap="none" dirty="0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Write </a:t>
                      </a:r>
                      <a:r>
                        <a:rPr lang="pt-BR" sz="900" b="0" i="1" u="none" strike="noStrike" cap="none" dirty="0" err="1">
                          <a:solidFill>
                            <a:schemeClr val="dk2"/>
                          </a:solidFill>
                          <a:latin typeface="Work Sans"/>
                          <a:ea typeface="Arial"/>
                          <a:cs typeface="Arial"/>
                          <a:sym typeface="Arial"/>
                        </a:rPr>
                        <a:t>here</a:t>
                      </a:r>
                      <a:endParaRPr lang="pt-BR" sz="900" b="0" i="1" u="none" strike="noStrike" cap="none" dirty="0">
                        <a:solidFill>
                          <a:schemeClr val="dk2"/>
                        </a:solidFill>
                        <a:latin typeface="Work Sans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566</Words>
  <Application>Microsoft Office PowerPoint</Application>
  <PresentationFormat>Apresentação na tela (16:9)</PresentationFormat>
  <Paragraphs>151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Helvetica Neue Light</vt:lpstr>
      <vt:lpstr>Helvetica Neue</vt:lpstr>
      <vt:lpstr>Work Sans</vt:lpstr>
      <vt:lpstr>Montserrat</vt:lpstr>
      <vt:lpstr>Simple Light</vt:lpstr>
      <vt:lpstr>White</vt:lpstr>
      <vt:lpstr>MAKE A COPY OF THIS DOCUMENT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cp:lastModifiedBy>CAMILA APARECIDA DE SOUSA BRANCO</cp:lastModifiedBy>
  <cp:revision>11</cp:revision>
  <dcterms:modified xsi:type="dcterms:W3CDTF">2020-11-01T17:57:58Z</dcterms:modified>
</cp:coreProperties>
</file>