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Helvetica Neue Light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Work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B05C33-DDAD-4F75-80AE-811C56792767}">
  <a:tblStyle styleId="{59B05C33-DDAD-4F75-80AE-811C56792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59f7056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59f7056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66750" y="136176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COPY OF THIS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4000889984"/>
              </p:ext>
            </p:extLst>
          </p:nvPr>
        </p:nvGraphicFramePr>
        <p:xfrm>
          <a:off x="113675" y="509650"/>
          <a:ext cx="8912825" cy="6065400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226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799">
                <a:tc>
                  <a:txBody>
                    <a:bodyPr/>
                    <a:lstStyle/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Ethical and moral principles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Work-life balance 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Being an expert and recognized 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Practice communication and interpersonal skills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Deliver value to society and co-workers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High pay and stability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Healthy-friendly environment, free from extreme pressure or competitiveness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Periodic activity and / or environment changes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Smart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Sweet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Authentic</a:t>
                      </a:r>
                    </a:p>
                    <a:p>
                      <a:pPr marL="4572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  <a:tabLst/>
                        <a:defRPr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Competent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Insecure / Emotional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6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Searches, text editing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Design aptitude 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Intuitive, sensitive to detail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Critical and logical thinking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Be a professional in the Data area until 03/01/2021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Earn above the initial R $ 3,300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Working in a company aligned with my moral values, with the possibility of growth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Have a strong mentor that develops communication and analysis skills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</a:t>
            </a:r>
            <a:r>
              <a:rPr lang="pt-BR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>
            <p:extLst>
              <p:ext uri="{D42A27DB-BD31-4B8C-83A1-F6EECF244321}">
                <p14:modId xmlns:p14="http://schemas.microsoft.com/office/powerpoint/2010/main" val="4217705984"/>
              </p:ext>
            </p:extLst>
          </p:nvPr>
        </p:nvGraphicFramePr>
        <p:xfrm>
          <a:off x="113688" y="479700"/>
          <a:ext cx="8916625" cy="4573566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>
            <p:extLst>
              <p:ext uri="{D42A27DB-BD31-4B8C-83A1-F6EECF244321}">
                <p14:modId xmlns:p14="http://schemas.microsoft.com/office/powerpoint/2010/main" val="1330141592"/>
              </p:ext>
            </p:extLst>
          </p:nvPr>
        </p:nvGraphicFramePr>
        <p:xfrm>
          <a:off x="113688" y="479700"/>
          <a:ext cx="8916625" cy="4406760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Write </a:t>
                      </a:r>
                      <a:r>
                        <a:rPr lang="pt-BR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here</a:t>
                      </a:r>
                      <a:endParaRPr lang="pt-BR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607</Words>
  <Application>Microsoft Office PowerPoint</Application>
  <PresentationFormat>Apresentação na tela (16:9)</PresentationFormat>
  <Paragraphs>155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Helvetica Neue</vt:lpstr>
      <vt:lpstr>Work Sans</vt:lpstr>
      <vt:lpstr>Montserrat</vt:lpstr>
      <vt:lpstr>Helvetica Neue Light</vt:lpstr>
      <vt:lpstr>Simple Light</vt:lpstr>
      <vt:lpstr>White</vt:lpstr>
      <vt:lpstr>MAKE A COPY OF THIS DOCUMENT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cp:lastModifiedBy>CAMILA APARECIDA DE SOUSA BRANCO</cp:lastModifiedBy>
  <cp:revision>14</cp:revision>
  <dcterms:modified xsi:type="dcterms:W3CDTF">2020-11-01T18:58:22Z</dcterms:modified>
</cp:coreProperties>
</file>