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11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Bitter" panose="020B0604020202020204" charset="0"/>
      <p:regular r:id="rId12"/>
      <p:bold r:id="rId13"/>
      <p: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27edf2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5d27edf2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b30e87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3eb30e87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cd34697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7cd34697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9105c8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c9105c8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27edf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d27edf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27edf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d27edf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95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Subtitle and Bullets">
  <p:cSld name="One line Title with Subtitle and Bulle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1" y="495298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0935" y="1333607"/>
            <a:ext cx="8229600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57200" y="892293"/>
            <a:ext cx="8237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C5C7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C4C5C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370155" y="4729163"/>
            <a:ext cx="6387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www.deezer.com/en/playlist/4749228108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2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0"/>
          <p:cNvPicPr preferRelativeResize="0"/>
          <p:nvPr/>
        </p:nvPicPr>
        <p:blipFill rotWithShape="1">
          <a:blip r:embed="rId3">
            <a:alphaModFix/>
          </a:blip>
          <a:srcRect t="15901" b="19037"/>
          <a:stretch/>
        </p:blipFill>
        <p:spPr>
          <a:xfrm>
            <a:off x="344825" y="283400"/>
            <a:ext cx="8498748" cy="3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0"/>
          <p:cNvPicPr preferRelativeResize="0"/>
          <p:nvPr/>
        </p:nvPicPr>
        <p:blipFill rotWithShape="1">
          <a:blip r:embed="rId4">
            <a:alphaModFix/>
          </a:blip>
          <a:srcRect l="17931"/>
          <a:stretch/>
        </p:blipFill>
        <p:spPr>
          <a:xfrm>
            <a:off x="1" y="9305"/>
            <a:ext cx="1950149" cy="1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0"/>
          <p:cNvSpPr txBox="1"/>
          <p:nvPr/>
        </p:nvSpPr>
        <p:spPr>
          <a:xfrm>
            <a:off x="268625" y="4176050"/>
            <a:ext cx="7033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000" dirty="0" smtClean="0">
                <a:latin typeface="Bitter"/>
                <a:ea typeface="Bitter"/>
                <a:cs typeface="Bitter"/>
                <a:sym typeface="Bitter"/>
              </a:rPr>
              <a:t>Sprint 3 - </a:t>
            </a:r>
            <a:r>
              <a:rPr lang="en" sz="4000" dirty="0" smtClean="0">
                <a:latin typeface="Bitter"/>
                <a:ea typeface="Bitter"/>
                <a:cs typeface="Bitter"/>
                <a:sym typeface="Bitter"/>
              </a:rPr>
              <a:t>Hackaton</a:t>
            </a:r>
            <a:endParaRPr sz="6000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10" name="Google Shape;110;p30"/>
          <p:cNvPicPr preferRelativeResize="0"/>
          <p:nvPr/>
        </p:nvPicPr>
        <p:blipFill rotWithShape="1">
          <a:blip r:embed="rId5">
            <a:alphaModFix/>
          </a:blip>
          <a:srcRect l="12468" r="11871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A imagem pode conter: 14 pessoas, incluindo Silmara Cavalcante, ValÃ©ria Bertunes e Wanessa GuimarÃ£es, pessoas sorrind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4" y="283401"/>
            <a:ext cx="8590347" cy="36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imagem pode conter: 7 pessoas, incluindo Camila Bueno, pessoas sorrindo, pessoas sentada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5"/>
          <a:stretch/>
        </p:blipFill>
        <p:spPr bwMode="auto">
          <a:xfrm>
            <a:off x="344823" y="283399"/>
            <a:ext cx="8590348" cy="368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Desafio: o mundo da música e entretenimento</a:t>
            </a:r>
            <a:endParaRPr sz="28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24" name="Google Shape;1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2"/>
          <p:cNvSpPr txBox="1"/>
          <p:nvPr/>
        </p:nvSpPr>
        <p:spPr>
          <a:xfrm>
            <a:off x="559550" y="1215925"/>
            <a:ext cx="8177700" cy="3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Criar um produto a partir do uso de uma, ou mais de uma, </a:t>
            </a:r>
            <a:r>
              <a:rPr lang="en" sz="1800" b="1" dirty="0">
                <a:latin typeface="Open Sans"/>
                <a:ea typeface="Open Sans"/>
                <a:cs typeface="Open Sans"/>
                <a:sym typeface="Open Sans"/>
              </a:rPr>
              <a:t>API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Open Sans"/>
                <a:ea typeface="Open Sans"/>
                <a:cs typeface="Open Sans"/>
                <a:sym typeface="Open Sans"/>
              </a:rPr>
              <a:t>Escolha da API:  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just">
              <a:buSzPts val="1800"/>
              <a:buFont typeface="Open Sans"/>
              <a:buChar char="●"/>
            </a:pPr>
            <a:r>
              <a:rPr lang="pt-BR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https://developers.deezer.com/api</a:t>
            </a:r>
            <a:r>
              <a:rPr lang="en" sz="18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" sz="1800" u="sng" dirty="0" smtClean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algn="just">
              <a:buSzPts val="1800"/>
            </a:pPr>
            <a:endParaRPr lang="en" sz="1800" u="sng" dirty="0" smtClean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just">
              <a:buSzPts val="1800"/>
              <a:buFont typeface="Open Sans"/>
              <a:buChar char="●"/>
            </a:pPr>
            <a:r>
              <a:rPr lang="pt-BR" sz="1800" dirty="0"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</a:t>
            </a:r>
            <a:r>
              <a:rPr lang="pt-BR" sz="1800" dirty="0" smtClean="0">
                <a:latin typeface="Open Sans"/>
                <a:ea typeface="Open Sans"/>
                <a:cs typeface="Open Sans"/>
                <a:sym typeface="Open Sans"/>
                <a:hlinkClick r:id="rId5"/>
              </a:rPr>
              <a:t>www.deezer.com/en/playlist/4749228108</a:t>
            </a:r>
            <a:endParaRPr lang="pt-BR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just">
              <a:buSzPts val="1800"/>
              <a:buFont typeface="Open Sans"/>
              <a:buChar char="●"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Agora vai</a:t>
            </a:r>
            <a:endParaRPr sz="28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32" name="Google Shape;1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3"/>
          <p:cNvSpPr txBox="1"/>
          <p:nvPr/>
        </p:nvSpPr>
        <p:spPr>
          <a:xfrm>
            <a:off x="120831" y="2420793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Ana Carolina</a:t>
            </a:r>
            <a:endParaRPr sz="18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33"/>
          <p:cNvSpPr txBox="1"/>
          <p:nvPr/>
        </p:nvSpPr>
        <p:spPr>
          <a:xfrm>
            <a:off x="1910181" y="2420793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Andreia</a:t>
            </a:r>
            <a:endParaRPr sz="18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3708031" y="2420793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latin typeface="Open Sans"/>
                <a:ea typeface="Open Sans"/>
                <a:cs typeface="Open Sans"/>
                <a:sym typeface="Open Sans"/>
              </a:rPr>
              <a:t>Beatriz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3"/>
          <p:cNvSpPr txBox="1"/>
          <p:nvPr/>
        </p:nvSpPr>
        <p:spPr>
          <a:xfrm>
            <a:off x="5497381" y="2420793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800" dirty="0" smtClean="0">
                <a:latin typeface="Open Sans"/>
                <a:ea typeface="Open Sans"/>
                <a:cs typeface="Open Sans"/>
                <a:sym typeface="Open Sans"/>
              </a:rPr>
              <a:t>Camila</a:t>
            </a:r>
            <a:endParaRPr lang="pt-BR"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33"/>
          <p:cNvSpPr txBox="1"/>
          <p:nvPr/>
        </p:nvSpPr>
        <p:spPr>
          <a:xfrm>
            <a:off x="7286731" y="2420793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800" dirty="0" smtClean="0">
                <a:latin typeface="Open Sans"/>
                <a:ea typeface="Open Sans"/>
                <a:cs typeface="Open Sans"/>
                <a:sym typeface="Open Sans"/>
              </a:rPr>
              <a:t>Danielle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39"/>
          <a:stretch/>
        </p:blipFill>
        <p:spPr>
          <a:xfrm>
            <a:off x="124450" y="771243"/>
            <a:ext cx="1687681" cy="1535400"/>
          </a:xfrm>
          <a:prstGeom prst="rect">
            <a:avLst/>
          </a:prstGeom>
        </p:spPr>
      </p:pic>
      <p:sp>
        <p:nvSpPr>
          <p:cNvPr id="18" name="Google Shape;142;p33"/>
          <p:cNvSpPr txBox="1"/>
          <p:nvPr/>
        </p:nvSpPr>
        <p:spPr>
          <a:xfrm>
            <a:off x="2751589" y="4593181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800" dirty="0" err="1" smtClean="0">
                <a:latin typeface="Open Sans"/>
                <a:ea typeface="Open Sans"/>
                <a:cs typeface="Open Sans"/>
                <a:sym typeface="Open Sans"/>
              </a:rPr>
              <a:t>Georgete</a:t>
            </a:r>
            <a:endParaRPr lang="pt-BR"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43;p33"/>
          <p:cNvSpPr txBox="1"/>
          <p:nvPr/>
        </p:nvSpPr>
        <p:spPr>
          <a:xfrm>
            <a:off x="4540939" y="4593181"/>
            <a:ext cx="1699800" cy="43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600" dirty="0">
                <a:latin typeface="Open Sans"/>
                <a:ea typeface="Open Sans"/>
                <a:cs typeface="Open Sans"/>
                <a:sym typeface="Open Sans"/>
              </a:rPr>
              <a:t>Juliana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 descr="A imagem pode conter: 1 pessoa, oceano e atividades ao ar liv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076" y="2943631"/>
            <a:ext cx="1699801" cy="15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imagem pode conter: 1 pessoa, sorrindo, Ã³culos, selfie e close-u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921" y="2943631"/>
            <a:ext cx="1699802" cy="15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imagem pode conter: 1 pessoa, sorrind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23" y="771243"/>
            <a:ext cx="1691312" cy="15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imagem pode conter: 1 pessoa, close-u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7" y="771242"/>
            <a:ext cx="1699800" cy="15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imagem pode conter: Camila Bueno, sorrind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81" y="752388"/>
            <a:ext cx="1740380" cy="155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imagem pode conter: 1 pessoa, chapÃ©u e close-u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31" y="775329"/>
            <a:ext cx="1716784" cy="153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972692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5310695" y="2689753"/>
            <a:ext cx="3401790" cy="1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criar </a:t>
            </a: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uma experiência </a:t>
            </a: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cultural mais </a:t>
            </a: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completa dentro de um espaço </a:t>
            </a: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histórico</a:t>
            </a:r>
            <a:r>
              <a:rPr lang="pt-B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 cidade unindo música e entretenimento?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5310695" y="2046488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latin typeface="Bitter"/>
                <a:ea typeface="Bitter"/>
                <a:cs typeface="Bitter"/>
                <a:sym typeface="Bitter"/>
              </a:rPr>
              <a:t>O desafio</a:t>
            </a:r>
            <a:endParaRPr sz="2400" b="1" i="0" u="none" strike="noStrike" cap="none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0" y="163575"/>
            <a:ext cx="4519737" cy="4772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0" y="0"/>
            <a:ext cx="4849402" cy="5143500"/>
          </a:xfrm>
          <a:prstGeom prst="rect">
            <a:avLst/>
          </a:prstGeom>
          <a:solidFill>
            <a:srgbClr val="FF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5"/>
          <p:cNvSpPr txBox="1"/>
          <p:nvPr/>
        </p:nvSpPr>
        <p:spPr>
          <a:xfrm>
            <a:off x="5276471" y="2346480"/>
            <a:ext cx="3693486" cy="22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Criar QR 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Codes em pontos</a:t>
            </a: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turísticos e </a:t>
            </a: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culturais da cidade 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direcionam 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um site com playlists 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personalizadas de músicas brasileiras relacionadas ao local.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35"/>
          <p:cNvSpPr/>
          <p:nvPr/>
        </p:nvSpPr>
        <p:spPr>
          <a:xfrm>
            <a:off x="5276471" y="1686283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latin typeface="Bitter"/>
                <a:ea typeface="Bitter"/>
                <a:cs typeface="Bitter"/>
                <a:sym typeface="Bitter"/>
              </a:rPr>
              <a:t>A solução</a:t>
            </a:r>
            <a:endParaRPr sz="2400" b="1" i="0" u="none" strike="noStrike" cap="none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80" y="304800"/>
            <a:ext cx="1682652" cy="122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0" y="195659"/>
            <a:ext cx="4383913" cy="4772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F89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4800" dirty="0"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71" name="Google Shape;171;p36"/>
          <p:cNvPicPr preferRelativeResize="0"/>
          <p:nvPr/>
        </p:nvPicPr>
        <p:blipFill rotWithShape="1">
          <a:blip r:embed="rId3">
            <a:alphaModFix/>
          </a:blip>
          <a:srcRect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 rotWithShape="1">
          <a:blip r:embed="rId4">
            <a:alphaModFix/>
          </a:blip>
          <a:srcRect b="27641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41" y="166135"/>
            <a:ext cx="3275149" cy="392837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03" y="201673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F89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4800" dirty="0">
                <a:latin typeface="Bitter"/>
                <a:ea typeface="Bitter"/>
                <a:cs typeface="Bitter"/>
                <a:sym typeface="Bitter"/>
              </a:rPr>
              <a:t>Coloque a sua demo aqui</a:t>
            </a:r>
            <a:endParaRPr sz="4800" dirty="0"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91" y="1334537"/>
            <a:ext cx="2476724" cy="24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 rotWithShape="1">
          <a:blip r:embed="rId4">
            <a:alphaModFix/>
          </a:blip>
          <a:srcRect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 rotWithShape="1">
          <a:blip r:embed="rId5">
            <a:alphaModFix/>
          </a:blip>
          <a:srcRect b="27641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9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101</Words>
  <Application>Microsoft Office PowerPoint</Application>
  <PresentationFormat>Apresentação na tela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Courier New</vt:lpstr>
      <vt:lpstr>Bitter</vt:lpstr>
      <vt:lpstr>Open Sans</vt:lpstr>
      <vt:lpstr>Noto Sans Symbols</vt:lpstr>
      <vt:lpstr>Simple Light</vt:lpstr>
      <vt:lpstr>Custom Theme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Ana Carolina</cp:lastModifiedBy>
  <cp:revision>13</cp:revision>
  <dcterms:modified xsi:type="dcterms:W3CDTF">2018-08-09T20:07:10Z</dcterms:modified>
</cp:coreProperties>
</file>