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3" r:id="rId2"/>
    <p:sldId id="270" r:id="rId3"/>
    <p:sldId id="258" r:id="rId4"/>
    <p:sldId id="271" r:id="rId5"/>
    <p:sldId id="274" r:id="rId6"/>
    <p:sldId id="256" r:id="rId7"/>
    <p:sldId id="257" r:id="rId8"/>
    <p:sldId id="272" r:id="rId9"/>
    <p:sldId id="273" r:id="rId10"/>
    <p:sldId id="275" r:id="rId11"/>
    <p:sldId id="276" r:id="rId12"/>
    <p:sldId id="260" r:id="rId13"/>
    <p:sldId id="277" r:id="rId14"/>
  </p:sldIdLst>
  <p:sldSz cx="12192000" cy="6858000"/>
  <p:notesSz cx="6888163" cy="100203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80455E-9583-4DB3-AA06-C68EC8C176CE}" v="106" dt="2025-07-19T21:59:00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F Molina Z" userId="c5089a33cd7868e7" providerId="LiveId" clId="{3380455E-9583-4DB3-AA06-C68EC8C176CE}"/>
    <pc:docChg chg="undo custSel addSld delSld modSld">
      <pc:chgData name="Diego F Molina Z" userId="c5089a33cd7868e7" providerId="LiveId" clId="{3380455E-9583-4DB3-AA06-C68EC8C176CE}" dt="2025-07-19T22:04:51.613" v="2178" actId="108"/>
      <pc:docMkLst>
        <pc:docMk/>
      </pc:docMkLst>
      <pc:sldChg chg="modSp add mod">
        <pc:chgData name="Diego F Molina Z" userId="c5089a33cd7868e7" providerId="LiveId" clId="{3380455E-9583-4DB3-AA06-C68EC8C176CE}" dt="2025-07-19T22:04:05.236" v="2173" actId="108"/>
        <pc:sldMkLst>
          <pc:docMk/>
          <pc:sldMk cId="0" sldId="256"/>
        </pc:sldMkLst>
        <pc:spChg chg="mod">
          <ac:chgData name="Diego F Molina Z" userId="c5089a33cd7868e7" providerId="LiveId" clId="{3380455E-9583-4DB3-AA06-C68EC8C176CE}" dt="2025-07-19T22:04:05.236" v="2173" actId="108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Diego F Molina Z" userId="c5089a33cd7868e7" providerId="LiveId" clId="{3380455E-9583-4DB3-AA06-C68EC8C176CE}" dt="2025-07-19T21:07:27.437" v="1691" actId="20577"/>
          <ac:graphicFrameMkLst>
            <pc:docMk/>
            <pc:sldMk cId="0" sldId="256"/>
            <ac:graphicFrameMk id="3" creationId="{00000000-0000-0000-0000-000000000000}"/>
          </ac:graphicFrameMkLst>
        </pc:graphicFrameChg>
      </pc:sldChg>
      <pc:sldChg chg="modSp add mod">
        <pc:chgData name="Diego F Molina Z" userId="c5089a33cd7868e7" providerId="LiveId" clId="{3380455E-9583-4DB3-AA06-C68EC8C176CE}" dt="2025-07-19T22:03:14.238" v="2169" actId="207"/>
        <pc:sldMkLst>
          <pc:docMk/>
          <pc:sldMk cId="0" sldId="257"/>
        </pc:sldMkLst>
        <pc:spChg chg="mod">
          <ac:chgData name="Diego F Molina Z" userId="c5089a33cd7868e7" providerId="LiveId" clId="{3380455E-9583-4DB3-AA06-C68EC8C176CE}" dt="2025-07-19T22:03:14.238" v="2169" actId="207"/>
          <ac:spMkLst>
            <pc:docMk/>
            <pc:sldMk cId="0" sldId="257"/>
            <ac:spMk id="2" creationId="{00000000-0000-0000-0000-000000000000}"/>
          </ac:spMkLst>
        </pc:spChg>
        <pc:graphicFrameChg chg="mod modGraphic">
          <ac:chgData name="Diego F Molina Z" userId="c5089a33cd7868e7" providerId="LiveId" clId="{3380455E-9583-4DB3-AA06-C68EC8C176CE}" dt="2025-07-19T21:07:20.997" v="1680" actId="20577"/>
          <ac:graphicFrameMkLst>
            <pc:docMk/>
            <pc:sldMk cId="0" sldId="257"/>
            <ac:graphicFrameMk id="3" creationId="{00000000-0000-0000-0000-000000000000}"/>
          </ac:graphicFrameMkLst>
        </pc:graphicFrameChg>
      </pc:sldChg>
      <pc:sldChg chg="addSp delSp modSp mod">
        <pc:chgData name="Diego F Molina Z" userId="c5089a33cd7868e7" providerId="LiveId" clId="{3380455E-9583-4DB3-AA06-C68EC8C176CE}" dt="2025-07-19T22:04:29.796" v="2177" actId="14100"/>
        <pc:sldMkLst>
          <pc:docMk/>
          <pc:sldMk cId="2424272113" sldId="258"/>
        </pc:sldMkLst>
        <pc:spChg chg="mod">
          <ac:chgData name="Diego F Molina Z" userId="c5089a33cd7868e7" providerId="LiveId" clId="{3380455E-9583-4DB3-AA06-C68EC8C176CE}" dt="2025-07-19T22:04:29.796" v="2177" actId="14100"/>
          <ac:spMkLst>
            <pc:docMk/>
            <pc:sldMk cId="2424272113" sldId="258"/>
            <ac:spMk id="2" creationId="{D1A8E7F2-EC50-3A58-FCA9-7B52A8C28652}"/>
          </ac:spMkLst>
        </pc:spChg>
        <pc:spChg chg="del">
          <ac:chgData name="Diego F Molina Z" userId="c5089a33cd7868e7" providerId="LiveId" clId="{3380455E-9583-4DB3-AA06-C68EC8C176CE}" dt="2025-07-19T20:18:55.842" v="1259" actId="478"/>
          <ac:spMkLst>
            <pc:docMk/>
            <pc:sldMk cId="2424272113" sldId="258"/>
            <ac:spMk id="4" creationId="{17689355-B117-5295-DF3C-1E7217D06173}"/>
          </ac:spMkLst>
        </pc:spChg>
        <pc:spChg chg="add mod">
          <ac:chgData name="Diego F Molina Z" userId="c5089a33cd7868e7" providerId="LiveId" clId="{3380455E-9583-4DB3-AA06-C68EC8C176CE}" dt="2025-07-19T20:25:19.907" v="1268" actId="1076"/>
          <ac:spMkLst>
            <pc:docMk/>
            <pc:sldMk cId="2424272113" sldId="258"/>
            <ac:spMk id="6" creationId="{B4F0EC81-B443-DAAE-4730-5F1A4A5F6289}"/>
          </ac:spMkLst>
        </pc:spChg>
        <pc:spChg chg="del mod">
          <ac:chgData name="Diego F Molina Z" userId="c5089a33cd7868e7" providerId="LiveId" clId="{3380455E-9583-4DB3-AA06-C68EC8C176CE}" dt="2025-07-19T20:17:48.968" v="1246" actId="478"/>
          <ac:spMkLst>
            <pc:docMk/>
            <pc:sldMk cId="2424272113" sldId="258"/>
            <ac:spMk id="9" creationId="{54A9F790-1701-9547-EC03-8A5AAAAC5C55}"/>
          </ac:spMkLst>
        </pc:spChg>
        <pc:spChg chg="del mod">
          <ac:chgData name="Diego F Molina Z" userId="c5089a33cd7868e7" providerId="LiveId" clId="{3380455E-9583-4DB3-AA06-C68EC8C176CE}" dt="2025-07-19T20:26:30.364" v="1276" actId="26606"/>
          <ac:spMkLst>
            <pc:docMk/>
            <pc:sldMk cId="2424272113" sldId="258"/>
            <ac:spMk id="10" creationId="{CDCBB4E6-0BAE-4AC3-09F6-A636D33CFE77}"/>
          </ac:spMkLst>
        </pc:spChg>
        <pc:spChg chg="add mod">
          <ac:chgData name="Diego F Molina Z" userId="c5089a33cd7868e7" providerId="LiveId" clId="{3380455E-9583-4DB3-AA06-C68EC8C176CE}" dt="2025-07-19T20:26:16.019" v="1271"/>
          <ac:spMkLst>
            <pc:docMk/>
            <pc:sldMk cId="2424272113" sldId="258"/>
            <ac:spMk id="13" creationId="{53012672-D9D6-5D17-1408-E3F6614A5908}"/>
          </ac:spMkLst>
        </pc:spChg>
        <pc:spChg chg="add mod">
          <ac:chgData name="Diego F Molina Z" userId="c5089a33cd7868e7" providerId="LiveId" clId="{3380455E-9583-4DB3-AA06-C68EC8C176CE}" dt="2025-07-19T20:26:16.019" v="1271"/>
          <ac:spMkLst>
            <pc:docMk/>
            <pc:sldMk cId="2424272113" sldId="258"/>
            <ac:spMk id="14" creationId="{7F554654-D199-4191-0C81-FCDD6128169C}"/>
          </ac:spMkLst>
        </pc:spChg>
        <pc:graphicFrameChg chg="add mod">
          <ac:chgData name="Diego F Molina Z" userId="c5089a33cd7868e7" providerId="LiveId" clId="{3380455E-9583-4DB3-AA06-C68EC8C176CE}" dt="2025-07-19T20:26:12.714" v="1270"/>
          <ac:graphicFrameMkLst>
            <pc:docMk/>
            <pc:sldMk cId="2424272113" sldId="258"/>
            <ac:graphicFrameMk id="12" creationId="{E0A7FEDA-93D5-D4DA-ACE8-1BF699CA5817}"/>
          </ac:graphicFrameMkLst>
        </pc:graphicFrameChg>
        <pc:graphicFrameChg chg="add mod">
          <ac:chgData name="Diego F Molina Z" userId="c5089a33cd7868e7" providerId="LiveId" clId="{3380455E-9583-4DB3-AA06-C68EC8C176CE}" dt="2025-07-19T21:53:53.892" v="2038" actId="2711"/>
          <ac:graphicFrameMkLst>
            <pc:docMk/>
            <pc:sldMk cId="2424272113" sldId="258"/>
            <ac:graphicFrameMk id="1028" creationId="{A0809FAC-F382-BF6B-51B8-4E1705DF1CD6}"/>
          </ac:graphicFrameMkLst>
        </pc:graphicFrameChg>
        <pc:picChg chg="mod">
          <ac:chgData name="Diego F Molina Z" userId="c5089a33cd7868e7" providerId="LiveId" clId="{3380455E-9583-4DB3-AA06-C68EC8C176CE}" dt="2025-07-19T20:18:03.342" v="1247" actId="1076"/>
          <ac:picMkLst>
            <pc:docMk/>
            <pc:sldMk cId="2424272113" sldId="258"/>
            <ac:picMk id="3" creationId="{5076C28E-7A26-C97D-4163-920D456DA276}"/>
          </ac:picMkLst>
        </pc:picChg>
        <pc:picChg chg="mod">
          <ac:chgData name="Diego F Molina Z" userId="c5089a33cd7868e7" providerId="LiveId" clId="{3380455E-9583-4DB3-AA06-C68EC8C176CE}" dt="2025-07-19T20:17:43.300" v="1244" actId="1076"/>
          <ac:picMkLst>
            <pc:docMk/>
            <pc:sldMk cId="2424272113" sldId="258"/>
            <ac:picMk id="7" creationId="{2F2BD169-CCC9-A5D3-598C-1D80E1B7E48F}"/>
          </ac:picMkLst>
        </pc:picChg>
        <pc:picChg chg="del mod ord">
          <ac:chgData name="Diego F Molina Z" userId="c5089a33cd7868e7" providerId="LiveId" clId="{3380455E-9583-4DB3-AA06-C68EC8C176CE}" dt="2025-07-19T20:29:04.187" v="1282" actId="478"/>
          <ac:picMkLst>
            <pc:docMk/>
            <pc:sldMk cId="2424272113" sldId="258"/>
            <ac:picMk id="8" creationId="{61AEA505-B4C6-7A96-5A22-EC7603917173}"/>
          </ac:picMkLst>
        </pc:picChg>
        <pc:picChg chg="add del mod">
          <ac:chgData name="Diego F Molina Z" userId="c5089a33cd7868e7" providerId="LiveId" clId="{3380455E-9583-4DB3-AA06-C68EC8C176CE}" dt="2025-07-19T20:26:11.510" v="1269" actId="478"/>
          <ac:picMkLst>
            <pc:docMk/>
            <pc:sldMk cId="2424272113" sldId="258"/>
            <ac:picMk id="11" creationId="{D251BE52-784E-9401-1A4B-CC3431C4CDDA}"/>
          </ac:picMkLst>
        </pc:picChg>
        <pc:picChg chg="add mod">
          <ac:chgData name="Diego F Molina Z" userId="c5089a33cd7868e7" providerId="LiveId" clId="{3380455E-9583-4DB3-AA06-C68EC8C176CE}" dt="2025-07-19T20:36:35.237" v="1401" actId="1076"/>
          <ac:picMkLst>
            <pc:docMk/>
            <pc:sldMk cId="2424272113" sldId="258"/>
            <ac:picMk id="15" creationId="{8B932D38-D2B4-09F4-8CF5-48BD6BCDAD4A}"/>
          </ac:picMkLst>
        </pc:picChg>
        <pc:picChg chg="mod">
          <ac:chgData name="Diego F Molina Z" userId="c5089a33cd7868e7" providerId="LiveId" clId="{3380455E-9583-4DB3-AA06-C68EC8C176CE}" dt="2025-07-19T20:18:25.663" v="1251" actId="1076"/>
          <ac:picMkLst>
            <pc:docMk/>
            <pc:sldMk cId="2424272113" sldId="258"/>
            <ac:picMk id="1026" creationId="{BD7A93F6-BCB7-CC2D-C9A3-F1DB723981CD}"/>
          </ac:picMkLst>
        </pc:picChg>
      </pc:sldChg>
      <pc:sldChg chg="add del">
        <pc:chgData name="Diego F Molina Z" userId="c5089a33cd7868e7" providerId="LiveId" clId="{3380455E-9583-4DB3-AA06-C68EC8C176CE}" dt="2025-07-19T18:41:39.735" v="1186" actId="47"/>
        <pc:sldMkLst>
          <pc:docMk/>
          <pc:sldMk cId="1185038056" sldId="259"/>
        </pc:sldMkLst>
      </pc:sldChg>
      <pc:sldChg chg="addSp delSp modSp add del mod">
        <pc:chgData name="Diego F Molina Z" userId="c5089a33cd7868e7" providerId="LiveId" clId="{3380455E-9583-4DB3-AA06-C68EC8C176CE}" dt="2025-07-19T22:03:40.077" v="2172" actId="108"/>
        <pc:sldMkLst>
          <pc:docMk/>
          <pc:sldMk cId="1695213581" sldId="260"/>
        </pc:sldMkLst>
        <pc:spChg chg="mod">
          <ac:chgData name="Diego F Molina Z" userId="c5089a33cd7868e7" providerId="LiveId" clId="{3380455E-9583-4DB3-AA06-C68EC8C176CE}" dt="2025-07-19T22:03:40.077" v="2172" actId="108"/>
          <ac:spMkLst>
            <pc:docMk/>
            <pc:sldMk cId="1695213581" sldId="260"/>
            <ac:spMk id="2" creationId="{EFCD994F-4851-5552-DAF8-CC776B2FB2BB}"/>
          </ac:spMkLst>
        </pc:spChg>
        <pc:spChg chg="add del mod">
          <ac:chgData name="Diego F Molina Z" userId="c5089a33cd7868e7" providerId="LiveId" clId="{3380455E-9583-4DB3-AA06-C68EC8C176CE}" dt="2025-07-19T20:21:00.353" v="1263" actId="478"/>
          <ac:spMkLst>
            <pc:docMk/>
            <pc:sldMk cId="1695213581" sldId="260"/>
            <ac:spMk id="5" creationId="{D547A68F-C043-F0B6-3E0D-F893B30E5793}"/>
          </ac:spMkLst>
        </pc:spChg>
        <pc:spChg chg="del mod">
          <ac:chgData name="Diego F Molina Z" userId="c5089a33cd7868e7" providerId="LiveId" clId="{3380455E-9583-4DB3-AA06-C68EC8C176CE}" dt="2025-07-19T20:20:43.124" v="1261" actId="478"/>
          <ac:spMkLst>
            <pc:docMk/>
            <pc:sldMk cId="1695213581" sldId="260"/>
            <ac:spMk id="7" creationId="{21D4FBA0-2054-5BB4-27A5-E55996FDF64D}"/>
          </ac:spMkLst>
        </pc:spChg>
        <pc:spChg chg="add del mod">
          <ac:chgData name="Diego F Molina Z" userId="c5089a33cd7868e7" providerId="LiveId" clId="{3380455E-9583-4DB3-AA06-C68EC8C176CE}" dt="2025-07-19T20:21:00.353" v="1263" actId="478"/>
          <ac:spMkLst>
            <pc:docMk/>
            <pc:sldMk cId="1695213581" sldId="260"/>
            <ac:spMk id="9" creationId="{CCC005DA-C44C-97E1-8193-EEE082D603D4}"/>
          </ac:spMkLst>
        </pc:spChg>
        <pc:spChg chg="add del mod">
          <ac:chgData name="Diego F Molina Z" userId="c5089a33cd7868e7" providerId="LiveId" clId="{3380455E-9583-4DB3-AA06-C68EC8C176CE}" dt="2025-07-19T20:21:00.353" v="1263" actId="478"/>
          <ac:spMkLst>
            <pc:docMk/>
            <pc:sldMk cId="1695213581" sldId="260"/>
            <ac:spMk id="11" creationId="{4BA786AF-884D-4BB0-A7E1-C27F711A594D}"/>
          </ac:spMkLst>
        </pc:spChg>
        <pc:spChg chg="add del mod">
          <ac:chgData name="Diego F Molina Z" userId="c5089a33cd7868e7" providerId="LiveId" clId="{3380455E-9583-4DB3-AA06-C68EC8C176CE}" dt="2025-07-19T20:21:00.353" v="1263" actId="478"/>
          <ac:spMkLst>
            <pc:docMk/>
            <pc:sldMk cId="1695213581" sldId="260"/>
            <ac:spMk id="12" creationId="{79B2A50F-D521-2079-7A02-FE9E82E929CB}"/>
          </ac:spMkLst>
        </pc:spChg>
        <pc:spChg chg="add mod">
          <ac:chgData name="Diego F Molina Z" userId="c5089a33cd7868e7" providerId="LiveId" clId="{3380455E-9583-4DB3-AA06-C68EC8C176CE}" dt="2025-07-19T21:42:43.419" v="1974" actId="6549"/>
          <ac:spMkLst>
            <pc:docMk/>
            <pc:sldMk cId="1695213581" sldId="260"/>
            <ac:spMk id="14" creationId="{FFD563F4-BCCC-BF37-2049-428727960B2B}"/>
          </ac:spMkLst>
        </pc:spChg>
        <pc:graphicFrameChg chg="add del mod">
          <ac:chgData name="Diego F Molina Z" userId="c5089a33cd7868e7" providerId="LiveId" clId="{3380455E-9583-4DB3-AA06-C68EC8C176CE}" dt="2025-07-19T20:21:00.353" v="1263" actId="478"/>
          <ac:graphicFrameMkLst>
            <pc:docMk/>
            <pc:sldMk cId="1695213581" sldId="260"/>
            <ac:graphicFrameMk id="4" creationId="{9D66251A-9093-B09A-DB13-7C079A15FB12}"/>
          </ac:graphicFrameMkLst>
        </pc:graphicFrameChg>
        <pc:picChg chg="del">
          <ac:chgData name="Diego F Molina Z" userId="c5089a33cd7868e7" providerId="LiveId" clId="{3380455E-9583-4DB3-AA06-C68EC8C176CE}" dt="2025-07-19T20:50:40.261" v="1434" actId="478"/>
          <ac:picMkLst>
            <pc:docMk/>
            <pc:sldMk cId="1695213581" sldId="260"/>
            <ac:picMk id="6" creationId="{102B4AD0-CFFE-16E5-172A-EC872F1B4DE3}"/>
          </ac:picMkLst>
        </pc:picChg>
        <pc:picChg chg="del">
          <ac:chgData name="Diego F Molina Z" userId="c5089a33cd7868e7" providerId="LiveId" clId="{3380455E-9583-4DB3-AA06-C68EC8C176CE}" dt="2025-07-19T20:50:38.533" v="1433" actId="478"/>
          <ac:picMkLst>
            <pc:docMk/>
            <pc:sldMk cId="1695213581" sldId="260"/>
            <ac:picMk id="8" creationId="{DEC44AA3-760B-F1EF-7F2F-D967692B89E9}"/>
          </ac:picMkLst>
        </pc:picChg>
        <pc:picChg chg="del">
          <ac:chgData name="Diego F Molina Z" userId="c5089a33cd7868e7" providerId="LiveId" clId="{3380455E-9583-4DB3-AA06-C68EC8C176CE}" dt="2025-07-19T20:50:42.204" v="1435" actId="478"/>
          <ac:picMkLst>
            <pc:docMk/>
            <pc:sldMk cId="1695213581" sldId="260"/>
            <ac:picMk id="10" creationId="{F9D8B970-75AD-5D3C-BDE6-FE472C922532}"/>
          </ac:picMkLst>
        </pc:picChg>
      </pc:sldChg>
      <pc:sldChg chg="del">
        <pc:chgData name="Diego F Molina Z" userId="c5089a33cd7868e7" providerId="LiveId" clId="{3380455E-9583-4DB3-AA06-C68EC8C176CE}" dt="2025-07-19T18:41:56.223" v="1189" actId="47"/>
        <pc:sldMkLst>
          <pc:docMk/>
          <pc:sldMk cId="2557537366" sldId="261"/>
        </pc:sldMkLst>
      </pc:sldChg>
      <pc:sldChg chg="modSp mod">
        <pc:chgData name="Diego F Molina Z" userId="c5089a33cd7868e7" providerId="LiveId" clId="{3380455E-9583-4DB3-AA06-C68EC8C176CE}" dt="2025-07-19T18:01:34.458" v="685" actId="403"/>
        <pc:sldMkLst>
          <pc:docMk/>
          <pc:sldMk cId="1499184849" sldId="263"/>
        </pc:sldMkLst>
        <pc:spChg chg="mod">
          <ac:chgData name="Diego F Molina Z" userId="c5089a33cd7868e7" providerId="LiveId" clId="{3380455E-9583-4DB3-AA06-C68EC8C176CE}" dt="2025-07-19T13:45:36.289" v="128" actId="6549"/>
          <ac:spMkLst>
            <pc:docMk/>
            <pc:sldMk cId="1499184849" sldId="263"/>
            <ac:spMk id="2" creationId="{99F91548-F118-089D-EF0D-6BB57458FE95}"/>
          </ac:spMkLst>
        </pc:spChg>
        <pc:spChg chg="mod">
          <ac:chgData name="Diego F Molina Z" userId="c5089a33cd7868e7" providerId="LiveId" clId="{3380455E-9583-4DB3-AA06-C68EC8C176CE}" dt="2025-07-19T18:01:26.659" v="681" actId="1076"/>
          <ac:spMkLst>
            <pc:docMk/>
            <pc:sldMk cId="1499184849" sldId="263"/>
            <ac:spMk id="1044" creationId="{00000000-0000-0000-0000-000000000000}"/>
          </ac:spMkLst>
        </pc:spChg>
        <pc:spChg chg="mod">
          <ac:chgData name="Diego F Molina Z" userId="c5089a33cd7868e7" providerId="LiveId" clId="{3380455E-9583-4DB3-AA06-C68EC8C176CE}" dt="2025-07-19T18:01:34.458" v="685" actId="403"/>
          <ac:spMkLst>
            <pc:docMk/>
            <pc:sldMk cId="1499184849" sldId="263"/>
            <ac:spMk id="1045" creationId="{00000000-0000-0000-0000-000000000000}"/>
          </ac:spMkLst>
        </pc:spChg>
      </pc:sldChg>
      <pc:sldChg chg="del">
        <pc:chgData name="Diego F Molina Z" userId="c5089a33cd7868e7" providerId="LiveId" clId="{3380455E-9583-4DB3-AA06-C68EC8C176CE}" dt="2025-07-19T18:04:04.965" v="722" actId="47"/>
        <pc:sldMkLst>
          <pc:docMk/>
          <pc:sldMk cId="173312307" sldId="267"/>
        </pc:sldMkLst>
      </pc:sldChg>
      <pc:sldChg chg="del">
        <pc:chgData name="Diego F Molina Z" userId="c5089a33cd7868e7" providerId="LiveId" clId="{3380455E-9583-4DB3-AA06-C68EC8C176CE}" dt="2025-07-19T18:41:59.321" v="1190" actId="47"/>
        <pc:sldMkLst>
          <pc:docMk/>
          <pc:sldMk cId="2350062947" sldId="268"/>
        </pc:sldMkLst>
      </pc:sldChg>
      <pc:sldChg chg="addSp delSp modSp mod">
        <pc:chgData name="Diego F Molina Z" userId="c5089a33cd7868e7" providerId="LiveId" clId="{3380455E-9583-4DB3-AA06-C68EC8C176CE}" dt="2025-07-19T22:04:51.613" v="2178" actId="108"/>
        <pc:sldMkLst>
          <pc:docMk/>
          <pc:sldMk cId="1100041298" sldId="270"/>
        </pc:sldMkLst>
        <pc:spChg chg="del mod">
          <ac:chgData name="Diego F Molina Z" userId="c5089a33cd7868e7" providerId="LiveId" clId="{3380455E-9583-4DB3-AA06-C68EC8C176CE}" dt="2025-07-19T18:39:48.611" v="1037" actId="478"/>
          <ac:spMkLst>
            <pc:docMk/>
            <pc:sldMk cId="1100041298" sldId="270"/>
            <ac:spMk id="2" creationId="{FDA176F5-380E-ADBF-D154-E3A3DCABBE99}"/>
          </ac:spMkLst>
        </pc:spChg>
        <pc:spChg chg="mod">
          <ac:chgData name="Diego F Molina Z" userId="c5089a33cd7868e7" providerId="LiveId" clId="{3380455E-9583-4DB3-AA06-C68EC8C176CE}" dt="2025-07-19T21:53:21.439" v="2034" actId="27636"/>
          <ac:spMkLst>
            <pc:docMk/>
            <pc:sldMk cId="1100041298" sldId="270"/>
            <ac:spMk id="3" creationId="{55B5EA98-9537-8166-5AC5-0A0E8C34C0B7}"/>
          </ac:spMkLst>
        </pc:spChg>
        <pc:spChg chg="add del mod">
          <ac:chgData name="Diego F Molina Z" userId="c5089a33cd7868e7" providerId="LiveId" clId="{3380455E-9583-4DB3-AA06-C68EC8C176CE}" dt="2025-07-19T18:35:25.040" v="773" actId="478"/>
          <ac:spMkLst>
            <pc:docMk/>
            <pc:sldMk cId="1100041298" sldId="270"/>
            <ac:spMk id="5" creationId="{76220F28-8C21-8539-08FD-B75B203C3D5A}"/>
          </ac:spMkLst>
        </pc:spChg>
        <pc:spChg chg="add mod">
          <ac:chgData name="Diego F Molina Z" userId="c5089a33cd7868e7" providerId="LiveId" clId="{3380455E-9583-4DB3-AA06-C68EC8C176CE}" dt="2025-07-19T22:04:51.613" v="2178" actId="108"/>
          <ac:spMkLst>
            <pc:docMk/>
            <pc:sldMk cId="1100041298" sldId="270"/>
            <ac:spMk id="7" creationId="{517D9EE5-DFE1-A6D6-A28F-6CFA7A2AB723}"/>
          </ac:spMkLst>
        </pc:spChg>
      </pc:sldChg>
      <pc:sldChg chg="addSp delSp modSp new mod">
        <pc:chgData name="Diego F Molina Z" userId="c5089a33cd7868e7" providerId="LiveId" clId="{3380455E-9583-4DB3-AA06-C68EC8C176CE}" dt="2025-07-19T22:04:11.782" v="2174" actId="108"/>
        <pc:sldMkLst>
          <pc:docMk/>
          <pc:sldMk cId="183448932" sldId="271"/>
        </pc:sldMkLst>
        <pc:spChg chg="mod">
          <ac:chgData name="Diego F Molina Z" userId="c5089a33cd7868e7" providerId="LiveId" clId="{3380455E-9583-4DB3-AA06-C68EC8C176CE}" dt="2025-07-19T22:04:11.782" v="2174" actId="108"/>
          <ac:spMkLst>
            <pc:docMk/>
            <pc:sldMk cId="183448932" sldId="271"/>
            <ac:spMk id="2" creationId="{E9A7235E-D2E3-F6B2-03A2-74680FBBB74A}"/>
          </ac:spMkLst>
        </pc:spChg>
        <pc:spChg chg="del">
          <ac:chgData name="Diego F Molina Z" userId="c5089a33cd7868e7" providerId="LiveId" clId="{3380455E-9583-4DB3-AA06-C68EC8C176CE}" dt="2025-07-19T18:02:11.947" v="702" actId="478"/>
          <ac:spMkLst>
            <pc:docMk/>
            <pc:sldMk cId="183448932" sldId="271"/>
            <ac:spMk id="3" creationId="{F0339192-02DF-1674-3F68-11CAD26B8209}"/>
          </ac:spMkLst>
        </pc:spChg>
        <pc:spChg chg="add mod">
          <ac:chgData name="Diego F Molina Z" userId="c5089a33cd7868e7" providerId="LiveId" clId="{3380455E-9583-4DB3-AA06-C68EC8C176CE}" dt="2025-07-19T21:54:20.467" v="2042" actId="6549"/>
          <ac:spMkLst>
            <pc:docMk/>
            <pc:sldMk cId="183448932" sldId="271"/>
            <ac:spMk id="7" creationId="{123BF886-81C7-E192-A985-234EA7196833}"/>
          </ac:spMkLst>
        </pc:spChg>
        <pc:spChg chg="add del mod">
          <ac:chgData name="Diego F Molina Z" userId="c5089a33cd7868e7" providerId="LiveId" clId="{3380455E-9583-4DB3-AA06-C68EC8C176CE}" dt="2025-07-19T18:15:13.848" v="731" actId="478"/>
          <ac:spMkLst>
            <pc:docMk/>
            <pc:sldMk cId="183448932" sldId="271"/>
            <ac:spMk id="9" creationId="{86403BD1-7920-62B6-2736-AE111581CEA3}"/>
          </ac:spMkLst>
        </pc:spChg>
        <pc:spChg chg="add mod">
          <ac:chgData name="Diego F Molina Z" userId="c5089a33cd7868e7" providerId="LiveId" clId="{3380455E-9583-4DB3-AA06-C68EC8C176CE}" dt="2025-07-19T20:52:30.755" v="1452" actId="1076"/>
          <ac:spMkLst>
            <pc:docMk/>
            <pc:sldMk cId="183448932" sldId="271"/>
            <ac:spMk id="11" creationId="{9B48717D-BCA0-2C5A-4D8D-1D7C40E24EEB}"/>
          </ac:spMkLst>
        </pc:spChg>
        <pc:spChg chg="add mod">
          <ac:chgData name="Diego F Molina Z" userId="c5089a33cd7868e7" providerId="LiveId" clId="{3380455E-9583-4DB3-AA06-C68EC8C176CE}" dt="2025-07-19T21:55:51.086" v="2047" actId="790"/>
          <ac:spMkLst>
            <pc:docMk/>
            <pc:sldMk cId="183448932" sldId="271"/>
            <ac:spMk id="12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6:02.179" v="2048" actId="790"/>
          <ac:spMkLst>
            <pc:docMk/>
            <pc:sldMk cId="183448932" sldId="271"/>
            <ac:spMk id="13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6:10.323" v="2049" actId="790"/>
          <ac:spMkLst>
            <pc:docMk/>
            <pc:sldMk cId="183448932" sldId="271"/>
            <ac:spMk id="14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6:16.917" v="2050" actId="790"/>
          <ac:spMkLst>
            <pc:docMk/>
            <pc:sldMk cId="183448932" sldId="271"/>
            <ac:spMk id="15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5:40.398" v="2046" actId="313"/>
          <ac:spMkLst>
            <pc:docMk/>
            <pc:sldMk cId="183448932" sldId="271"/>
            <ac:spMk id="16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6:23.472" v="2051" actId="790"/>
          <ac:spMkLst>
            <pc:docMk/>
            <pc:sldMk cId="183448932" sldId="271"/>
            <ac:spMk id="17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06:14.014" v="1611" actId="207"/>
          <ac:spMkLst>
            <pc:docMk/>
            <pc:sldMk cId="183448932" sldId="271"/>
            <ac:spMk id="18" creationId="{00000000-0000-0000-0000-000000000000}"/>
          </ac:spMkLst>
        </pc:spChg>
        <pc:spChg chg="add mod">
          <ac:chgData name="Diego F Molina Z" userId="c5089a33cd7868e7" providerId="LiveId" clId="{3380455E-9583-4DB3-AA06-C68EC8C176CE}" dt="2025-07-19T21:54:05.823" v="2039" actId="2711"/>
          <ac:spMkLst>
            <pc:docMk/>
            <pc:sldMk cId="183448932" sldId="271"/>
            <ac:spMk id="26" creationId="{D6BD71C1-6F77-0A1E-A70F-D77FF9CD6389}"/>
          </ac:spMkLst>
        </pc:spChg>
        <pc:picChg chg="add mod">
          <ac:chgData name="Diego F Molina Z" userId="c5089a33cd7868e7" providerId="LiveId" clId="{3380455E-9583-4DB3-AA06-C68EC8C176CE}" dt="2025-07-19T20:53:04.927" v="1486" actId="1076"/>
          <ac:picMkLst>
            <pc:docMk/>
            <pc:sldMk cId="183448932" sldId="271"/>
            <ac:picMk id="5" creationId="{D274B9D9-FA36-A6B4-B289-6E6F1652BD28}"/>
          </ac:picMkLst>
        </pc:picChg>
        <pc:picChg chg="add mod">
          <ac:chgData name="Diego F Molina Z" userId="c5089a33cd7868e7" providerId="LiveId" clId="{3380455E-9583-4DB3-AA06-C68EC8C176CE}" dt="2025-07-19T20:53:06.604" v="1487" actId="1076"/>
          <ac:picMkLst>
            <pc:docMk/>
            <pc:sldMk cId="183448932" sldId="271"/>
            <ac:picMk id="6" creationId="{C4D40B59-1F1D-5A45-D974-0D7A68A71B1C}"/>
          </ac:picMkLst>
        </pc:picChg>
        <pc:cxnChg chg="add mod">
          <ac:chgData name="Diego F Molina Z" userId="c5089a33cd7868e7" providerId="LiveId" clId="{3380455E-9583-4DB3-AA06-C68EC8C176CE}" dt="2025-07-19T20:52:50.283" v="1483" actId="1035"/>
          <ac:cxnSpMkLst>
            <pc:docMk/>
            <pc:sldMk cId="183448932" sldId="271"/>
            <ac:cxnSpMk id="19" creationId="{00000000-0000-0000-0000-000000000000}"/>
          </ac:cxnSpMkLst>
        </pc:cxnChg>
        <pc:cxnChg chg="add mod">
          <ac:chgData name="Diego F Molina Z" userId="c5089a33cd7868e7" providerId="LiveId" clId="{3380455E-9583-4DB3-AA06-C68EC8C176CE}" dt="2025-07-19T20:52:50.283" v="1483" actId="1035"/>
          <ac:cxnSpMkLst>
            <pc:docMk/>
            <pc:sldMk cId="183448932" sldId="271"/>
            <ac:cxnSpMk id="20" creationId="{00000000-0000-0000-0000-000000000000}"/>
          </ac:cxnSpMkLst>
        </pc:cxnChg>
        <pc:cxnChg chg="add mod">
          <ac:chgData name="Diego F Molina Z" userId="c5089a33cd7868e7" providerId="LiveId" clId="{3380455E-9583-4DB3-AA06-C68EC8C176CE}" dt="2025-07-19T20:52:50.283" v="1483" actId="1035"/>
          <ac:cxnSpMkLst>
            <pc:docMk/>
            <pc:sldMk cId="183448932" sldId="271"/>
            <ac:cxnSpMk id="23" creationId="{00000000-0000-0000-0000-000000000000}"/>
          </ac:cxnSpMkLst>
        </pc:cxnChg>
      </pc:sldChg>
      <pc:sldChg chg="addSp delSp modSp new mod setBg">
        <pc:chgData name="Diego F Molina Z" userId="c5089a33cd7868e7" providerId="LiveId" clId="{3380455E-9583-4DB3-AA06-C68EC8C176CE}" dt="2025-07-19T22:03:20.506" v="2170" actId="108"/>
        <pc:sldMkLst>
          <pc:docMk/>
          <pc:sldMk cId="671978848" sldId="272"/>
        </pc:sldMkLst>
        <pc:spChg chg="mod ord">
          <ac:chgData name="Diego F Molina Z" userId="c5089a33cd7868e7" providerId="LiveId" clId="{3380455E-9583-4DB3-AA06-C68EC8C176CE}" dt="2025-07-19T21:36:01.173" v="1938" actId="26606"/>
          <ac:spMkLst>
            <pc:docMk/>
            <pc:sldMk cId="671978848" sldId="272"/>
            <ac:spMk id="2" creationId="{7B208465-69E2-342E-6F6B-636F01F6AA55}"/>
          </ac:spMkLst>
        </pc:spChg>
        <pc:spChg chg="add del">
          <ac:chgData name="Diego F Molina Z" userId="c5089a33cd7868e7" providerId="LiveId" clId="{3380455E-9583-4DB3-AA06-C68EC8C176CE}" dt="2025-07-19T21:36:01.173" v="1938" actId="26606"/>
          <ac:spMkLst>
            <pc:docMk/>
            <pc:sldMk cId="671978848" sldId="272"/>
            <ac:spMk id="9" creationId="{32BC26D8-82FB-445E-AA49-62A77D7C1EE0}"/>
          </ac:spMkLst>
        </pc:spChg>
        <pc:spChg chg="add del">
          <ac:chgData name="Diego F Molina Z" userId="c5089a33cd7868e7" providerId="LiveId" clId="{3380455E-9583-4DB3-AA06-C68EC8C176CE}" dt="2025-07-19T21:36:01.173" v="1938" actId="26606"/>
          <ac:spMkLst>
            <pc:docMk/>
            <pc:sldMk cId="671978848" sldId="272"/>
            <ac:spMk id="11" creationId="{CB44330D-EA18-4254-AA95-EB49948539B8}"/>
          </ac:spMkLst>
        </pc:spChg>
        <pc:spChg chg="add mod">
          <ac:chgData name="Diego F Molina Z" userId="c5089a33cd7868e7" providerId="LiveId" clId="{3380455E-9583-4DB3-AA06-C68EC8C176CE}" dt="2025-07-19T22:03:20.506" v="2170" actId="108"/>
          <ac:spMkLst>
            <pc:docMk/>
            <pc:sldMk cId="671978848" sldId="272"/>
            <ac:spMk id="13" creationId="{C9C78016-7DCF-64A4-06C4-60CE58F823A5}"/>
          </ac:spMkLst>
        </pc:spChg>
        <pc:picChg chg="add mod">
          <ac:chgData name="Diego F Molina Z" userId="c5089a33cd7868e7" providerId="LiveId" clId="{3380455E-9583-4DB3-AA06-C68EC8C176CE}" dt="2025-07-19T21:58:18.506" v="2081" actId="1076"/>
          <ac:picMkLst>
            <pc:docMk/>
            <pc:sldMk cId="671978848" sldId="272"/>
            <ac:picMk id="4" creationId="{DC673924-28D6-4B0A-5951-A5BCF29232D7}"/>
          </ac:picMkLst>
        </pc:picChg>
        <pc:picChg chg="add mod">
          <ac:chgData name="Diego F Molina Z" userId="c5089a33cd7868e7" providerId="LiveId" clId="{3380455E-9583-4DB3-AA06-C68EC8C176CE}" dt="2025-07-19T21:58:16.539" v="2080" actId="1076"/>
          <ac:picMkLst>
            <pc:docMk/>
            <pc:sldMk cId="671978848" sldId="272"/>
            <ac:picMk id="6" creationId="{3FD40267-E4CA-7C9C-847E-13114150CF2F}"/>
          </ac:picMkLst>
        </pc:picChg>
        <pc:picChg chg="add mod">
          <ac:chgData name="Diego F Molina Z" userId="c5089a33cd7868e7" providerId="LiveId" clId="{3380455E-9583-4DB3-AA06-C68EC8C176CE}" dt="2025-07-19T21:58:37.847" v="2086" actId="1076"/>
          <ac:picMkLst>
            <pc:docMk/>
            <pc:sldMk cId="671978848" sldId="272"/>
            <ac:picMk id="8" creationId="{AD0067C9-718C-66E9-38F9-09B7EFECE076}"/>
          </ac:picMkLst>
        </pc:picChg>
        <pc:picChg chg="add mod">
          <ac:chgData name="Diego F Molina Z" userId="c5089a33cd7868e7" providerId="LiveId" clId="{3380455E-9583-4DB3-AA06-C68EC8C176CE}" dt="2025-07-19T21:58:26.848" v="2084" actId="14100"/>
          <ac:picMkLst>
            <pc:docMk/>
            <pc:sldMk cId="671978848" sldId="272"/>
            <ac:picMk id="12" creationId="{73DCFE2D-A7C4-F3F2-3493-EC4D2CA6B072}"/>
          </ac:picMkLst>
        </pc:picChg>
      </pc:sldChg>
      <pc:sldChg chg="addSp delSp modSp add mod">
        <pc:chgData name="Diego F Molina Z" userId="c5089a33cd7868e7" providerId="LiveId" clId="{3380455E-9583-4DB3-AA06-C68EC8C176CE}" dt="2025-07-19T22:03:26.949" v="2171" actId="108"/>
        <pc:sldMkLst>
          <pc:docMk/>
          <pc:sldMk cId="2936937064" sldId="273"/>
        </pc:sldMkLst>
        <pc:spChg chg="mod">
          <ac:chgData name="Diego F Molina Z" userId="c5089a33cd7868e7" providerId="LiveId" clId="{3380455E-9583-4DB3-AA06-C68EC8C176CE}" dt="2025-07-19T22:03:26.949" v="2171" actId="108"/>
          <ac:spMkLst>
            <pc:docMk/>
            <pc:sldMk cId="2936937064" sldId="273"/>
            <ac:spMk id="2" creationId="{974E3AAC-61FC-4F3D-3C39-621A392164CC}"/>
          </ac:spMkLst>
        </pc:spChg>
        <pc:spChg chg="del">
          <ac:chgData name="Diego F Molina Z" userId="c5089a33cd7868e7" providerId="LiveId" clId="{3380455E-9583-4DB3-AA06-C68EC8C176CE}" dt="2025-07-19T21:43:10.801" v="1976" actId="478"/>
          <ac:spMkLst>
            <pc:docMk/>
            <pc:sldMk cId="2936937064" sldId="273"/>
            <ac:spMk id="14" creationId="{C77E2CAA-D5FC-DDC8-4165-2A6C84E3D44E}"/>
          </ac:spMkLst>
        </pc:spChg>
        <pc:picChg chg="add mod">
          <ac:chgData name="Diego F Molina Z" userId="c5089a33cd7868e7" providerId="LiveId" clId="{3380455E-9583-4DB3-AA06-C68EC8C176CE}" dt="2025-07-19T21:44:17.042" v="1997" actId="1076"/>
          <ac:picMkLst>
            <pc:docMk/>
            <pc:sldMk cId="2936937064" sldId="273"/>
            <ac:picMk id="5" creationId="{037CE6B6-CC5B-D550-489F-68AF6FDA6AC2}"/>
          </ac:picMkLst>
        </pc:picChg>
        <pc:picChg chg="add del mod">
          <ac:chgData name="Diego F Molina Z" userId="c5089a33cd7868e7" providerId="LiveId" clId="{3380455E-9583-4DB3-AA06-C68EC8C176CE}" dt="2025-07-19T21:45:39.125" v="2008" actId="478"/>
          <ac:picMkLst>
            <pc:docMk/>
            <pc:sldMk cId="2936937064" sldId="273"/>
            <ac:picMk id="7" creationId="{E06123FC-EF8B-0B4D-8F15-918B24BD5D25}"/>
          </ac:picMkLst>
        </pc:picChg>
        <pc:picChg chg="add del mod">
          <ac:chgData name="Diego F Molina Z" userId="c5089a33cd7868e7" providerId="LiveId" clId="{3380455E-9583-4DB3-AA06-C68EC8C176CE}" dt="2025-07-19T21:45:40.839" v="2009" actId="478"/>
          <ac:picMkLst>
            <pc:docMk/>
            <pc:sldMk cId="2936937064" sldId="273"/>
            <ac:picMk id="9" creationId="{FA4D582E-6A06-CA95-1128-5611C106E689}"/>
          </ac:picMkLst>
        </pc:picChg>
        <pc:picChg chg="add mod">
          <ac:chgData name="Diego F Molina Z" userId="c5089a33cd7868e7" providerId="LiveId" clId="{3380455E-9583-4DB3-AA06-C68EC8C176CE}" dt="2025-07-19T21:46:10.467" v="2013" actId="14100"/>
          <ac:picMkLst>
            <pc:docMk/>
            <pc:sldMk cId="2936937064" sldId="273"/>
            <ac:picMk id="11" creationId="{D73BFDB3-142D-B6FB-9B5A-F9C6DDD74D1F}"/>
          </ac:picMkLst>
        </pc:picChg>
        <pc:picChg chg="add mod">
          <ac:chgData name="Diego F Molina Z" userId="c5089a33cd7868e7" providerId="LiveId" clId="{3380455E-9583-4DB3-AA06-C68EC8C176CE}" dt="2025-07-19T21:46:38.821" v="2017" actId="14100"/>
          <ac:picMkLst>
            <pc:docMk/>
            <pc:sldMk cId="2936937064" sldId="273"/>
            <ac:picMk id="13" creationId="{7E4A3C85-89EF-FC82-5252-173E1B13D726}"/>
          </ac:picMkLst>
        </pc:picChg>
        <pc:picChg chg="add mod">
          <ac:chgData name="Diego F Molina Z" userId="c5089a33cd7868e7" providerId="LiveId" clId="{3380455E-9583-4DB3-AA06-C68EC8C176CE}" dt="2025-07-19T21:47:05.264" v="2021" actId="14100"/>
          <ac:picMkLst>
            <pc:docMk/>
            <pc:sldMk cId="2936937064" sldId="273"/>
            <ac:picMk id="16" creationId="{90D0A729-D1C9-3BCA-D490-3F78EEB2A148}"/>
          </ac:picMkLst>
        </pc:picChg>
        <pc:picChg chg="add mod">
          <ac:chgData name="Diego F Molina Z" userId="c5089a33cd7868e7" providerId="LiveId" clId="{3380455E-9583-4DB3-AA06-C68EC8C176CE}" dt="2025-07-19T21:47:34.262" v="2026" actId="14100"/>
          <ac:picMkLst>
            <pc:docMk/>
            <pc:sldMk cId="2936937064" sldId="273"/>
            <ac:picMk id="18" creationId="{30216C8E-5706-10FE-2F0C-C87623D28AC8}"/>
          </ac:picMkLst>
        </pc:picChg>
        <pc:picChg chg="add mod">
          <ac:chgData name="Diego F Molina Z" userId="c5089a33cd7868e7" providerId="LiveId" clId="{3380455E-9583-4DB3-AA06-C68EC8C176CE}" dt="2025-07-19T21:48:41.641" v="2032" actId="1076"/>
          <ac:picMkLst>
            <pc:docMk/>
            <pc:sldMk cId="2936937064" sldId="273"/>
            <ac:picMk id="20" creationId="{A8338C74-C498-888F-3636-C53C5E1B3265}"/>
          </ac:picMkLst>
        </pc:picChg>
      </pc:sldChg>
      <pc:sldChg chg="new del">
        <pc:chgData name="Diego F Molina Z" userId="c5089a33cd7868e7" providerId="LiveId" clId="{3380455E-9583-4DB3-AA06-C68EC8C176CE}" dt="2025-07-19T21:42:30.566" v="1972" actId="47"/>
        <pc:sldMkLst>
          <pc:docMk/>
          <pc:sldMk cId="4076588897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EF1BB-A080-485C-8C7C-3FA9E58EB2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167AC-E28C-4204-A0BB-B3A15B00A1BC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>
              <a:latin typeface="Arial Narrow" panose="020B0606020202030204" pitchFamily="34" charset="0"/>
            </a:rPr>
            <a:t>El PM2.5   es  el  2do  contaminante que  más  se monitorea después de las mediciones de PM10.</a:t>
          </a:r>
          <a:endParaRPr lang="en-US" dirty="0">
            <a:latin typeface="Arial Narrow" panose="020B0606020202030204" pitchFamily="34" charset="0"/>
          </a:endParaRPr>
        </a:p>
      </dgm:t>
    </dgm:pt>
    <dgm:pt modelId="{1428CF16-9913-42BC-B48D-B63B4C5DE01A}" type="parTrans" cxnId="{12D124C8-ED6C-4EBE-8C37-04B64B54F16E}">
      <dgm:prSet/>
      <dgm:spPr/>
      <dgm:t>
        <a:bodyPr/>
        <a:lstStyle/>
        <a:p>
          <a:endParaRPr lang="en-US"/>
        </a:p>
      </dgm:t>
    </dgm:pt>
    <dgm:pt modelId="{B08C71F5-1409-4FBB-B8B9-089D6DB3F924}" type="sibTrans" cxnId="{12D124C8-ED6C-4EBE-8C37-04B64B54F1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8F298-4172-48E2-BD03-B77A9C6A142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>
              <a:latin typeface="Arial Narrow" panose="020B0606020202030204" pitchFamily="34" charset="0"/>
            </a:rPr>
            <a:t>Según la  OMS,  4.2 Millones de  muertes prematuras están asociadas a la  contaminación por material particulado PM2,5</a:t>
          </a:r>
          <a:endParaRPr lang="en-US" dirty="0">
            <a:latin typeface="Arial Narrow" panose="020B0606020202030204" pitchFamily="34" charset="0"/>
          </a:endParaRPr>
        </a:p>
      </dgm:t>
    </dgm:pt>
    <dgm:pt modelId="{BE7712C1-AB4B-4DE0-804C-B46E4BC53EC0}" type="parTrans" cxnId="{0D4EA74E-9355-47B1-BCD4-EC13E12F376C}">
      <dgm:prSet/>
      <dgm:spPr/>
      <dgm:t>
        <a:bodyPr/>
        <a:lstStyle/>
        <a:p>
          <a:endParaRPr lang="en-US"/>
        </a:p>
      </dgm:t>
    </dgm:pt>
    <dgm:pt modelId="{B3FDC8DC-7C7F-4642-B26D-AD99FE9139C7}" type="sibTrans" cxnId="{0D4EA74E-9355-47B1-BCD4-EC13E12F37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4827D0-48FB-4ED0-B036-AD156C49227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>
              <a:latin typeface="Arial Narrow" panose="020B0606020202030204" pitchFamily="34" charset="0"/>
            </a:rPr>
            <a:t>Enfermedades Respiratorias asma, la bronquitis crónica y la enfermedad pulmonar obstructiva crónica (EPOC) Enfermedades Cardiovasculares incluyendo infartos de miocardio, accidentes cerebrovasculares y arritmias. Cáncer de Pulmón carcinógeno humano,</a:t>
          </a:r>
          <a:endParaRPr lang="en-US" dirty="0">
            <a:latin typeface="Arial Narrow" panose="020B0606020202030204" pitchFamily="34" charset="0"/>
          </a:endParaRPr>
        </a:p>
      </dgm:t>
    </dgm:pt>
    <dgm:pt modelId="{17466C3A-02B5-44FA-ACD4-8F07B42F50F5}" type="parTrans" cxnId="{B5909F19-956E-40FB-9A48-FD30F246CADA}">
      <dgm:prSet/>
      <dgm:spPr/>
      <dgm:t>
        <a:bodyPr/>
        <a:lstStyle/>
        <a:p>
          <a:endParaRPr lang="en-US"/>
        </a:p>
      </dgm:t>
    </dgm:pt>
    <dgm:pt modelId="{A2F8049D-3CD3-4577-A427-339BAA07D38E}" type="sibTrans" cxnId="{B5909F19-956E-40FB-9A48-FD30F246CA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F70338-93D4-4396-BFA0-D89885C5A677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dirty="0">
              <a:latin typeface="Arial Narrow" panose="020B0606020202030204" pitchFamily="34" charset="0"/>
            </a:rPr>
            <a:t>población intermedia  Soacha 850.000</a:t>
          </a:r>
          <a:endParaRPr lang="en-US" dirty="0">
            <a:latin typeface="Arial Narrow" panose="020B0606020202030204" pitchFamily="34" charset="0"/>
          </a:endParaRPr>
        </a:p>
      </dgm:t>
    </dgm:pt>
    <dgm:pt modelId="{3A46F1D7-AF3D-4894-9C5B-D94064C15823}" type="parTrans" cxnId="{280C8D3A-7BBD-4968-B4DD-988F818C4219}">
      <dgm:prSet/>
      <dgm:spPr/>
      <dgm:t>
        <a:bodyPr/>
        <a:lstStyle/>
        <a:p>
          <a:endParaRPr lang="en-US"/>
        </a:p>
      </dgm:t>
    </dgm:pt>
    <dgm:pt modelId="{DBAB6E20-65F3-4A24-A529-666607E40D80}" type="sibTrans" cxnId="{280C8D3A-7BBD-4968-B4DD-988F818C4219}">
      <dgm:prSet/>
      <dgm:spPr/>
      <dgm:t>
        <a:bodyPr/>
        <a:lstStyle/>
        <a:p>
          <a:endParaRPr lang="en-US"/>
        </a:p>
      </dgm:t>
    </dgm:pt>
    <dgm:pt modelId="{39066617-3DCE-40D3-B6B0-7BB43433A166}" type="pres">
      <dgm:prSet presAssocID="{9F1EF1BB-A080-485C-8C7C-3FA9E58EB2CA}" presName="root" presStyleCnt="0">
        <dgm:presLayoutVars>
          <dgm:dir/>
          <dgm:resizeHandles val="exact"/>
        </dgm:presLayoutVars>
      </dgm:prSet>
      <dgm:spPr/>
    </dgm:pt>
    <dgm:pt modelId="{D084EFC1-6ED1-407A-9862-2FA91FFC58C3}" type="pres">
      <dgm:prSet presAssocID="{9F1EF1BB-A080-485C-8C7C-3FA9E58EB2CA}" presName="container" presStyleCnt="0">
        <dgm:presLayoutVars>
          <dgm:dir/>
          <dgm:resizeHandles val="exact"/>
        </dgm:presLayoutVars>
      </dgm:prSet>
      <dgm:spPr/>
    </dgm:pt>
    <dgm:pt modelId="{40D1AB13-9C9A-4229-9462-D72DBB463EEF}" type="pres">
      <dgm:prSet presAssocID="{518167AC-E28C-4204-A0BB-B3A15B00A1BC}" presName="compNode" presStyleCnt="0"/>
      <dgm:spPr/>
    </dgm:pt>
    <dgm:pt modelId="{95E84165-A719-4E68-8EC5-5ABC897440BB}" type="pres">
      <dgm:prSet presAssocID="{518167AC-E28C-4204-A0BB-B3A15B00A1BC}" presName="iconBgRect" presStyleLbl="bgShp" presStyleIdx="0" presStyleCnt="4" custLinFactNeighborX="6351" custLinFactNeighborY="-32410"/>
      <dgm:spPr/>
    </dgm:pt>
    <dgm:pt modelId="{531B9C76-E51F-4A70-9E1A-1AC0F1C1D2B0}" type="pres">
      <dgm:prSet presAssocID="{518167AC-E28C-4204-A0BB-B3A15B00A1BC}" presName="iconRect" presStyleLbl="node1" presStyleIdx="0" presStyleCnt="4" custLinFactNeighborX="4803" custLinFactNeighborY="-3625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91C0AC7F-28D2-472D-AE2C-591F2B848D5E}" type="pres">
      <dgm:prSet presAssocID="{518167AC-E28C-4204-A0BB-B3A15B00A1BC}" presName="spaceRect" presStyleCnt="0"/>
      <dgm:spPr/>
    </dgm:pt>
    <dgm:pt modelId="{910E3792-10B3-43F9-80EE-9DAE023903AB}" type="pres">
      <dgm:prSet presAssocID="{518167AC-E28C-4204-A0BB-B3A15B00A1BC}" presName="textRect" presStyleLbl="revTx" presStyleIdx="0" presStyleCnt="4" custLinFactNeighborX="4524" custLinFactNeighborY="-21025">
        <dgm:presLayoutVars>
          <dgm:chMax val="1"/>
          <dgm:chPref val="1"/>
        </dgm:presLayoutVars>
      </dgm:prSet>
      <dgm:spPr/>
    </dgm:pt>
    <dgm:pt modelId="{1B691C8A-2579-4EC1-94FB-541D97750685}" type="pres">
      <dgm:prSet presAssocID="{B08C71F5-1409-4FBB-B8B9-089D6DB3F924}" presName="sibTrans" presStyleLbl="sibTrans2D1" presStyleIdx="0" presStyleCnt="0"/>
      <dgm:spPr/>
    </dgm:pt>
    <dgm:pt modelId="{31F5F6AA-F168-4C3B-AE15-0C9AFDC26FD8}" type="pres">
      <dgm:prSet presAssocID="{FA48F298-4172-48E2-BD03-B77A9C6A1427}" presName="compNode" presStyleCnt="0"/>
      <dgm:spPr/>
    </dgm:pt>
    <dgm:pt modelId="{932D14D1-C080-4EF3-8910-7A0E4799D75D}" type="pres">
      <dgm:prSet presAssocID="{FA48F298-4172-48E2-BD03-B77A9C6A1427}" presName="iconBgRect" presStyleLbl="bgShp" presStyleIdx="1" presStyleCnt="4" custLinFactX="-191863" custLinFactNeighborX="-200000" custLinFactNeighborY="80479"/>
      <dgm:spPr/>
    </dgm:pt>
    <dgm:pt modelId="{FEBC88AE-A26B-4ADE-9A3E-DCE031B5EB9A}" type="pres">
      <dgm:prSet presAssocID="{FA48F298-4172-48E2-BD03-B77A9C6A1427}" presName="iconRect" presStyleLbl="node1" presStyleIdx="1" presStyleCnt="4" custLinFactX="-300000" custLinFactY="37849" custLinFactNeighborX="-367693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ligro"/>
        </a:ext>
      </dgm:extLst>
    </dgm:pt>
    <dgm:pt modelId="{16D71A94-7233-4E7E-9CAD-8636BEB7E721}" type="pres">
      <dgm:prSet presAssocID="{FA48F298-4172-48E2-BD03-B77A9C6A1427}" presName="spaceRect" presStyleCnt="0"/>
      <dgm:spPr/>
    </dgm:pt>
    <dgm:pt modelId="{74C3849C-B00C-4C38-BB5C-8610AEF23A64}" type="pres">
      <dgm:prSet presAssocID="{FA48F298-4172-48E2-BD03-B77A9C6A1427}" presName="textRect" presStyleLbl="revTx" presStyleIdx="1" presStyleCnt="4" custLinFactX="-69021" custLinFactNeighborX="-100000" custLinFactNeighborY="91940">
        <dgm:presLayoutVars>
          <dgm:chMax val="1"/>
          <dgm:chPref val="1"/>
        </dgm:presLayoutVars>
      </dgm:prSet>
      <dgm:spPr/>
    </dgm:pt>
    <dgm:pt modelId="{3781F317-87B7-4CF2-AA20-3C7EB6B573E2}" type="pres">
      <dgm:prSet presAssocID="{B3FDC8DC-7C7F-4642-B26D-AD99FE9139C7}" presName="sibTrans" presStyleLbl="sibTrans2D1" presStyleIdx="0" presStyleCnt="0"/>
      <dgm:spPr/>
    </dgm:pt>
    <dgm:pt modelId="{6E4FC189-4ECE-45C1-9CB8-4437C06BFD3E}" type="pres">
      <dgm:prSet presAssocID="{D14827D0-48FB-4ED0-B036-AD156C492270}" presName="compNode" presStyleCnt="0"/>
      <dgm:spPr/>
    </dgm:pt>
    <dgm:pt modelId="{DF4BE63F-A799-47FF-9508-2A911D08630B}" type="pres">
      <dgm:prSet presAssocID="{D14827D0-48FB-4ED0-B036-AD156C492270}" presName="iconBgRect" presStyleLbl="bgShp" presStyleIdx="2" presStyleCnt="4" custLinFactX="186184" custLinFactNeighborX="200000" custLinFactNeighborY="-92373"/>
      <dgm:spPr/>
    </dgm:pt>
    <dgm:pt modelId="{927055BE-1213-4909-970D-C7289EFA1546}" type="pres">
      <dgm:prSet presAssocID="{D14827D0-48FB-4ED0-B036-AD156C492270}" presName="iconRect" presStyleLbl="node1" presStyleIdx="2" presStyleCnt="4" custLinFactX="300000" custLinFactY="-45957" custLinFactNeighborX="380502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106EE57-93DD-4D29-8C3C-5B5565B0AF7A}" type="pres">
      <dgm:prSet presAssocID="{D14827D0-48FB-4ED0-B036-AD156C492270}" presName="spaceRect" presStyleCnt="0"/>
      <dgm:spPr/>
    </dgm:pt>
    <dgm:pt modelId="{5EDDFB09-0A08-40A2-8BBC-D4C45DD70B6F}" type="pres">
      <dgm:prSet presAssocID="{D14827D0-48FB-4ED0-B036-AD156C492270}" presName="textRect" presStyleLbl="revTx" presStyleIdx="2" presStyleCnt="4" custLinFactX="60573" custLinFactNeighborX="100000" custLinFactNeighborY="-82095">
        <dgm:presLayoutVars>
          <dgm:chMax val="1"/>
          <dgm:chPref val="1"/>
        </dgm:presLayoutVars>
      </dgm:prSet>
      <dgm:spPr/>
    </dgm:pt>
    <dgm:pt modelId="{BBE56106-5063-4307-BAC4-647350B78A3B}" type="pres">
      <dgm:prSet presAssocID="{A2F8049D-3CD3-4577-A427-339BAA07D38E}" presName="sibTrans" presStyleLbl="sibTrans2D1" presStyleIdx="0" presStyleCnt="0"/>
      <dgm:spPr/>
    </dgm:pt>
    <dgm:pt modelId="{E23847F9-15AC-4977-9145-D2F46C57638F}" type="pres">
      <dgm:prSet presAssocID="{B5F70338-93D4-4396-BFA0-D89885C5A677}" presName="compNode" presStyleCnt="0"/>
      <dgm:spPr/>
    </dgm:pt>
    <dgm:pt modelId="{5BE7FC98-5FC9-4DE7-ABA7-3CB804CAFDF9}" type="pres">
      <dgm:prSet presAssocID="{B5F70338-93D4-4396-BFA0-D89885C5A677}" presName="iconBgRect" presStyleLbl="bgShp" presStyleIdx="3" presStyleCnt="4" custLinFactX="-191863" custLinFactNeighborX="-200000" custLinFactNeighborY="39742"/>
      <dgm:spPr/>
    </dgm:pt>
    <dgm:pt modelId="{1D8B32BB-326F-4966-9F8C-4313A59A4A4C}" type="pres">
      <dgm:prSet presAssocID="{B5F70338-93D4-4396-BFA0-D89885C5A677}" presName="iconRect" presStyleLbl="node1" presStyleIdx="3" presStyleCnt="4" custLinFactX="-300000" custLinFactNeighborX="-378901" custLinFactNeighborY="6404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557383BE-7F31-4875-9746-B454A481B254}" type="pres">
      <dgm:prSet presAssocID="{B5F70338-93D4-4396-BFA0-D89885C5A677}" presName="spaceRect" presStyleCnt="0"/>
      <dgm:spPr/>
    </dgm:pt>
    <dgm:pt modelId="{F79716A0-D63A-4F64-AB8B-346A6E859E04}" type="pres">
      <dgm:prSet presAssocID="{B5F70338-93D4-4396-BFA0-D89885C5A677}" presName="textRect" presStyleLbl="revTx" presStyleIdx="3" presStyleCnt="4" custLinFactX="-73355" custLinFactNeighborX="-100000" custLinFactNeighborY="39742">
        <dgm:presLayoutVars>
          <dgm:chMax val="1"/>
          <dgm:chPref val="1"/>
        </dgm:presLayoutVars>
      </dgm:prSet>
      <dgm:spPr/>
    </dgm:pt>
  </dgm:ptLst>
  <dgm:cxnLst>
    <dgm:cxn modelId="{B5909F19-956E-40FB-9A48-FD30F246CADA}" srcId="{9F1EF1BB-A080-485C-8C7C-3FA9E58EB2CA}" destId="{D14827D0-48FB-4ED0-B036-AD156C492270}" srcOrd="2" destOrd="0" parTransId="{17466C3A-02B5-44FA-ACD4-8F07B42F50F5}" sibTransId="{A2F8049D-3CD3-4577-A427-339BAA07D38E}"/>
    <dgm:cxn modelId="{12706D32-E069-4FB0-9F9D-2B8BA8A06134}" type="presOf" srcId="{B5F70338-93D4-4396-BFA0-D89885C5A677}" destId="{F79716A0-D63A-4F64-AB8B-346A6E859E04}" srcOrd="0" destOrd="0" presId="urn:microsoft.com/office/officeart/2018/2/layout/IconCircleList"/>
    <dgm:cxn modelId="{280C8D3A-7BBD-4968-B4DD-988F818C4219}" srcId="{9F1EF1BB-A080-485C-8C7C-3FA9E58EB2CA}" destId="{B5F70338-93D4-4396-BFA0-D89885C5A677}" srcOrd="3" destOrd="0" parTransId="{3A46F1D7-AF3D-4894-9C5B-D94064C15823}" sibTransId="{DBAB6E20-65F3-4A24-A529-666607E40D80}"/>
    <dgm:cxn modelId="{86036746-6D94-4419-9CFB-F9EB3E36762C}" type="presOf" srcId="{D14827D0-48FB-4ED0-B036-AD156C492270}" destId="{5EDDFB09-0A08-40A2-8BBC-D4C45DD70B6F}" srcOrd="0" destOrd="0" presId="urn:microsoft.com/office/officeart/2018/2/layout/IconCircleList"/>
    <dgm:cxn modelId="{1C12FD4C-7CE1-41D2-9309-1784ADA0F887}" type="presOf" srcId="{A2F8049D-3CD3-4577-A427-339BAA07D38E}" destId="{BBE56106-5063-4307-BAC4-647350B78A3B}" srcOrd="0" destOrd="0" presId="urn:microsoft.com/office/officeart/2018/2/layout/IconCircleList"/>
    <dgm:cxn modelId="{0D4EA74E-9355-47B1-BCD4-EC13E12F376C}" srcId="{9F1EF1BB-A080-485C-8C7C-3FA9E58EB2CA}" destId="{FA48F298-4172-48E2-BD03-B77A9C6A1427}" srcOrd="1" destOrd="0" parTransId="{BE7712C1-AB4B-4DE0-804C-B46E4BC53EC0}" sibTransId="{B3FDC8DC-7C7F-4642-B26D-AD99FE9139C7}"/>
    <dgm:cxn modelId="{56A2B151-4B18-4005-A6BD-B00CD1338A9A}" type="presOf" srcId="{B08C71F5-1409-4FBB-B8B9-089D6DB3F924}" destId="{1B691C8A-2579-4EC1-94FB-541D97750685}" srcOrd="0" destOrd="0" presId="urn:microsoft.com/office/officeart/2018/2/layout/IconCircleList"/>
    <dgm:cxn modelId="{00210EA3-E415-4319-A117-9C70BF94216C}" type="presOf" srcId="{B3FDC8DC-7C7F-4642-B26D-AD99FE9139C7}" destId="{3781F317-87B7-4CF2-AA20-3C7EB6B573E2}" srcOrd="0" destOrd="0" presId="urn:microsoft.com/office/officeart/2018/2/layout/IconCircleList"/>
    <dgm:cxn modelId="{6CF52EA8-7BE3-447A-A93C-A19FDADC5A2A}" type="presOf" srcId="{FA48F298-4172-48E2-BD03-B77A9C6A1427}" destId="{74C3849C-B00C-4C38-BB5C-8610AEF23A64}" srcOrd="0" destOrd="0" presId="urn:microsoft.com/office/officeart/2018/2/layout/IconCircleList"/>
    <dgm:cxn modelId="{6EB345C6-0E2E-44DD-AE92-B5994F1D2D9C}" type="presOf" srcId="{518167AC-E28C-4204-A0BB-B3A15B00A1BC}" destId="{910E3792-10B3-43F9-80EE-9DAE023903AB}" srcOrd="0" destOrd="0" presId="urn:microsoft.com/office/officeart/2018/2/layout/IconCircleList"/>
    <dgm:cxn modelId="{12D124C8-ED6C-4EBE-8C37-04B64B54F16E}" srcId="{9F1EF1BB-A080-485C-8C7C-3FA9E58EB2CA}" destId="{518167AC-E28C-4204-A0BB-B3A15B00A1BC}" srcOrd="0" destOrd="0" parTransId="{1428CF16-9913-42BC-B48D-B63B4C5DE01A}" sibTransId="{B08C71F5-1409-4FBB-B8B9-089D6DB3F924}"/>
    <dgm:cxn modelId="{F6AA98D1-CF6F-4A09-B7D3-CC19D07E6F63}" type="presOf" srcId="{9F1EF1BB-A080-485C-8C7C-3FA9E58EB2CA}" destId="{39066617-3DCE-40D3-B6B0-7BB43433A166}" srcOrd="0" destOrd="0" presId="urn:microsoft.com/office/officeart/2018/2/layout/IconCircleList"/>
    <dgm:cxn modelId="{ED28AB92-CBEE-4EEF-AF36-86C7D8FCD9FD}" type="presParOf" srcId="{39066617-3DCE-40D3-B6B0-7BB43433A166}" destId="{D084EFC1-6ED1-407A-9862-2FA91FFC58C3}" srcOrd="0" destOrd="0" presId="urn:microsoft.com/office/officeart/2018/2/layout/IconCircleList"/>
    <dgm:cxn modelId="{B29FEB00-17EF-4DBB-86F7-7F2EB6DBA034}" type="presParOf" srcId="{D084EFC1-6ED1-407A-9862-2FA91FFC58C3}" destId="{40D1AB13-9C9A-4229-9462-D72DBB463EEF}" srcOrd="0" destOrd="0" presId="urn:microsoft.com/office/officeart/2018/2/layout/IconCircleList"/>
    <dgm:cxn modelId="{6B2CD2C3-6664-492B-84AD-C2BAA30B2FE6}" type="presParOf" srcId="{40D1AB13-9C9A-4229-9462-D72DBB463EEF}" destId="{95E84165-A719-4E68-8EC5-5ABC897440BB}" srcOrd="0" destOrd="0" presId="urn:microsoft.com/office/officeart/2018/2/layout/IconCircleList"/>
    <dgm:cxn modelId="{84D4637D-9F33-48A4-9CD2-C170A0E69ED2}" type="presParOf" srcId="{40D1AB13-9C9A-4229-9462-D72DBB463EEF}" destId="{531B9C76-E51F-4A70-9E1A-1AC0F1C1D2B0}" srcOrd="1" destOrd="0" presId="urn:microsoft.com/office/officeart/2018/2/layout/IconCircleList"/>
    <dgm:cxn modelId="{57D6A511-93DA-4899-9692-4AC268E76E8B}" type="presParOf" srcId="{40D1AB13-9C9A-4229-9462-D72DBB463EEF}" destId="{91C0AC7F-28D2-472D-AE2C-591F2B848D5E}" srcOrd="2" destOrd="0" presId="urn:microsoft.com/office/officeart/2018/2/layout/IconCircleList"/>
    <dgm:cxn modelId="{22A49370-41F1-433A-8032-280B2FA2EB28}" type="presParOf" srcId="{40D1AB13-9C9A-4229-9462-D72DBB463EEF}" destId="{910E3792-10B3-43F9-80EE-9DAE023903AB}" srcOrd="3" destOrd="0" presId="urn:microsoft.com/office/officeart/2018/2/layout/IconCircleList"/>
    <dgm:cxn modelId="{C8F71EF5-3193-490B-84D6-40BACE0080F7}" type="presParOf" srcId="{D084EFC1-6ED1-407A-9862-2FA91FFC58C3}" destId="{1B691C8A-2579-4EC1-94FB-541D97750685}" srcOrd="1" destOrd="0" presId="urn:microsoft.com/office/officeart/2018/2/layout/IconCircleList"/>
    <dgm:cxn modelId="{63D5433C-04A8-4101-96BB-12D06790A91C}" type="presParOf" srcId="{D084EFC1-6ED1-407A-9862-2FA91FFC58C3}" destId="{31F5F6AA-F168-4C3B-AE15-0C9AFDC26FD8}" srcOrd="2" destOrd="0" presId="urn:microsoft.com/office/officeart/2018/2/layout/IconCircleList"/>
    <dgm:cxn modelId="{49F531D1-684B-4CE5-A6C1-B65188A67862}" type="presParOf" srcId="{31F5F6AA-F168-4C3B-AE15-0C9AFDC26FD8}" destId="{932D14D1-C080-4EF3-8910-7A0E4799D75D}" srcOrd="0" destOrd="0" presId="urn:microsoft.com/office/officeart/2018/2/layout/IconCircleList"/>
    <dgm:cxn modelId="{E1A8D4CE-B66F-4380-BAC0-36FE38154CF6}" type="presParOf" srcId="{31F5F6AA-F168-4C3B-AE15-0C9AFDC26FD8}" destId="{FEBC88AE-A26B-4ADE-9A3E-DCE031B5EB9A}" srcOrd="1" destOrd="0" presId="urn:microsoft.com/office/officeart/2018/2/layout/IconCircleList"/>
    <dgm:cxn modelId="{D4AD401C-0184-4010-B2A1-7D1515C36E43}" type="presParOf" srcId="{31F5F6AA-F168-4C3B-AE15-0C9AFDC26FD8}" destId="{16D71A94-7233-4E7E-9CAD-8636BEB7E721}" srcOrd="2" destOrd="0" presId="urn:microsoft.com/office/officeart/2018/2/layout/IconCircleList"/>
    <dgm:cxn modelId="{8674E3D9-331B-413B-B820-4A4691B80681}" type="presParOf" srcId="{31F5F6AA-F168-4C3B-AE15-0C9AFDC26FD8}" destId="{74C3849C-B00C-4C38-BB5C-8610AEF23A64}" srcOrd="3" destOrd="0" presId="urn:microsoft.com/office/officeart/2018/2/layout/IconCircleList"/>
    <dgm:cxn modelId="{21F0A620-DB8C-4DF5-A35B-74F02AE09082}" type="presParOf" srcId="{D084EFC1-6ED1-407A-9862-2FA91FFC58C3}" destId="{3781F317-87B7-4CF2-AA20-3C7EB6B573E2}" srcOrd="3" destOrd="0" presId="urn:microsoft.com/office/officeart/2018/2/layout/IconCircleList"/>
    <dgm:cxn modelId="{90AED569-547A-44E0-9C48-BEBB997795E1}" type="presParOf" srcId="{D084EFC1-6ED1-407A-9862-2FA91FFC58C3}" destId="{6E4FC189-4ECE-45C1-9CB8-4437C06BFD3E}" srcOrd="4" destOrd="0" presId="urn:microsoft.com/office/officeart/2018/2/layout/IconCircleList"/>
    <dgm:cxn modelId="{A3F4FBA7-8275-4377-9D37-C98ABBC88C74}" type="presParOf" srcId="{6E4FC189-4ECE-45C1-9CB8-4437C06BFD3E}" destId="{DF4BE63F-A799-47FF-9508-2A911D08630B}" srcOrd="0" destOrd="0" presId="urn:microsoft.com/office/officeart/2018/2/layout/IconCircleList"/>
    <dgm:cxn modelId="{AB089291-F85A-4521-AB86-854647275C38}" type="presParOf" srcId="{6E4FC189-4ECE-45C1-9CB8-4437C06BFD3E}" destId="{927055BE-1213-4909-970D-C7289EFA1546}" srcOrd="1" destOrd="0" presId="urn:microsoft.com/office/officeart/2018/2/layout/IconCircleList"/>
    <dgm:cxn modelId="{42B41E89-CEAA-4141-89FC-19391764DBB4}" type="presParOf" srcId="{6E4FC189-4ECE-45C1-9CB8-4437C06BFD3E}" destId="{6106EE57-93DD-4D29-8C3C-5B5565B0AF7A}" srcOrd="2" destOrd="0" presId="urn:microsoft.com/office/officeart/2018/2/layout/IconCircleList"/>
    <dgm:cxn modelId="{2727CCBA-B648-408A-AA6E-2E6E92D23CDA}" type="presParOf" srcId="{6E4FC189-4ECE-45C1-9CB8-4437C06BFD3E}" destId="{5EDDFB09-0A08-40A2-8BBC-D4C45DD70B6F}" srcOrd="3" destOrd="0" presId="urn:microsoft.com/office/officeart/2018/2/layout/IconCircleList"/>
    <dgm:cxn modelId="{CDBE9285-FF44-444F-B149-9336E7B7879F}" type="presParOf" srcId="{D084EFC1-6ED1-407A-9862-2FA91FFC58C3}" destId="{BBE56106-5063-4307-BAC4-647350B78A3B}" srcOrd="5" destOrd="0" presId="urn:microsoft.com/office/officeart/2018/2/layout/IconCircleList"/>
    <dgm:cxn modelId="{62B36453-6B82-4153-A3F1-64EA297C5423}" type="presParOf" srcId="{D084EFC1-6ED1-407A-9862-2FA91FFC58C3}" destId="{E23847F9-15AC-4977-9145-D2F46C57638F}" srcOrd="6" destOrd="0" presId="urn:microsoft.com/office/officeart/2018/2/layout/IconCircleList"/>
    <dgm:cxn modelId="{FED3F234-42B5-411B-B407-2D4904CB67A1}" type="presParOf" srcId="{E23847F9-15AC-4977-9145-D2F46C57638F}" destId="{5BE7FC98-5FC9-4DE7-ABA7-3CB804CAFDF9}" srcOrd="0" destOrd="0" presId="urn:microsoft.com/office/officeart/2018/2/layout/IconCircleList"/>
    <dgm:cxn modelId="{03C1F477-096C-42FC-AECA-AA65D46E122D}" type="presParOf" srcId="{E23847F9-15AC-4977-9145-D2F46C57638F}" destId="{1D8B32BB-326F-4966-9F8C-4313A59A4A4C}" srcOrd="1" destOrd="0" presId="urn:microsoft.com/office/officeart/2018/2/layout/IconCircleList"/>
    <dgm:cxn modelId="{21C32209-2867-4657-BA2F-4348B3601347}" type="presParOf" srcId="{E23847F9-15AC-4977-9145-D2F46C57638F}" destId="{557383BE-7F31-4875-9746-B454A481B254}" srcOrd="2" destOrd="0" presId="urn:microsoft.com/office/officeart/2018/2/layout/IconCircleList"/>
    <dgm:cxn modelId="{8B02BC57-BAA1-4779-962A-5F36AD065626}" type="presParOf" srcId="{E23847F9-15AC-4977-9145-D2F46C57638F}" destId="{F79716A0-D63A-4F64-AB8B-346A6E859E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84165-A719-4E68-8EC5-5ABC897440BB}">
      <dsp:nvSpPr>
        <dsp:cNvPr id="0" name=""/>
        <dsp:cNvSpPr/>
      </dsp:nvSpPr>
      <dsp:spPr>
        <a:xfrm>
          <a:off x="102857" y="194682"/>
          <a:ext cx="769232" cy="7692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B9C76-E51F-4A70-9E1A-1AC0F1C1D2B0}">
      <dsp:nvSpPr>
        <dsp:cNvPr id="0" name=""/>
        <dsp:cNvSpPr/>
      </dsp:nvSpPr>
      <dsp:spPr>
        <a:xfrm>
          <a:off x="236971" y="443793"/>
          <a:ext cx="446154" cy="446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E3792-10B3-43F9-80EE-9DAE023903AB}">
      <dsp:nvSpPr>
        <dsp:cNvPr id="0" name=""/>
        <dsp:cNvSpPr/>
      </dsp:nvSpPr>
      <dsp:spPr>
        <a:xfrm>
          <a:off x="1070100" y="282259"/>
          <a:ext cx="1813191" cy="76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Arial Narrow" panose="020B0606020202030204" pitchFamily="34" charset="0"/>
            </a:rPr>
            <a:t>El PM2.5   es  el  2do  contaminante que  más  se monitorea después de las mediciones de PM10.</a:t>
          </a:r>
          <a:endParaRPr lang="en-US" sz="1100" kern="1200" dirty="0">
            <a:latin typeface="Arial Narrow" panose="020B0606020202030204" pitchFamily="34" charset="0"/>
          </a:endParaRPr>
        </a:p>
      </dsp:txBody>
      <dsp:txXfrm>
        <a:off x="1070100" y="282259"/>
        <a:ext cx="1813191" cy="769232"/>
      </dsp:txXfrm>
    </dsp:sp>
    <dsp:sp modelId="{932D14D1-C080-4EF3-8910-7A0E4799D75D}">
      <dsp:nvSpPr>
        <dsp:cNvPr id="0" name=""/>
        <dsp:cNvSpPr/>
      </dsp:nvSpPr>
      <dsp:spPr>
        <a:xfrm>
          <a:off x="102860" y="1063061"/>
          <a:ext cx="769232" cy="7692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C88AE-A26B-4ADE-9A3E-DCE031B5EB9A}">
      <dsp:nvSpPr>
        <dsp:cNvPr id="0" name=""/>
        <dsp:cNvSpPr/>
      </dsp:nvSpPr>
      <dsp:spPr>
        <a:xfrm>
          <a:off x="299791" y="1220549"/>
          <a:ext cx="446154" cy="446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3849C-B00C-4C38-BB5C-8610AEF23A64}">
      <dsp:nvSpPr>
        <dsp:cNvPr id="0" name=""/>
        <dsp:cNvSpPr/>
      </dsp:nvSpPr>
      <dsp:spPr>
        <a:xfrm>
          <a:off x="986592" y="1151222"/>
          <a:ext cx="1813191" cy="76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Arial Narrow" panose="020B0606020202030204" pitchFamily="34" charset="0"/>
            </a:rPr>
            <a:t>Según la  OMS,  4.2 Millones de  muertes prematuras están asociadas a la  contaminación por material particulado PM2,5</a:t>
          </a:r>
          <a:endParaRPr lang="en-US" sz="1100" kern="1200" dirty="0">
            <a:latin typeface="Arial Narrow" panose="020B0606020202030204" pitchFamily="34" charset="0"/>
          </a:endParaRPr>
        </a:p>
      </dsp:txBody>
      <dsp:txXfrm>
        <a:off x="986592" y="1151222"/>
        <a:ext cx="1813191" cy="769232"/>
      </dsp:txXfrm>
    </dsp:sp>
    <dsp:sp modelId="{DF4BE63F-A799-47FF-9508-2A911D08630B}">
      <dsp:nvSpPr>
        <dsp:cNvPr id="0" name=""/>
        <dsp:cNvSpPr/>
      </dsp:nvSpPr>
      <dsp:spPr>
        <a:xfrm>
          <a:off x="3024657" y="999642"/>
          <a:ext cx="769232" cy="7692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055BE-1213-4909-970D-C7289EFA1546}">
      <dsp:nvSpPr>
        <dsp:cNvPr id="0" name=""/>
        <dsp:cNvSpPr/>
      </dsp:nvSpPr>
      <dsp:spPr>
        <a:xfrm>
          <a:off x="3251636" y="1220550"/>
          <a:ext cx="446154" cy="446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DFB09-0A08-40A2-8BBC-D4C45DD70B6F}">
      <dsp:nvSpPr>
        <dsp:cNvPr id="0" name=""/>
        <dsp:cNvSpPr/>
      </dsp:nvSpPr>
      <dsp:spPr>
        <a:xfrm>
          <a:off x="3899567" y="1078704"/>
          <a:ext cx="1813191" cy="76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>
              <a:latin typeface="Arial Narrow" panose="020B0606020202030204" pitchFamily="34" charset="0"/>
            </a:rPr>
            <a:t>Enfermedades Respiratorias asma, la bronquitis crónica y la enfermedad pulmonar obstructiva crónica (EPOC) Enfermedades Cardiovasculares incluyendo infartos de miocardio, accidentes cerebrovasculares y arritmias. Cáncer de Pulmón carcinógeno humano,</a:t>
          </a:r>
          <a:endParaRPr lang="en-US" sz="1100" kern="1200" dirty="0">
            <a:latin typeface="Arial Narrow" panose="020B0606020202030204" pitchFamily="34" charset="0"/>
          </a:endParaRPr>
        </a:p>
      </dsp:txBody>
      <dsp:txXfrm>
        <a:off x="3899567" y="1078704"/>
        <a:ext cx="1813191" cy="769232"/>
      </dsp:txXfrm>
    </dsp:sp>
    <dsp:sp modelId="{5BE7FC98-5FC9-4DE7-ABA7-3CB804CAFDF9}">
      <dsp:nvSpPr>
        <dsp:cNvPr id="0" name=""/>
        <dsp:cNvSpPr/>
      </dsp:nvSpPr>
      <dsp:spPr>
        <a:xfrm>
          <a:off x="102860" y="2015914"/>
          <a:ext cx="769232" cy="7692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B32BB-326F-4966-9F8C-4313A59A4A4C}">
      <dsp:nvSpPr>
        <dsp:cNvPr id="0" name=""/>
        <dsp:cNvSpPr/>
      </dsp:nvSpPr>
      <dsp:spPr>
        <a:xfrm>
          <a:off x="249786" y="2157493"/>
          <a:ext cx="446154" cy="446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716A0-D63A-4F64-AB8B-346A6E859E04}">
      <dsp:nvSpPr>
        <dsp:cNvPr id="0" name=""/>
        <dsp:cNvSpPr/>
      </dsp:nvSpPr>
      <dsp:spPr>
        <a:xfrm>
          <a:off x="908008" y="2015914"/>
          <a:ext cx="1813191" cy="769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 dirty="0">
              <a:latin typeface="Arial Narrow" panose="020B0606020202030204" pitchFamily="34" charset="0"/>
            </a:rPr>
            <a:t>población intermedia  Soacha 850.000</a:t>
          </a:r>
          <a:endParaRPr lang="en-US" sz="1100" kern="1200" dirty="0">
            <a:latin typeface="Arial Narrow" panose="020B0606020202030204" pitchFamily="34" charset="0"/>
          </a:endParaRPr>
        </a:p>
      </dsp:txBody>
      <dsp:txXfrm>
        <a:off x="908008" y="2015914"/>
        <a:ext cx="1813191" cy="769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731830D-6F2C-8C6A-2C3E-334F8317F9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02307E-F80C-90AA-E294-DF451752EA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B68A-CA80-4FC9-8D8B-7241E139DF36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515E40-71A7-B33F-B7AF-C9D6535E9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A117CD-9C7A-3A76-65E9-22B94E4980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075" y="951865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27613-8CD4-49C6-B513-224A87E0E07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57462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7B5E15BC-4B24-44AB-8363-C941B8FD6AD0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50010F32-A0FA-40AD-8B76-5A5F041AB83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063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4775" y="750888"/>
            <a:ext cx="6678613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p:notes"/>
          <p:cNvSpPr txBox="1">
            <a:spLocks noGrp="1"/>
          </p:cNvSpPr>
          <p:nvPr>
            <p:ph type="body" idx="1"/>
          </p:nvPr>
        </p:nvSpPr>
        <p:spPr>
          <a:xfrm>
            <a:off x="688817" y="4759643"/>
            <a:ext cx="5510530" cy="4509135"/>
          </a:xfrm>
          <a:prstGeom prst="rect">
            <a:avLst/>
          </a:prstGeom>
        </p:spPr>
        <p:txBody>
          <a:bodyPr spcFirstLastPara="1" wrap="square" lIns="96600" tIns="96600" rIns="96600" bIns="96600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076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3086B-D8A2-396C-A907-EE79765D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B997F5B-05DB-A2F1-9B37-9721C5BC7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7EC574-DD1C-5547-E24B-99E1AEA1E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412804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718E-3780-A993-16A6-DCC6B87AA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4C3579-FA90-4612-9375-FE1E34CAE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B3C9A-E5BE-87E9-4782-D4ECDAF77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2796020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C1432-1656-7042-65DF-96AB22363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526DBE5-6F03-6C6D-164D-3243A7F36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160CB48-5890-6465-9DF5-2DE5155FF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3458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84F7F-F6BF-2186-D1AB-DD692E558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AE84ED-32A1-49EC-C23F-EC8C3A343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1D98466-0349-7BE2-6674-585BB7C20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3993869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32435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B68C9-FB7A-F814-599B-FB5F050C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70443F6-BB20-8E10-244F-4CF6D0102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62B6FF-7571-1FCC-0B98-B94AC43BC5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Permiten </a:t>
            </a:r>
          </a:p>
        </p:txBody>
      </p:sp>
    </p:spTree>
    <p:extLst>
      <p:ext uri="{BB962C8B-B14F-4D97-AF65-F5344CB8AC3E}">
        <p14:creationId xmlns:p14="http://schemas.microsoft.com/office/powerpoint/2010/main" val="106445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551D4-9A94-CF1F-8F7A-2CFEF56FD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6A5156-01ED-0E14-6ADA-2500D548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D5FD0-AEBD-62DE-2B6A-AEFBA917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65C7-E73B-40C3-AE57-2B5817EC2DD3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86E065-6747-C731-7D49-4C99D112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54484-31EA-69DD-0290-BC076BFE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76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B91D2-40D8-3622-2AA8-2BE460390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3F0E8A-2378-BDA3-6B6F-17CA3A617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7ADBCD-9049-371F-78D0-535C65A9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DC22C-DD34-4D6B-8F2C-E781330E8AB1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021D2A-3FD1-FA5F-5B1E-F199D13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6249B-7FA5-4DB7-1FAE-E265CC00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13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67D90-C2A3-6CF2-A8E6-DEA8FD508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19EE3C-2115-B1F3-CD77-7F3CB6644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8B55D-9FE5-7E50-2105-14808BC1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B0C4-3AA8-476E-A98B-D086EA81AE5F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01FAEA-EACF-6F77-7E0C-C3547AFD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551F9F-1BFC-33AC-DA51-E0A0E324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422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0531D-E9FD-6385-C653-EA7BDABA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AA261-1FEB-2A0E-5DE5-9D74615E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18DA9-E4FE-2697-1D6D-D9FE4F19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27EC-F7D3-49C0-A70A-A3D0BD559271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B4B74-AA16-063D-589E-B777EE5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465C5-5F73-F948-70B9-7C15AF3C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83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3607D-4C48-FA1F-428A-D0B81F9E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5A504-E492-2EF0-B514-FEE30EDF9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DE315-BFF9-3AE7-BB91-97B4E21C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07F5-2AAE-4FF1-A870-F5D372199D01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A77256-80A7-2032-C9D6-24ACA167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B3FCD2-AA06-8344-1BB3-5CC15D0B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04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443E39-78AA-B0D2-5D76-7D07B370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55FC0-8769-4143-9827-22A1AD90E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F8229-9935-AB71-AF15-C25BD560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369EB2-1C2A-BE4C-9CBD-DC63646F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89989-F88E-4F47-A46D-0C7D7EBC0ADE}" type="datetime1">
              <a:rPr lang="es-CO" smtClean="0"/>
              <a:t>21/07/2025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E0BE89-7059-A8DF-CD0C-60A6CDDF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6864D-7C8E-41CD-D98B-2C750A5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16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9F732E-83AF-BE39-B498-08B787D3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BE3F4B-AE3B-3874-8459-635E28F61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FCDDED-14DE-FDBE-F6A0-3C6B0490F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FCC9B-11A0-86D4-FFC8-9582F0B80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295858-7E52-50E9-555C-E20B30AD3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2F90D1-3BAA-A91B-625E-42EBF08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FFF40-F1DF-41AA-AB53-FEE28A2EB035}" type="datetime1">
              <a:rPr lang="es-CO" smtClean="0"/>
              <a:t>21/07/2025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DFC8015-8699-4C3D-4B52-CC7EDAD7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E5B8FD-B1A9-4758-DCB1-F36A92E3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556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1B681-1CD7-9F6C-C6F6-D4D37060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EBD869-BBD7-D7FF-FEC1-ABDDEEAE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93A10-57F0-44E6-AA26-0B74577976C6}" type="datetime1">
              <a:rPr lang="es-CO" smtClean="0"/>
              <a:t>21/07/2025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442DD7-439B-F794-4726-411B25DA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3ADE9A-36C5-FB91-64ED-9234482A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465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D9FF84-235B-A356-C805-642F2F39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A4810-A6DA-4807-B60E-8CC1FE7B4631}" type="datetime1">
              <a:rPr lang="es-CO" smtClean="0"/>
              <a:t>21/07/2025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69CE867-93CE-0A9C-C306-20245208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FE3CBA-E8E7-248D-07D7-E3FD1197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058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1D244-77E1-3A4E-128C-32E804EF9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BFB5D-1244-D176-274B-C7463824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B7B595-0487-051B-7188-14C3C360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56754-2663-2B6D-FD4F-2AA48FE4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C8A6A-409C-466F-B271-9D2375F7210F}" type="datetime1">
              <a:rPr lang="es-CO" smtClean="0"/>
              <a:t>21/07/2025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4B93E3-1420-0D4A-6ABB-2EEE9D42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3645B-657B-369C-9DFC-65A54D48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655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5E112-3619-8E54-3454-251BF59AB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9DC4A3-FA9C-1F9C-1EC3-FB0F976D6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23B25A-9646-CB50-8114-ED5DC853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82D902-E58E-4B02-5445-2AA02964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D18E-15EF-4F3E-BB19-C0B53387C28B}" type="datetime1">
              <a:rPr lang="es-CO" smtClean="0"/>
              <a:t>21/07/2025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932D5B-2D12-5E74-97CB-32B46F7F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B52EDE-D136-2C29-14B9-806770DD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290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AAEDBC-893C-66D3-03BC-714BF860B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1BF7A-CDEC-D98B-04EB-9B770B043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79D0E6-D7E3-76D0-A92E-911EEAC2B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B4CBC-D3A6-4FA8-BCEB-37EBD1F36F73}" type="datetime1">
              <a:rPr lang="es-CO" smtClean="0"/>
              <a:t>21/07/2025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69DA9B-4120-036F-457B-5D1E468A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EFFC50-4347-7738-9BA9-A732BAB9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915FF-C090-4F62-B434-0AC4F5AAEE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75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.png"/><Relationship Id="rId5" Type="http://schemas.openxmlformats.org/officeDocument/2006/relationships/image" Target="../media/image6.emf"/><Relationship Id="rId10" Type="http://schemas.microsoft.com/office/2007/relationships/diagramDrawing" Target="../diagrams/drawing1.xml"/><Relationship Id="rId4" Type="http://schemas.openxmlformats.org/officeDocument/2006/relationships/image" Target="../media/image5.emf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8"/>
          <p:cNvSpPr txBox="1">
            <a:spLocks noGrp="1"/>
          </p:cNvSpPr>
          <p:nvPr>
            <p:ph type="ctrTitle"/>
          </p:nvPr>
        </p:nvSpPr>
        <p:spPr>
          <a:xfrm>
            <a:off x="102124" y="3125898"/>
            <a:ext cx="11698847" cy="15277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lvl="0">
              <a:lnSpc>
                <a:spcPct val="150000"/>
              </a:lnSpc>
            </a:pP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br>
              <a:rPr lang="es-ES" sz="2800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</a:br>
            <a:r>
              <a:rPr lang="es-CO" sz="2800" b="1" dirty="0">
                <a:latin typeface="Arial Narrow" panose="020B0606020202030204" pitchFamily="34" charset="0"/>
              </a:rPr>
              <a:t>Evaluación de la Contaminación Ambiental por  Material particulado PM 2.5 en Soacha</a:t>
            </a:r>
            <a:br>
              <a:rPr lang="es-CO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es-CO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Camila </a:t>
            </a:r>
            <a:r>
              <a:rPr lang="es-CO" sz="2800" dirty="0" err="1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Canchon</a:t>
            </a:r>
            <a:br>
              <a:rPr lang="es-CO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es-CO" sz="28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Diego Fernando Molina Zamorano</a:t>
            </a:r>
            <a:endParaRPr sz="8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Google Shape;1045;p38"/>
          <p:cNvSpPr txBox="1">
            <a:spLocks noGrp="1"/>
          </p:cNvSpPr>
          <p:nvPr>
            <p:ph type="subTitle" idx="1"/>
          </p:nvPr>
        </p:nvSpPr>
        <p:spPr>
          <a:xfrm>
            <a:off x="1876070" y="3884645"/>
            <a:ext cx="8439859" cy="17129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s-CO" sz="3200" b="1" dirty="0">
                <a:latin typeface="Arial Narrow" panose="020B0606020202030204" pitchFamily="34" charset="0"/>
              </a:rPr>
              <a:t>Programación SIG</a:t>
            </a:r>
          </a:p>
          <a:p>
            <a:pPr>
              <a:spcBef>
                <a:spcPts val="0"/>
              </a:spcBef>
            </a:pPr>
            <a:endParaRPr sz="2000" dirty="0">
              <a:latin typeface="Arial Narrow" panose="020B0606020202030204" pitchFamily="34" charset="0"/>
            </a:endParaRPr>
          </a:p>
        </p:txBody>
      </p:sp>
      <p:sp>
        <p:nvSpPr>
          <p:cNvPr id="1046" name="Google Shape;1046;p38"/>
          <p:cNvSpPr/>
          <p:nvPr/>
        </p:nvSpPr>
        <p:spPr>
          <a:xfrm>
            <a:off x="11919978" y="4893614"/>
            <a:ext cx="6533" cy="9353"/>
          </a:xfrm>
          <a:custGeom>
            <a:avLst/>
            <a:gdLst/>
            <a:ahLst/>
            <a:cxnLst/>
            <a:rect l="l" t="t" r="r" b="b"/>
            <a:pathLst>
              <a:path w="234" h="335" extrusionOk="0">
                <a:moveTo>
                  <a:pt x="100" y="335"/>
                </a:moveTo>
                <a:cubicBezTo>
                  <a:pt x="234" y="301"/>
                  <a:pt x="200" y="168"/>
                  <a:pt x="100" y="1"/>
                </a:cubicBezTo>
                <a:cubicBezTo>
                  <a:pt x="0" y="1"/>
                  <a:pt x="0" y="301"/>
                  <a:pt x="100" y="335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47" name="Google Shape;1047;p38"/>
          <p:cNvSpPr/>
          <p:nvPr/>
        </p:nvSpPr>
        <p:spPr>
          <a:xfrm>
            <a:off x="11924639" y="5152504"/>
            <a:ext cx="7455" cy="9325"/>
          </a:xfrm>
          <a:custGeom>
            <a:avLst/>
            <a:gdLst/>
            <a:ahLst/>
            <a:cxnLst/>
            <a:rect l="l" t="t" r="r" b="b"/>
            <a:pathLst>
              <a:path w="267" h="334" extrusionOk="0">
                <a:moveTo>
                  <a:pt x="167" y="334"/>
                </a:moveTo>
                <a:cubicBezTo>
                  <a:pt x="267" y="334"/>
                  <a:pt x="267" y="34"/>
                  <a:pt x="167" y="0"/>
                </a:cubicBezTo>
                <a:cubicBezTo>
                  <a:pt x="200" y="167"/>
                  <a:pt x="0" y="234"/>
                  <a:pt x="167" y="3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48" name="Google Shape;1048;p38"/>
          <p:cNvSpPr/>
          <p:nvPr/>
        </p:nvSpPr>
        <p:spPr>
          <a:xfrm>
            <a:off x="11952555" y="4765116"/>
            <a:ext cx="7483" cy="10275"/>
          </a:xfrm>
          <a:custGeom>
            <a:avLst/>
            <a:gdLst/>
            <a:ahLst/>
            <a:cxnLst/>
            <a:rect l="l" t="t" r="r" b="b"/>
            <a:pathLst>
              <a:path w="268" h="368" extrusionOk="0">
                <a:moveTo>
                  <a:pt x="168" y="368"/>
                </a:moveTo>
                <a:cubicBezTo>
                  <a:pt x="268" y="368"/>
                  <a:pt x="268" y="67"/>
                  <a:pt x="168" y="1"/>
                </a:cubicBezTo>
                <a:cubicBezTo>
                  <a:pt x="168" y="234"/>
                  <a:pt x="1" y="301"/>
                  <a:pt x="168" y="368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49" name="Google Shape;1049;p38"/>
          <p:cNvSpPr/>
          <p:nvPr/>
        </p:nvSpPr>
        <p:spPr>
          <a:xfrm>
            <a:off x="11957217" y="4913182"/>
            <a:ext cx="18651" cy="23313"/>
          </a:xfrm>
          <a:custGeom>
            <a:avLst/>
            <a:gdLst/>
            <a:ahLst/>
            <a:cxnLst/>
            <a:rect l="l" t="t" r="r" b="b"/>
            <a:pathLst>
              <a:path w="668" h="835" extrusionOk="0">
                <a:moveTo>
                  <a:pt x="1" y="734"/>
                </a:moveTo>
                <a:cubicBezTo>
                  <a:pt x="668" y="834"/>
                  <a:pt x="67" y="0"/>
                  <a:pt x="1" y="7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50" name="Google Shape;1050;p38"/>
          <p:cNvSpPr/>
          <p:nvPr/>
        </p:nvSpPr>
        <p:spPr>
          <a:xfrm>
            <a:off x="11959089" y="4133771"/>
            <a:ext cx="17729" cy="25184"/>
          </a:xfrm>
          <a:custGeom>
            <a:avLst/>
            <a:gdLst/>
            <a:ahLst/>
            <a:cxnLst/>
            <a:rect l="l" t="t" r="r" b="b"/>
            <a:pathLst>
              <a:path w="635" h="902" extrusionOk="0">
                <a:moveTo>
                  <a:pt x="267" y="534"/>
                </a:moveTo>
                <a:cubicBezTo>
                  <a:pt x="634" y="901"/>
                  <a:pt x="0" y="0"/>
                  <a:pt x="267" y="5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51" name="Google Shape;1051;p38"/>
          <p:cNvSpPr/>
          <p:nvPr/>
        </p:nvSpPr>
        <p:spPr>
          <a:xfrm>
            <a:off x="11968384" y="4824717"/>
            <a:ext cx="4691" cy="9353"/>
          </a:xfrm>
          <a:custGeom>
            <a:avLst/>
            <a:gdLst/>
            <a:ahLst/>
            <a:cxnLst/>
            <a:rect l="l" t="t" r="r" b="b"/>
            <a:pathLst>
              <a:path w="168" h="335" extrusionOk="0">
                <a:moveTo>
                  <a:pt x="134" y="267"/>
                </a:moveTo>
                <a:cubicBezTo>
                  <a:pt x="168" y="234"/>
                  <a:pt x="101" y="1"/>
                  <a:pt x="1" y="101"/>
                </a:cubicBezTo>
                <a:cubicBezTo>
                  <a:pt x="1" y="167"/>
                  <a:pt x="101" y="334"/>
                  <a:pt x="134" y="267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52" name="Google Shape;1052;p38"/>
          <p:cNvSpPr/>
          <p:nvPr/>
        </p:nvSpPr>
        <p:spPr>
          <a:xfrm>
            <a:off x="11975838" y="4288342"/>
            <a:ext cx="5612" cy="9353"/>
          </a:xfrm>
          <a:custGeom>
            <a:avLst/>
            <a:gdLst/>
            <a:ahLst/>
            <a:cxnLst/>
            <a:rect l="l" t="t" r="r" b="b"/>
            <a:pathLst>
              <a:path w="201" h="335" extrusionOk="0">
                <a:moveTo>
                  <a:pt x="201" y="334"/>
                </a:moveTo>
                <a:lnTo>
                  <a:pt x="201" y="1"/>
                </a:lnTo>
                <a:lnTo>
                  <a:pt x="1" y="1"/>
                </a:lnTo>
                <a:lnTo>
                  <a:pt x="1" y="334"/>
                </a:ln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1053" name="Google Shape;1053;p38"/>
          <p:cNvSpPr/>
          <p:nvPr/>
        </p:nvSpPr>
        <p:spPr>
          <a:xfrm>
            <a:off x="11977708" y="4278097"/>
            <a:ext cx="4691" cy="9353"/>
          </a:xfrm>
          <a:custGeom>
            <a:avLst/>
            <a:gdLst/>
            <a:ahLst/>
            <a:cxnLst/>
            <a:rect l="l" t="t" r="r" b="b"/>
            <a:pathLst>
              <a:path w="168" h="335" extrusionOk="0">
                <a:moveTo>
                  <a:pt x="134" y="234"/>
                </a:moveTo>
                <a:cubicBezTo>
                  <a:pt x="167" y="201"/>
                  <a:pt x="67" y="1"/>
                  <a:pt x="0" y="68"/>
                </a:cubicBezTo>
                <a:cubicBezTo>
                  <a:pt x="0" y="134"/>
                  <a:pt x="101" y="334"/>
                  <a:pt x="134" y="234"/>
                </a:cubicBezTo>
                <a:close/>
              </a:path>
            </a:pathLst>
          </a:custGeom>
          <a:solidFill>
            <a:srgbClr val="EAEEE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" name="Google Shape;1045;p38">
            <a:extLst>
              <a:ext uri="{FF2B5EF4-FFF2-40B4-BE49-F238E27FC236}">
                <a16:creationId xmlns:a16="http://schemas.microsoft.com/office/drawing/2014/main" id="{99F91548-F118-089D-EF0D-6BB57458FE95}"/>
              </a:ext>
            </a:extLst>
          </p:cNvPr>
          <p:cNvSpPr txBox="1">
            <a:spLocks/>
          </p:cNvSpPr>
          <p:nvPr/>
        </p:nvSpPr>
        <p:spPr>
          <a:xfrm>
            <a:off x="3359459" y="6138635"/>
            <a:ext cx="5184175" cy="21771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s-MX" dirty="0"/>
              <a:t>Bogotá, Julio 22 de 2025</a:t>
            </a:r>
          </a:p>
          <a:p>
            <a:pPr>
              <a:spcBef>
                <a:spcPts val="0"/>
              </a:spcBef>
            </a:pPr>
            <a:endParaRPr lang="es-MX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65EAA8-CE16-DA79-7DDE-D6D3D054FF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7" t="10175" r="7134" b="14198"/>
          <a:stretch/>
        </p:blipFill>
        <p:spPr bwMode="auto">
          <a:xfrm>
            <a:off x="4346315" y="338037"/>
            <a:ext cx="3210467" cy="14778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7AC3F-ECE3-4368-AC89-6864D2C7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918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AC84A2C-DA6E-531A-4736-B43054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ED4C0-923F-F65B-DFF2-DEC871159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2" y="345864"/>
            <a:ext cx="10515600" cy="507831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Resultados - Mapas de Riesgo</a:t>
            </a:r>
          </a:p>
        </p:txBody>
      </p:sp>
      <p:pic>
        <p:nvPicPr>
          <p:cNvPr id="4" name="Imagen 3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8E716E74-DDE0-F334-723F-CBCBFFF54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6"/>
          <a:stretch>
            <a:fillRect/>
          </a:stretch>
        </p:blipFill>
        <p:spPr>
          <a:xfrm>
            <a:off x="450624" y="1767001"/>
            <a:ext cx="2558398" cy="3650105"/>
          </a:xfrm>
          <a:prstGeom prst="rect">
            <a:avLst/>
          </a:prstGeom>
        </p:spPr>
      </p:pic>
      <p:pic>
        <p:nvPicPr>
          <p:cNvPr id="7" name="Imagen 6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B414B1B9-884B-5176-455A-1ABF73832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/>
          <a:stretch>
            <a:fillRect/>
          </a:stretch>
        </p:blipFill>
        <p:spPr>
          <a:xfrm>
            <a:off x="3297837" y="1767001"/>
            <a:ext cx="2558398" cy="3684577"/>
          </a:xfrm>
          <a:prstGeom prst="rect">
            <a:avLst/>
          </a:prstGeom>
        </p:spPr>
      </p:pic>
      <p:pic>
        <p:nvPicPr>
          <p:cNvPr id="13" name="Imagen 12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BE98BF68-42A2-F2FF-4B86-688592E16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59"/>
          <a:stretch>
            <a:fillRect/>
          </a:stretch>
        </p:blipFill>
        <p:spPr>
          <a:xfrm>
            <a:off x="6145050" y="1767001"/>
            <a:ext cx="2574506" cy="3684577"/>
          </a:xfrm>
          <a:prstGeom prst="rect">
            <a:avLst/>
          </a:prstGeom>
        </p:spPr>
      </p:pic>
      <p:pic>
        <p:nvPicPr>
          <p:cNvPr id="16" name="Imagen 15" descr="Gráfico&#10;&#10;El contenido generado por IA puede ser incorrecto.">
            <a:extLst>
              <a:ext uri="{FF2B5EF4-FFF2-40B4-BE49-F238E27FC236}">
                <a16:creationId xmlns:a16="http://schemas.microsoft.com/office/drawing/2014/main" id="{1B81BE89-2B6B-C060-F24D-7E2222BA69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/>
          <a:stretch>
            <a:fillRect/>
          </a:stretch>
        </p:blipFill>
        <p:spPr>
          <a:xfrm>
            <a:off x="9008370" y="1767001"/>
            <a:ext cx="2574505" cy="3731264"/>
          </a:xfrm>
          <a:prstGeom prst="rect">
            <a:avLst/>
          </a:prstGeom>
        </p:spPr>
      </p:pic>
      <p:sp>
        <p:nvSpPr>
          <p:cNvPr id="18" name="Google Shape;88;p1">
            <a:extLst>
              <a:ext uri="{FF2B5EF4-FFF2-40B4-BE49-F238E27FC236}">
                <a16:creationId xmlns:a16="http://schemas.microsoft.com/office/drawing/2014/main" id="{9C00B5A1-42A9-C6C8-35A8-37CF97FDFD03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89;p1">
            <a:extLst>
              <a:ext uri="{FF2B5EF4-FFF2-40B4-BE49-F238E27FC236}">
                <a16:creationId xmlns:a16="http://schemas.microsoft.com/office/drawing/2014/main" id="{850AD1E4-9868-3F77-C806-1184B78DA15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179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578DCAB-BECC-42D2-D048-25DD1F884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180F-BBB6-5243-35E0-947063EE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2" y="345864"/>
            <a:ext cx="10515600" cy="507831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Resultados - Mapas de Riesgo</a:t>
            </a:r>
          </a:p>
        </p:txBody>
      </p:sp>
      <p:pic>
        <p:nvPicPr>
          <p:cNvPr id="5" name="Imagen 4" descr="Imagen que contiene Gráfico de barras&#10;&#10;El contenido generado por IA puede ser incorrecto.">
            <a:extLst>
              <a:ext uri="{FF2B5EF4-FFF2-40B4-BE49-F238E27FC236}">
                <a16:creationId xmlns:a16="http://schemas.microsoft.com/office/drawing/2014/main" id="{0DFE3F44-3B06-ADF7-DCB2-F53202E9C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8"/>
          <a:stretch>
            <a:fillRect/>
          </a:stretch>
        </p:blipFill>
        <p:spPr>
          <a:xfrm>
            <a:off x="2068641" y="1767000"/>
            <a:ext cx="2502549" cy="3650105"/>
          </a:xfrm>
          <a:prstGeom prst="rect">
            <a:avLst/>
          </a:prstGeom>
        </p:spPr>
      </p:pic>
      <p:pic>
        <p:nvPicPr>
          <p:cNvPr id="8" name="Imagen 7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E7D0DB2D-6B33-F454-38EC-4763E3BD3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3"/>
          <a:stretch>
            <a:fillRect/>
          </a:stretch>
        </p:blipFill>
        <p:spPr>
          <a:xfrm>
            <a:off x="4736887" y="1767000"/>
            <a:ext cx="2518506" cy="3650105"/>
          </a:xfrm>
          <a:prstGeom prst="rect">
            <a:avLst/>
          </a:prstGeom>
        </p:spPr>
      </p:pic>
      <p:pic>
        <p:nvPicPr>
          <p:cNvPr id="10" name="Imagen 9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id="{5455C603-07EC-788C-5DC1-3347BCB0B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8"/>
          <a:stretch>
            <a:fillRect/>
          </a:stretch>
        </p:blipFill>
        <p:spPr>
          <a:xfrm>
            <a:off x="7421090" y="1767000"/>
            <a:ext cx="2590739" cy="3650105"/>
          </a:xfrm>
          <a:prstGeom prst="rect">
            <a:avLst/>
          </a:prstGeom>
        </p:spPr>
      </p:pic>
      <p:sp>
        <p:nvSpPr>
          <p:cNvPr id="11" name="Google Shape;88;p1">
            <a:extLst>
              <a:ext uri="{FF2B5EF4-FFF2-40B4-BE49-F238E27FC236}">
                <a16:creationId xmlns:a16="http://schemas.microsoft.com/office/drawing/2014/main" id="{9B4A0D3E-D3DC-F0C3-D791-81558D481598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89;p1">
            <a:extLst>
              <a:ext uri="{FF2B5EF4-FFF2-40B4-BE49-F238E27FC236}">
                <a16:creationId xmlns:a16="http://schemas.microsoft.com/office/drawing/2014/main" id="{404422F9-039D-14A3-AB64-A0F49C425AC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857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D994F-4851-5552-DAF8-CC776B2F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2" y="241483"/>
            <a:ext cx="10515600" cy="716594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Resultados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345449-1C4C-14D6-776C-5F67A0109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12</a:t>
            </a:fld>
            <a:endParaRPr lang="es-CO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D563F4-BCCC-BF37-2049-428727960B2B}"/>
              </a:ext>
            </a:extLst>
          </p:cNvPr>
          <p:cNvSpPr txBox="1"/>
          <p:nvPr/>
        </p:nvSpPr>
        <p:spPr>
          <a:xfrm>
            <a:off x="716095" y="1079897"/>
            <a:ext cx="108713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“El análisis espaciotemporal de PM2.5 en Soacha muestra medias 24h entre 11.8 y 22.3 µg/m³, con el 50% de estaciones en categoría Amarilla según Resol. 2254/2017.</a:t>
            </a:r>
          </a:p>
          <a:p>
            <a:endParaRPr lang="es-MX" dirty="0"/>
          </a:p>
          <a:p>
            <a:r>
              <a:rPr lang="es-MX" dirty="0"/>
              <a:t>No se detectó autocorrelación espacial significativa (Moran I = –0.214; p=0.35), pero existen pares de estaciones altamente correlacionadas (&gt;0.8), indicando un fondo regional común.</a:t>
            </a:r>
          </a:p>
          <a:p>
            <a:endParaRPr lang="es-MX" dirty="0"/>
          </a:p>
          <a:p>
            <a:r>
              <a:rPr lang="es-MX" dirty="0"/>
              <a:t>Las estaciones El Progreso y </a:t>
            </a:r>
            <a:r>
              <a:rPr lang="es-MX" dirty="0" err="1"/>
              <a:t>Cazuca</a:t>
            </a:r>
            <a:r>
              <a:rPr lang="es-MX" dirty="0"/>
              <a:t> representan focos relativos de mayor concentración. </a:t>
            </a:r>
          </a:p>
          <a:p>
            <a:endParaRPr lang="es-MX" dirty="0"/>
          </a:p>
          <a:p>
            <a:r>
              <a:rPr lang="es-MX" dirty="0"/>
              <a:t>Se recomienda  al municipio fortalecer la densidad de la red  y complementar  con métodos geoestadísticos para cuantificar incertidumbre en zonas de transición (  sin medición), además implementar modelos como LUR  para evidenciar los  efectos  en la  contaminación por  acciones  antropogénicas </a:t>
            </a:r>
          </a:p>
          <a:p>
            <a:endParaRPr lang="es-MX" dirty="0"/>
          </a:p>
          <a:p>
            <a:r>
              <a:rPr lang="es-MX" dirty="0"/>
              <a:t>Los días con mayor riesgo por contaminación atmosférico son los martes, sábado y domingos </a:t>
            </a:r>
          </a:p>
          <a:p>
            <a:endParaRPr lang="es-MX" dirty="0"/>
          </a:p>
        </p:txBody>
      </p:sp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DA3080CE-CE37-05EF-1CEE-D4E60C1C6398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1660F3F2-A693-9D9B-2E44-97C29F8D5F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21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941C96D-E786-F61C-6AB3-08034586A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3D6D7-0D0F-0E38-EAFA-B8993C11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6787"/>
            <a:ext cx="10515600" cy="507831"/>
          </a:xfrm>
          <a:noFill/>
        </p:spPr>
        <p:txBody>
          <a:bodyPr wrap="square">
            <a:spAutoFit/>
          </a:bodyPr>
          <a:lstStyle/>
          <a:p>
            <a:pPr algn="ctr"/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Gracias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854B22E-F356-5125-541E-DA9631B4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13</a:t>
            </a:fld>
            <a:endParaRPr lang="es-CO"/>
          </a:p>
        </p:txBody>
      </p:sp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241FB05E-CDD3-3FBD-930F-68DAA12F51C2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96FEE896-EC45-A5EE-9670-D26370E1D2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1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5EA98-9537-8166-5AC5-0A0E8C34C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655"/>
            <a:ext cx="10515600" cy="328869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s-CO" b="1" dirty="0">
                <a:latin typeface="Arial Narrow" panose="020B0606020202030204" pitchFamily="34" charset="0"/>
              </a:rPr>
              <a:t>Objetivo: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s-ES_tradnl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Evaluación de la contaminación ambiental por  material particulado PM 2.5 en la población de Soacha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s-ES_tradnl" b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Objetivos Específicos: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CO" dirty="0">
                <a:latin typeface="Arial Narrow" panose="020B0606020202030204" pitchFamily="34" charset="0"/>
              </a:rPr>
              <a:t>Analizar la información y sus indicadores espaciales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CO" dirty="0">
                <a:latin typeface="Arial Narrow" panose="020B0606020202030204" pitchFamily="34" charset="0"/>
              </a:rPr>
              <a:t>Identificación de las zonas de riesgo por contaminación atmosférica</a:t>
            </a:r>
            <a:endParaRPr lang="es-CO" altLang="es-CO" dirty="0">
              <a:latin typeface="Arial Narrow" panose="020B060602020203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CAA06-2697-7B5D-CD73-A40EB51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2</a:t>
            </a:fld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7D9EE5-DFE1-A6D6-A28F-6CFA7A2AB723}"/>
              </a:ext>
            </a:extLst>
          </p:cNvPr>
          <p:cNvSpPr txBox="1"/>
          <p:nvPr/>
        </p:nvSpPr>
        <p:spPr>
          <a:xfrm>
            <a:off x="838200" y="301234"/>
            <a:ext cx="10398691" cy="13849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000" b="1">
                <a:solidFill>
                  <a:schemeClr val="accent1">
                    <a:lumMod val="75000"/>
                  </a:schemeClr>
                </a:solidFill>
                <a:latin typeface="Arial"/>
              </a:defRPr>
            </a:lvl1pPr>
          </a:lstStyle>
          <a:p>
            <a:r>
              <a:rPr lang="es-CO" dirty="0"/>
              <a:t>Evaluación de la Contaminación Ambiental por  Material particulado PM 2.5 en Soacha</a:t>
            </a:r>
            <a:br>
              <a:rPr lang="es-CO" dirty="0"/>
            </a:br>
            <a:endParaRPr lang="es-CO" dirty="0"/>
          </a:p>
        </p:txBody>
      </p:sp>
      <p:sp>
        <p:nvSpPr>
          <p:cNvPr id="2" name="Google Shape;88;p1">
            <a:extLst>
              <a:ext uri="{FF2B5EF4-FFF2-40B4-BE49-F238E27FC236}">
                <a16:creationId xmlns:a16="http://schemas.microsoft.com/office/drawing/2014/main" id="{77A57F9D-A154-FF29-9045-A7B90E6CA659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FFC9053E-D9D1-B423-EBB6-FE4AED3C65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004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E7F2-EC50-3A58-FCA9-7B52A8C2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98" y="-18165"/>
            <a:ext cx="11659821" cy="923330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Situación de  Contaminación  Por  que estudiar  este  fenómeno ambiental</a:t>
            </a:r>
          </a:p>
        </p:txBody>
      </p:sp>
      <p:pic>
        <p:nvPicPr>
          <p:cNvPr id="1026" name="Picture 2" descr="La ciudad más contaminada en el país es su capital. Bogotá registra un promedio anual de 86.5 PM10, de acuerdo con la estación de monitoreo de aire de la Sevillana.">
            <a:extLst>
              <a:ext uri="{FF2B5EF4-FFF2-40B4-BE49-F238E27FC236}">
                <a16:creationId xmlns:a16="http://schemas.microsoft.com/office/drawing/2014/main" id="{BD7A93F6-BCB7-CC2D-C9A3-F1DB72398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82" y="959915"/>
            <a:ext cx="5356492" cy="26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2BD169-CCC9-A5D3-598C-1D80E1B7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626" y="959915"/>
            <a:ext cx="5045123" cy="26432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76C28E-7A26-C97D-4163-920D456D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626" y="2165774"/>
            <a:ext cx="1244638" cy="15688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F0EC81-B443-DAAE-4730-5F1A4A5F6289}"/>
              </a:ext>
            </a:extLst>
          </p:cNvPr>
          <p:cNvSpPr txBox="1"/>
          <p:nvPr/>
        </p:nvSpPr>
        <p:spPr>
          <a:xfrm>
            <a:off x="7082670" y="3410884"/>
            <a:ext cx="28006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(Resolución 2254 de 2017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B932D38-D2B4-09F4-8CF5-48BD6BCDA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88" y="3812606"/>
            <a:ext cx="5110793" cy="1999660"/>
          </a:xfrm>
          <a:prstGeom prst="rect">
            <a:avLst/>
          </a:prstGeom>
        </p:spPr>
      </p:pic>
      <p:graphicFrame>
        <p:nvGraphicFramePr>
          <p:cNvPr id="1028" name="CuadroTexto 9">
            <a:extLst>
              <a:ext uri="{FF2B5EF4-FFF2-40B4-BE49-F238E27FC236}">
                <a16:creationId xmlns:a16="http://schemas.microsoft.com/office/drawing/2014/main" id="{A0809FAC-F382-BF6B-51B8-4E1705DF1C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895172"/>
              </p:ext>
            </p:extLst>
          </p:nvPr>
        </p:nvGraphicFramePr>
        <p:xfrm>
          <a:off x="332026" y="3295803"/>
          <a:ext cx="5918462" cy="2923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B6EE36A3-2B77-586D-5F15-8A6B5CDFC75E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D4103148-4C60-DE54-3EA9-FB74E0BD5502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27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7235E-D2E3-F6B2-03A2-74680FBB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00" y="75908"/>
            <a:ext cx="10515600" cy="507831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Metodología – Análisis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A1A889-AD00-B66F-848D-FEEFE04C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801713"/>
            <a:ext cx="2743200" cy="365125"/>
          </a:xfrm>
        </p:spPr>
        <p:txBody>
          <a:bodyPr/>
          <a:lstStyle/>
          <a:p>
            <a:fld id="{F73915FF-C090-4F62-B434-0AC4F5AAEE03}" type="slidenum">
              <a:rPr lang="es-CO" smtClean="0"/>
              <a:t>4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274B9D9-FA36-A6B4-B289-6E6F1652B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63" y="1121687"/>
            <a:ext cx="1934982" cy="18853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4D40B59-1F1D-5A45-D974-0D7A68A7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0" y="3046539"/>
            <a:ext cx="3019167" cy="1818242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123BF886-81C7-E192-A985-234EA7196833}"/>
              </a:ext>
            </a:extLst>
          </p:cNvPr>
          <p:cNvSpPr txBox="1"/>
          <p:nvPr/>
        </p:nvSpPr>
        <p:spPr>
          <a:xfrm>
            <a:off x="487471" y="4864781"/>
            <a:ext cx="4198060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- Monitores  de bajos  Costo,: marzo / 2025</a:t>
            </a:r>
          </a:p>
          <a:p>
            <a:pPr algn="just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- Datos saltelitales : uso de  suelo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48717D-BCA0-2C5A-4D8D-1D7C40E24EEB}"/>
              </a:ext>
            </a:extLst>
          </p:cNvPr>
          <p:cNvSpPr txBox="1"/>
          <p:nvPr/>
        </p:nvSpPr>
        <p:spPr>
          <a:xfrm>
            <a:off x="391933" y="5461774"/>
            <a:ext cx="11258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/>
              <a:t> Api aire  Ciudadano </a:t>
            </a:r>
            <a:r>
              <a:rPr lang="es-CO" dirty="0"/>
              <a:t>https://drive.google.com/file/d/1a_PzoB-SHFnpg6DNoQvIeFNBGdrP4x9j/view?usp=sharing</a:t>
            </a:r>
          </a:p>
        </p:txBody>
      </p:sp>
      <p:sp>
        <p:nvSpPr>
          <p:cNvPr id="12" name="Rectangle 3"/>
          <p:cNvSpPr/>
          <p:nvPr/>
        </p:nvSpPr>
        <p:spPr>
          <a:xfrm>
            <a:off x="4375317" y="3795638"/>
            <a:ext cx="164592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>
                <a:solidFill>
                  <a:srgbClr val="000000"/>
                </a:solidFill>
                <a:latin typeface="Arial"/>
              </a:rPr>
              <a:t>Datos
Monitoreo + Geo</a:t>
            </a:r>
          </a:p>
        </p:txBody>
      </p:sp>
      <p:sp>
        <p:nvSpPr>
          <p:cNvPr id="13" name="Rectangle 4"/>
          <p:cNvSpPr/>
          <p:nvPr/>
        </p:nvSpPr>
        <p:spPr>
          <a:xfrm>
            <a:off x="6112677" y="3795638"/>
            <a:ext cx="173736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>
                <a:solidFill>
                  <a:srgbClr val="000000"/>
                </a:solidFill>
                <a:latin typeface="Arial"/>
              </a:rPr>
              <a:t>Analisis</a:t>
            </a:r>
            <a:r>
              <a:rPr lang="es-CO" sz="1400" b="0" noProof="0" dirty="0">
                <a:solidFill>
                  <a:srgbClr val="000000"/>
                </a:solidFill>
                <a:latin typeface="Arial"/>
              </a:rPr>
              <a:t> Espacial
Moran &amp; LISA</a:t>
            </a:r>
          </a:p>
        </p:txBody>
      </p:sp>
      <p:sp>
        <p:nvSpPr>
          <p:cNvPr id="14" name="Rectangle 5"/>
          <p:cNvSpPr/>
          <p:nvPr/>
        </p:nvSpPr>
        <p:spPr>
          <a:xfrm>
            <a:off x="8032917" y="3795638"/>
            <a:ext cx="164592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>
                <a:solidFill>
                  <a:srgbClr val="000000"/>
                </a:solidFill>
                <a:latin typeface="Arial"/>
              </a:rPr>
              <a:t>Interpolacion</a:t>
            </a:r>
            <a:r>
              <a:rPr lang="es-CO" sz="1400" b="0" noProof="0" dirty="0">
                <a:solidFill>
                  <a:srgbClr val="000000"/>
                </a:solidFill>
                <a:latin typeface="Arial"/>
              </a:rPr>
              <a:t>
IDW</a:t>
            </a:r>
          </a:p>
        </p:txBody>
      </p:sp>
      <p:sp>
        <p:nvSpPr>
          <p:cNvPr id="15" name="Rectangle 6"/>
          <p:cNvSpPr/>
          <p:nvPr/>
        </p:nvSpPr>
        <p:spPr>
          <a:xfrm>
            <a:off x="9770276" y="3795638"/>
            <a:ext cx="164592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>
                <a:solidFill>
                  <a:srgbClr val="000000"/>
                </a:solidFill>
                <a:latin typeface="Arial"/>
              </a:rPr>
              <a:t>Clasificacion</a:t>
            </a:r>
            <a:r>
              <a:rPr lang="es-CO" sz="1400" b="0" noProof="0" dirty="0">
                <a:solidFill>
                  <a:srgbClr val="000000"/>
                </a:solidFill>
                <a:latin typeface="Arial"/>
              </a:rPr>
              <a:t>
Resol. 2254</a:t>
            </a:r>
          </a:p>
        </p:txBody>
      </p:sp>
      <p:sp>
        <p:nvSpPr>
          <p:cNvPr id="16" name="Rectangle 7"/>
          <p:cNvSpPr/>
          <p:nvPr/>
        </p:nvSpPr>
        <p:spPr>
          <a:xfrm>
            <a:off x="4375317" y="2881238"/>
            <a:ext cx="164592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 dirty="0">
                <a:solidFill>
                  <a:srgbClr val="000000"/>
                </a:solidFill>
                <a:latin typeface="Arial"/>
              </a:rPr>
              <a:t>Análisis</a:t>
            </a:r>
            <a:r>
              <a:rPr lang="es-CO" sz="1400" b="0" dirty="0">
                <a:solidFill>
                  <a:srgbClr val="000000"/>
                </a:solidFill>
                <a:latin typeface="Arial"/>
              </a:rPr>
              <a:t> Estadístico
y Temporal
(Resumen, ADF)</a:t>
            </a:r>
          </a:p>
        </p:txBody>
      </p:sp>
      <p:sp>
        <p:nvSpPr>
          <p:cNvPr id="17" name="Rectangle 8"/>
          <p:cNvSpPr/>
          <p:nvPr/>
        </p:nvSpPr>
        <p:spPr>
          <a:xfrm>
            <a:off x="9770276" y="2881238"/>
            <a:ext cx="1645920" cy="8229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0" noProof="0">
                <a:solidFill>
                  <a:srgbClr val="000000"/>
                </a:solidFill>
                <a:latin typeface="Arial"/>
              </a:rPr>
              <a:t>Comparativo
Laboral vs </a:t>
            </a:r>
            <a:r>
              <a:rPr lang="es-CO" sz="1400" b="0" noProof="0" dirty="0" err="1">
                <a:solidFill>
                  <a:srgbClr val="000000"/>
                </a:solidFill>
                <a:latin typeface="Arial"/>
              </a:rPr>
              <a:t>Fds</a:t>
            </a:r>
            <a:endParaRPr lang="es-CO" sz="1400" b="0" noProof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9"/>
          <p:cNvSpPr/>
          <p:nvPr/>
        </p:nvSpPr>
        <p:spPr>
          <a:xfrm>
            <a:off x="6112677" y="4892918"/>
            <a:ext cx="3566160" cy="436479"/>
          </a:xfrm>
          <a:prstGeom prst="rect">
            <a:avLst/>
          </a:prstGeom>
          <a:solidFill>
            <a:schemeClr val="accent1"/>
          </a:solidFill>
          <a:ln>
            <a:solidFill>
              <a:srgbClr val="0D47A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b="1" dirty="0">
                <a:solidFill>
                  <a:srgbClr val="FFFFFF"/>
                </a:solidFill>
                <a:latin typeface="Arial"/>
              </a:rPr>
              <a:t>Mapa  riesgo</a:t>
            </a:r>
            <a:endParaRPr sz="1600" b="1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9" name="Connector 11"/>
          <p:cNvCxnSpPr/>
          <p:nvPr/>
        </p:nvCxnSpPr>
        <p:spPr>
          <a:xfrm>
            <a:off x="6021236" y="4207118"/>
            <a:ext cx="91441" cy="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2"/>
          <p:cNvCxnSpPr/>
          <p:nvPr/>
        </p:nvCxnSpPr>
        <p:spPr>
          <a:xfrm>
            <a:off x="7850037" y="4207118"/>
            <a:ext cx="182880" cy="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13"/>
          <p:cNvCxnSpPr/>
          <p:nvPr/>
        </p:nvCxnSpPr>
        <p:spPr>
          <a:xfrm>
            <a:off x="9678837" y="4207118"/>
            <a:ext cx="91439" cy="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14"/>
          <p:cNvCxnSpPr/>
          <p:nvPr/>
        </p:nvCxnSpPr>
        <p:spPr>
          <a:xfrm flipV="1">
            <a:off x="5198277" y="3704198"/>
            <a:ext cx="0" cy="9144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15"/>
          <p:cNvCxnSpPr/>
          <p:nvPr/>
        </p:nvCxnSpPr>
        <p:spPr>
          <a:xfrm flipV="1">
            <a:off x="10593237" y="3704198"/>
            <a:ext cx="0" cy="9144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16"/>
          <p:cNvCxnSpPr/>
          <p:nvPr/>
        </p:nvCxnSpPr>
        <p:spPr>
          <a:xfrm>
            <a:off x="6981357" y="4618598"/>
            <a:ext cx="0" cy="27432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17"/>
          <p:cNvCxnSpPr/>
          <p:nvPr/>
        </p:nvCxnSpPr>
        <p:spPr>
          <a:xfrm>
            <a:off x="8855877" y="4618598"/>
            <a:ext cx="0" cy="274320"/>
          </a:xfrm>
          <a:prstGeom prst="line">
            <a:avLst/>
          </a:prstGeom>
          <a:ln w="22860"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1">
            <a:extLst>
              <a:ext uri="{FF2B5EF4-FFF2-40B4-BE49-F238E27FC236}">
                <a16:creationId xmlns:a16="http://schemas.microsoft.com/office/drawing/2014/main" id="{D6BD71C1-6F77-0A1E-A70F-D77FF9CD6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629" y="1300385"/>
            <a:ext cx="73239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“La metodología integró análisis estadístico, temporal y espacial, culminando en la generación de una superficie interpolada de PM2.5 clasificada según la Resolución 2254 de 2017 para identificar zonas de riesgo.”</a:t>
            </a:r>
          </a:p>
        </p:txBody>
      </p:sp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5117A85B-083A-EC1A-7BB5-472F0AFEE97E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9;p1">
            <a:extLst>
              <a:ext uri="{FF2B5EF4-FFF2-40B4-BE49-F238E27FC236}">
                <a16:creationId xmlns:a16="http://schemas.microsoft.com/office/drawing/2014/main" id="{9BB6744C-6D9B-0ED3-D41C-481D76CBBDC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448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DDA543-0C68-EF56-1989-0457E57B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E3A51-8719-CE38-E140-EB5CB5CD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2" y="345864"/>
            <a:ext cx="10515600" cy="507831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Metodología - Mapas de Riesgo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EB55355D-2D48-ED6D-80F7-FB039D5CD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0" y="1143559"/>
            <a:ext cx="2777267" cy="3471584"/>
          </a:xfrm>
          <a:prstGeom prst="rect">
            <a:avLst/>
          </a:prstGeom>
        </p:spPr>
      </p:pic>
      <p:pic>
        <p:nvPicPr>
          <p:cNvPr id="8" name="Imagen 7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293F2EDF-A7B3-FDFA-1BF2-A3898DD11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2"/>
          <a:stretch>
            <a:fillRect/>
          </a:stretch>
        </p:blipFill>
        <p:spPr>
          <a:xfrm>
            <a:off x="3359969" y="951849"/>
            <a:ext cx="2777267" cy="3875022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B45B5D37-0E76-94A8-4A0B-9AAE807621F5}"/>
              </a:ext>
            </a:extLst>
          </p:cNvPr>
          <p:cNvSpPr txBox="1"/>
          <p:nvPr/>
        </p:nvSpPr>
        <p:spPr>
          <a:xfrm>
            <a:off x="1370955" y="4657594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Amenaza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0C90896-1009-CB09-2461-55D422C6658B}"/>
              </a:ext>
            </a:extLst>
          </p:cNvPr>
          <p:cNvSpPr txBox="1"/>
          <p:nvPr/>
        </p:nvSpPr>
        <p:spPr>
          <a:xfrm>
            <a:off x="4235334" y="4615143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Exposición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FD97F8C-63E1-66DF-6ADD-B5C165E5C44F}"/>
              </a:ext>
            </a:extLst>
          </p:cNvPr>
          <p:cNvSpPr txBox="1"/>
          <p:nvPr/>
        </p:nvSpPr>
        <p:spPr>
          <a:xfrm>
            <a:off x="2846700" y="4690093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*</a:t>
            </a:r>
          </a:p>
        </p:txBody>
      </p:sp>
      <p:pic>
        <p:nvPicPr>
          <p:cNvPr id="15" name="Imagen 14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66B31CF1-985A-E3BD-239C-B5A037399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"/>
          <a:stretch>
            <a:fillRect/>
          </a:stretch>
        </p:blipFill>
        <p:spPr>
          <a:xfrm>
            <a:off x="6014488" y="951849"/>
            <a:ext cx="2794670" cy="3875022"/>
          </a:xfrm>
          <a:prstGeom prst="rect">
            <a:avLst/>
          </a:prstGeom>
        </p:spPr>
      </p:pic>
      <p:sp>
        <p:nvSpPr>
          <p:cNvPr id="17" name="TextBox 25">
            <a:extLst>
              <a:ext uri="{FF2B5EF4-FFF2-40B4-BE49-F238E27FC236}">
                <a16:creationId xmlns:a16="http://schemas.microsoft.com/office/drawing/2014/main" id="{6FE620E3-88D7-1A1F-C9E8-1FCE1639BBE0}"/>
              </a:ext>
            </a:extLst>
          </p:cNvPr>
          <p:cNvSpPr txBox="1"/>
          <p:nvPr/>
        </p:nvSpPr>
        <p:spPr>
          <a:xfrm>
            <a:off x="6650505" y="4615143"/>
            <a:ext cx="1489644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(Vulnerabilidad Uso del suelo * 0,5)</a:t>
            </a:r>
          </a:p>
        </p:txBody>
      </p:sp>
      <p:pic>
        <p:nvPicPr>
          <p:cNvPr id="21" name="Imagen 20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4C18611E-6328-949D-1071-ECDE107EB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3"/>
          <a:stretch>
            <a:fillRect/>
          </a:stretch>
        </p:blipFill>
        <p:spPr>
          <a:xfrm>
            <a:off x="8791755" y="951849"/>
            <a:ext cx="2739700" cy="3875022"/>
          </a:xfrm>
          <a:prstGeom prst="rect">
            <a:avLst/>
          </a:prstGeom>
        </p:spPr>
      </p:pic>
      <p:sp>
        <p:nvSpPr>
          <p:cNvPr id="22" name="TextBox 25">
            <a:extLst>
              <a:ext uri="{FF2B5EF4-FFF2-40B4-BE49-F238E27FC236}">
                <a16:creationId xmlns:a16="http://schemas.microsoft.com/office/drawing/2014/main" id="{E525817F-AF30-E368-039B-EFBE7C6E0D77}"/>
              </a:ext>
            </a:extLst>
          </p:cNvPr>
          <p:cNvSpPr txBox="1"/>
          <p:nvPr/>
        </p:nvSpPr>
        <p:spPr>
          <a:xfrm>
            <a:off x="9304440" y="4615142"/>
            <a:ext cx="1826672" cy="58477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(Vulnerabilidad Centros Medicos * 0,5)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D89512BC-2291-2448-6820-435C45CE348C}"/>
              </a:ext>
            </a:extLst>
          </p:cNvPr>
          <p:cNvSpPr txBox="1"/>
          <p:nvPr/>
        </p:nvSpPr>
        <p:spPr>
          <a:xfrm>
            <a:off x="5486214" y="4690093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*        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A632D905-51EE-C2E6-D43A-F3DDCA2F943D}"/>
              </a:ext>
            </a:extLst>
          </p:cNvPr>
          <p:cNvSpPr txBox="1"/>
          <p:nvPr/>
        </p:nvSpPr>
        <p:spPr>
          <a:xfrm>
            <a:off x="8263483" y="4657594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*        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AD40FB9-2D1D-AF86-6F3A-F8E2A984053F}"/>
              </a:ext>
            </a:extLst>
          </p:cNvPr>
          <p:cNvSpPr txBox="1"/>
          <p:nvPr/>
        </p:nvSpPr>
        <p:spPr>
          <a:xfrm>
            <a:off x="5486214" y="5103229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=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09E4F6-5841-889F-0568-1C91582726BC}"/>
              </a:ext>
            </a:extLst>
          </p:cNvPr>
          <p:cNvSpPr txBox="1"/>
          <p:nvPr/>
        </p:nvSpPr>
        <p:spPr>
          <a:xfrm>
            <a:off x="5501220" y="5505599"/>
            <a:ext cx="1026536" cy="338554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 latinLnBrk="1"/>
            <a:r>
              <a:rPr lang="en-US" sz="1600" noProof="1">
                <a:solidFill>
                  <a:schemeClr val="bg2">
                    <a:lumMod val="10000"/>
                  </a:schemeClr>
                </a:solidFill>
                <a:latin typeface="Arial Narrow" panose="020B0606020202030204" pitchFamily="34" charset="0"/>
              </a:rPr>
              <a:t>Riesgo</a:t>
            </a:r>
          </a:p>
        </p:txBody>
      </p:sp>
      <p:sp>
        <p:nvSpPr>
          <p:cNvPr id="27" name="Google Shape;88;p1">
            <a:extLst>
              <a:ext uri="{FF2B5EF4-FFF2-40B4-BE49-F238E27FC236}">
                <a16:creationId xmlns:a16="http://schemas.microsoft.com/office/drawing/2014/main" id="{90CD8B99-898E-116E-123F-BEDBD16BC9D0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89;p1">
            <a:extLst>
              <a:ext uri="{FF2B5EF4-FFF2-40B4-BE49-F238E27FC236}">
                <a16:creationId xmlns:a16="http://schemas.microsoft.com/office/drawing/2014/main" id="{6A085791-08DA-7A7E-375D-AAD8C3DF680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67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743" y="147042"/>
            <a:ext cx="41439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Arial"/>
              </a:defRPr>
            </a:lvl1pPr>
          </a:lstStyle>
          <a:p>
            <a:r>
              <a:rPr lang="es-CO" dirty="0"/>
              <a:t>Uso de  </a:t>
            </a:r>
            <a:r>
              <a:rPr lang="es-CO" dirty="0" err="1"/>
              <a:t>Librerias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11372"/>
              </p:ext>
            </p:extLst>
          </p:nvPr>
        </p:nvGraphicFramePr>
        <p:xfrm>
          <a:off x="587827" y="736878"/>
          <a:ext cx="10787744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70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34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6004"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Capítulo / 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Librería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Rol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 dirty="0" err="1"/>
                        <a:t>Funciones</a:t>
                      </a:r>
                      <a:r>
                        <a:rPr sz="1600" dirty="0"/>
                        <a:t> / </a:t>
                      </a:r>
                      <a:r>
                        <a:rPr sz="1600" dirty="0" err="1"/>
                        <a:t>Objetos</a:t>
                      </a:r>
                      <a:r>
                        <a:rPr sz="1600" dirty="0"/>
                        <a:t> 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lang="es-CO" sz="1600" dirty="0"/>
                        <a:t>Descripción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9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/>
                        <a:t>1. </a:t>
                      </a:r>
                      <a:r>
                        <a:rPr sz="1400" dirty="0" err="1"/>
                        <a:t>Gestión</a:t>
                      </a:r>
                      <a:r>
                        <a:rPr sz="1400" dirty="0"/>
                        <a:t>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/>
                        <a:t>Ingesta, </a:t>
                      </a:r>
                      <a:r>
                        <a:rPr sz="1400" dirty="0" err="1"/>
                        <a:t>limpieza</a:t>
                      </a:r>
                      <a:r>
                        <a:rPr sz="1400" dirty="0"/>
                        <a:t>, </a:t>
                      </a:r>
                      <a:r>
                        <a:rPr sz="1400" dirty="0" err="1"/>
                        <a:t>agregación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read_csv, read_excel, groupby, agg, pivot, merge, to_datetime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Resumen por estación y tabla pivote para correlaciones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/>
                        <a:t>1. </a:t>
                      </a:r>
                      <a:r>
                        <a:rPr sz="1400" dirty="0" err="1"/>
                        <a:t>Gestión</a:t>
                      </a:r>
                      <a:r>
                        <a:rPr sz="1400" dirty="0"/>
                        <a:t> de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Operaciones numéricas y 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np.round, arrays, np.nan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Soporte vectorizado para cálculos e IDW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2. Visualización Básica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Gráficos base y mapas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figure, plot, imshow, colorbar,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Serie temporal y mapa de calor IDW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2. Visualización Básica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Estética y heatmaps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heatmap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Matriz de correlación PM2.5-Humedad-Temperatura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3. Análisis Estadístico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Resumen estadístico multivariado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 err="1"/>
                        <a:t>groupby</a:t>
                      </a:r>
                      <a:r>
                        <a:rPr sz="1400" dirty="0"/>
                        <a:t>().</a:t>
                      </a:r>
                      <a:r>
                        <a:rPr sz="1400" dirty="0" err="1"/>
                        <a:t>agg</a:t>
                      </a:r>
                      <a:r>
                        <a:rPr sz="1400" dirty="0"/>
                        <a:t>(), describe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PM25_mean, PM25_min, PM25_max,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3. Análisis Estadístico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scipy.stats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Correlaciones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pearsonr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r y p-value PM2.5 vs Temp/Humedad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/>
                        <a:t>4. </a:t>
                      </a:r>
                      <a:r>
                        <a:rPr sz="1400" dirty="0" err="1"/>
                        <a:t>Análisis</a:t>
                      </a:r>
                      <a:r>
                        <a:rPr sz="1400" dirty="0"/>
                        <a:t> Temporal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statsmodels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Estacionariedad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adfuller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Prueba ADF en estación seleccionada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5. Preparación Espacial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geopandas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Datos geoespaciales vectoriales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GeoDataFrame, points_from_xy, plot, to_crs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Capa de estaciones y unión con comunas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5. Preparación Espacial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shapely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Geometrías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Creación de puntos lat/lon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8530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6. Análisis Espacial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libpysal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Pesos espaciales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weights.KNN.from_array,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/>
                        <a:t>K=4 </a:t>
                      </a:r>
                      <a:r>
                        <a:rPr sz="1400" dirty="0" err="1"/>
                        <a:t>vecinos</a:t>
                      </a:r>
                      <a:r>
                        <a:rPr sz="1400" dirty="0"/>
                        <a:t> para Moran/LISA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28" y="337982"/>
            <a:ext cx="8077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Uso de l</a:t>
            </a:r>
            <a:r>
              <a:rPr sz="3000" b="1" dirty="0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ibrerías</a:t>
            </a:r>
            <a:r>
              <a:rPr sz="3000" b="1" dirty="0">
                <a:solidFill>
                  <a:schemeClr val="accent1">
                    <a:lumMod val="75000"/>
                  </a:schemeClr>
                </a:solidFill>
                <a:latin typeface="Arial"/>
              </a:rPr>
              <a:t> (cont.)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44953"/>
              </p:ext>
            </p:extLst>
          </p:nvPr>
        </p:nvGraphicFramePr>
        <p:xfrm>
          <a:off x="1045028" y="1012372"/>
          <a:ext cx="10254343" cy="5628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65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7259"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Capítulo / Etapa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Librería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Rol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sz="1600"/>
                        <a:t>Funciones / Objetos 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latin typeface="Arial"/>
                        </a:defRPr>
                      </a:pPr>
                      <a:r>
                        <a:rPr lang="es-CO" sz="1600" dirty="0"/>
                        <a:t>Descripción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6. Análisis Espacial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esda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Autocorrelación espacial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Moran, Moran_Local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Índice Moran Global y LISA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7. Interpolación / Superficie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scipy.spatial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Búsqueda de vecinos (k-d tree)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cKDTree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Soporte para IDW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602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7. Interpolación / Superficie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Cálculo de pesos IDW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operaciones arrays, potencias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w=1/d^p para superficie continua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8. Clasificación Normativa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Aplicar rangos normativos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apply, funciones personalizadas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Categorías Verde-Amarillo-Naranja-Rojo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9. Comparativo Laboral/Fds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Segmentación por tipo de día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dt.dayofweek, groupby('hora')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 err="1"/>
                        <a:t>Promedios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horarios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por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tipo</a:t>
                      </a:r>
                      <a:r>
                        <a:rPr sz="1400" dirty="0"/>
                        <a:t> de día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9. Comparativo Laboral/Fds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Gráfico comparativo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plot, scatter, axhline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Líneas y puntos codificados por 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10. Generación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Exportar figuras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savefig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Gráficos para la presentación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914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10. Generación de Productos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imageio (opcional)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Animaciones GIF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mimsave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Evolución horaria (si aplica)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3055"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11. Integración / Presentación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python-pptx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Automatizar diapositivas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/>
                        <a:t>Presentation, add_slide, add_shape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>
                          <a:latin typeface="Arial"/>
                        </a:defRPr>
                      </a:pPr>
                      <a:r>
                        <a:rPr sz="1400" dirty="0" err="1"/>
                        <a:t>Estandarizar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flujo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metodológico</a:t>
                      </a: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C673924-28D6-4B0A-5951-A5BCF292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57" y="801383"/>
            <a:ext cx="2965697" cy="190546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B208465-69E2-342E-6F6B-636F01F6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73915FF-C090-4F62-B434-0AC4F5AAEE03}" type="slidenum">
              <a:rPr lang="es-CO"/>
              <a:pPr>
                <a:spcAft>
                  <a:spcPts val="600"/>
                </a:spcAft>
              </a:pPr>
              <a:t>8</a:t>
            </a:fld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D40267-E4CA-7C9C-847E-13114150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96845"/>
            <a:ext cx="5775452" cy="416830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D0067C9-718C-66E9-38F9-09B7EFECE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051" y="685750"/>
            <a:ext cx="5121749" cy="29944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3DCFE2D-A7C4-F3F2-3493-EC4D2CA6B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713" y="3821891"/>
            <a:ext cx="4890458" cy="271112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9C78016-7DCF-64A4-06C4-60CE58F823A5}"/>
              </a:ext>
            </a:extLst>
          </p:cNvPr>
          <p:cNvSpPr txBox="1">
            <a:spLocks/>
          </p:cNvSpPr>
          <p:nvPr/>
        </p:nvSpPr>
        <p:spPr>
          <a:xfrm>
            <a:off x="256655" y="84789"/>
            <a:ext cx="10515600" cy="7165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Arial"/>
              </a:defRPr>
            </a:lvl1pPr>
          </a:lstStyle>
          <a:p>
            <a:r>
              <a:rPr lang="es-CO" dirty="0"/>
              <a:t>Resultados  análisis espacio Temporal</a:t>
            </a:r>
          </a:p>
        </p:txBody>
      </p:sp>
      <p:sp>
        <p:nvSpPr>
          <p:cNvPr id="3" name="Google Shape;88;p1">
            <a:extLst>
              <a:ext uri="{FF2B5EF4-FFF2-40B4-BE49-F238E27FC236}">
                <a16:creationId xmlns:a16="http://schemas.microsoft.com/office/drawing/2014/main" id="{5597B179-063E-82A5-BCF8-AA37B9A172D3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89;p1">
            <a:extLst>
              <a:ext uri="{FF2B5EF4-FFF2-40B4-BE49-F238E27FC236}">
                <a16:creationId xmlns:a16="http://schemas.microsoft.com/office/drawing/2014/main" id="{BEB0DE6F-DE4B-12B7-743A-628B92C4A13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97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3F05D0-4309-B663-2FE7-A181B1967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E3AAC-61FC-4F3D-3C39-621A3921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22" y="150994"/>
            <a:ext cx="10515600" cy="507831"/>
          </a:xfrm>
          <a:noFill/>
        </p:spPr>
        <p:txBody>
          <a:bodyPr wrap="square">
            <a:spAutoFit/>
          </a:bodyPr>
          <a:lstStyle/>
          <a:p>
            <a:r>
              <a:rPr lang="es-CO" sz="30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+mn-cs"/>
              </a:rPr>
              <a:t>Resultados - Mapas de  concentración de PM2.5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C1CA80B-AE71-4757-B3FF-8D458558C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15FF-C090-4F62-B434-0AC4F5AAEE03}" type="slidenum">
              <a:rPr lang="es-CO" smtClean="0"/>
              <a:t>9</a:t>
            </a:fld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7CE6B6-CC5B-D550-489F-68AF6FDA6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65" y="646524"/>
            <a:ext cx="3087452" cy="245167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3BFDB3-142D-B6FB-9B5A-F9C6DDD7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361" y="646524"/>
            <a:ext cx="2945277" cy="245167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E4A3C85-89EF-FC82-5252-173E1B13D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7347" y="633290"/>
            <a:ext cx="3084149" cy="25169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0D0A729-D1C9-3BCA-D490-3F78EEB2A1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554" y="3614863"/>
            <a:ext cx="2947978" cy="246343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0216C8E-5706-10FE-2F0C-C87623D28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3361" y="3566029"/>
            <a:ext cx="3004751" cy="245167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A8338C74-C498-888F-3636-C53C5E1B32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7347" y="3595249"/>
            <a:ext cx="3046107" cy="2448506"/>
          </a:xfrm>
          <a:prstGeom prst="rect">
            <a:avLst/>
          </a:prstGeom>
        </p:spPr>
      </p:pic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2DB91691-0DE3-9598-F3A1-98BA3F91390B}"/>
              </a:ext>
            </a:extLst>
          </p:cNvPr>
          <p:cNvSpPr/>
          <p:nvPr/>
        </p:nvSpPr>
        <p:spPr>
          <a:xfrm>
            <a:off x="0" y="5857892"/>
            <a:ext cx="12192000" cy="1000108"/>
          </a:xfrm>
          <a:prstGeom prst="rect">
            <a:avLst/>
          </a:prstGeom>
          <a:solidFill>
            <a:srgbClr val="565A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EAD0521C-372E-ABD5-6631-68BD036AFD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33074"/>
          <a:stretch/>
        </p:blipFill>
        <p:spPr>
          <a:xfrm>
            <a:off x="10468417" y="5961946"/>
            <a:ext cx="1677863" cy="79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9370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8721</TotalTime>
  <Words>924</Words>
  <Application>Microsoft Office PowerPoint</Application>
  <PresentationFormat>Panorámica</PresentationFormat>
  <Paragraphs>172</Paragraphs>
  <Slides>13</Slides>
  <Notes>7</Notes>
  <HiddenSlides>6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Arial Narrow</vt:lpstr>
      <vt:lpstr>Tema de Office</vt:lpstr>
      <vt:lpstr>                    Evaluación de la Contaminación Ambiental por  Material particulado PM 2.5 en Soacha Camila Canchon Diego Fernando Molina Zamorano</vt:lpstr>
      <vt:lpstr>Presentación de PowerPoint</vt:lpstr>
      <vt:lpstr>Situación de  Contaminación  Por  que estudiar  este  fenómeno ambiental</vt:lpstr>
      <vt:lpstr>Metodología – Análisis de datos</vt:lpstr>
      <vt:lpstr>Metodología - Mapas de Riesgo</vt:lpstr>
      <vt:lpstr>Presentación de PowerPoint</vt:lpstr>
      <vt:lpstr>Presentación de PowerPoint</vt:lpstr>
      <vt:lpstr>Presentación de PowerPoint</vt:lpstr>
      <vt:lpstr>Resultados - Mapas de  concentración de PM2.5</vt:lpstr>
      <vt:lpstr>Resultados - Mapas de Riesgo</vt:lpstr>
      <vt:lpstr>Resultados - Mapas de Riesgo</vt:lpstr>
      <vt:lpstr>Resultados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F Molina Z</dc:creator>
  <cp:lastModifiedBy>Camila  Canchon Triana</cp:lastModifiedBy>
  <cp:revision>84</cp:revision>
  <cp:lastPrinted>2024-08-21T21:21:50Z</cp:lastPrinted>
  <dcterms:created xsi:type="dcterms:W3CDTF">2024-07-19T20:47:48Z</dcterms:created>
  <dcterms:modified xsi:type="dcterms:W3CDTF">2025-07-22T00:05:33Z</dcterms:modified>
</cp:coreProperties>
</file>