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6A84D2A-F62A-F78F-EBB5-09FC22601F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A1DF255-133A-8838-650D-0DC1D1A9797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760609A-CA65-8A09-E196-775679DCF4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13DD89-7ADF-1A63-568D-995F0DF087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9966BB-7970-8182-B6D2-DCED14DD1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594418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AE2A217-74A0-7DDE-E976-D84E3FB185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1C57911-81CE-B7C4-C586-1142650A55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26B07DA-B290-8A71-CDB5-17C57CBC29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4C92BB-1106-EBF3-7650-35D48B1236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B1AEDB5-9ADE-8A51-ECCA-A1BFEBC96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43717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36E3820-C906-3F1F-BE77-2318656A986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8A248D08-3DF4-18CB-1004-1FC4D6556F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D883B242-075E-7658-B7B5-9325A0D8A6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55375A9-15E9-9AE9-84F8-C18E176568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9416254-EFE2-DD69-59A7-C63C0901AE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779414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26A52CE-BD69-28C9-7AEA-50C707C3D7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EA16DB8-271F-568E-06B5-64214C6743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BEEFD60-A99A-0345-E2FA-8DDC9AD551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2F80356-6A01-1118-81F9-B950155BB0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F9C4C85-61CF-7CD7-836E-7194D1D2CC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91090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C4C864F-1676-F21B-DF1C-07D41C816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70F20D4-7EC1-615F-570E-60E25319D7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2BF0EA2-7678-38E1-E47C-17D5B98230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896704CA-DBD5-1305-6391-2F18B1179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171CCB6-1CF9-2498-0BD0-004CDD10A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37161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D8C2276-7F82-DD2D-8C37-46444671C7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A0343D7-C5BE-24B3-CD39-BD6E34F3DE8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9C0B0AF3-F4AF-C2C8-2FB4-1F50280EA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D9588489-933B-8378-3EA2-BF79E33447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A8E9EDF-418A-6A4E-2B04-63C5D345B6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628AA5F-EECA-1B2A-4EAB-95FA03A338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6552623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17A3B7-C1CC-BC57-5394-C86CEE6749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29D8E8A-824D-5D57-CCCC-DE5089191E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0459575-FDB0-B306-7499-F9B2B36B88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DA0BAF7-3DBC-5559-C1BC-0D27525D13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50C974C5-8799-2774-0939-CAC21BCE1E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3FEF40C-FBA6-6C90-6FA2-4421CF26C9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37D60FE5-58DE-1BBD-68A0-A7B7F4904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5963B26B-DECC-030F-4984-B76FD5A1E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7018284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F73A17-EF5C-E018-A870-7AB746ADB0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03D35990-7F7F-3136-55EA-768AF9B156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6DEEE138-8244-7215-6CA9-6210867516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C297348A-A190-AA44-6EE5-112F890F0B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627607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24D5DB1-6D51-FC36-DAB8-0E6C34472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792404E3-FAB2-2869-3C44-A72AB86B3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AD0E5BDD-EEC2-8C47-B86D-905848D28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731282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4B3E6BF-DCC4-7AEA-788E-18211E1881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14C065F-C57B-F36F-E919-4787B0686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075D813-0CE4-78F1-5DE4-D0B738750E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2F4EF7B0-C1DC-7721-086D-9B1FE0991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55A4842-0735-AA08-4CDD-42838DB354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9D0BFAB-E7C6-21F1-7BBE-643130F22B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368252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F284819-4FFA-576E-83F9-C88EE7D41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BC30EEF-D93C-71D3-2BB5-B96DD6437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7939800-334C-E138-4EDE-8B6D67F50C2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C03E83EE-668B-9FC3-E363-4EE400727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9FB1EAB-8FA6-31FA-A0C3-167BE8E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C7693C8-6C46-11BC-759B-385C470E1B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618074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E1B4B27C-78ED-D498-9750-E857187FA8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O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5C764B3-DFB6-6E12-5C6F-8D23A8202E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0DBF64A-C91A-EFCC-2904-192448E724C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8F219B-D2A9-4177-9BE0-6583D1C4770E}" type="datetimeFigureOut">
              <a:rPr lang="es-CO" smtClean="0"/>
              <a:t>25/06/2025</a:t>
            </a:fld>
            <a:endParaRPr lang="es-CO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A21FE-552D-599D-30A6-94B22501E86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0EBB6B9-5394-29C6-82BC-6A06A38BA2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F22FE3E-976A-41BE-A789-B01256A5403F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01901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72B69D-5C46-B51F-2798-A432247DE46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  <a:t>Evaluación de la Calidad de Aire en el Municipio de Soacha</a:t>
            </a:r>
            <a:br>
              <a:rPr lang="es-ES" sz="40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s-CO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312D4126-3A91-26B7-FDD3-A2A19549160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Diego Molina y Camila Canchon</a:t>
            </a:r>
            <a:endParaRPr lang="es-CO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112088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17</Words>
  <Application>Microsoft Office PowerPoint</Application>
  <PresentationFormat>Panorámica</PresentationFormat>
  <Paragraphs>2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Tema de Office</vt:lpstr>
      <vt:lpstr>Evaluación de la Calidad de Aire en el Municipio de Soacha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Camila  Canchon Triana</dc:creator>
  <cp:lastModifiedBy>Camila  Canchon Triana</cp:lastModifiedBy>
  <cp:revision>1</cp:revision>
  <dcterms:created xsi:type="dcterms:W3CDTF">2025-06-25T15:29:15Z</dcterms:created>
  <dcterms:modified xsi:type="dcterms:W3CDTF">2025-06-25T15:31:07Z</dcterms:modified>
</cp:coreProperties>
</file>