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1037" r:id="rId2"/>
    <p:sldId id="1036" r:id="rId3"/>
    <p:sldId id="1038" r:id="rId4"/>
    <p:sldId id="1039" r:id="rId5"/>
    <p:sldId id="1040" r:id="rId6"/>
    <p:sldId id="1041" r:id="rId7"/>
    <p:sldId id="1042" r:id="rId8"/>
    <p:sldId id="1045" r:id="rId9"/>
    <p:sldId id="1043" r:id="rId10"/>
    <p:sldId id="1046" r:id="rId11"/>
    <p:sldId id="1044" r:id="rId12"/>
    <p:sldId id="1047" r:id="rId13"/>
    <p:sldId id="1048" r:id="rId14"/>
    <p:sldId id="1035" r:id="rId15"/>
  </p:sldIdLst>
  <p:sldSz cx="12192000" cy="6858000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3333"/>
    <a:srgbClr val="173F5F"/>
    <a:srgbClr val="F4A261"/>
    <a:srgbClr val="E9C46A"/>
    <a:srgbClr val="E76F51"/>
    <a:srgbClr val="ED7D31"/>
    <a:srgbClr val="DAB041"/>
    <a:srgbClr val="BD9237"/>
    <a:srgbClr val="2A9D8F"/>
    <a:srgbClr val="F8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24" autoAdjust="0"/>
  </p:normalViewPr>
  <p:slideViewPr>
    <p:cSldViewPr snapToGrid="0">
      <p:cViewPr varScale="1">
        <p:scale>
          <a:sx n="67" d="100"/>
          <a:sy n="67" d="100"/>
        </p:scale>
        <p:origin x="66" y="192"/>
      </p:cViewPr>
      <p:guideLst>
        <p:guide orient="horz" pos="220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63A18E5-A0D9-4DE9-8175-4714BA954D78}" type="datetimeFigureOut">
              <a:rPr lang="es-CO" altLang="es-CO"/>
              <a:pPr>
                <a:defRPr/>
              </a:pPr>
              <a:t>16/06/2022</a:t>
            </a:fld>
            <a:endParaRPr lang="es-CO" alt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 noProof="0"/>
              <a:t>Editar el estilo de texto del patrón</a:t>
            </a:r>
          </a:p>
          <a:p>
            <a:pPr lvl="1"/>
            <a:r>
              <a:rPr lang="es-ES" altLang="es-CO" noProof="0"/>
              <a:t>Segundo nivel</a:t>
            </a:r>
          </a:p>
          <a:p>
            <a:pPr lvl="2"/>
            <a:r>
              <a:rPr lang="es-ES" altLang="es-CO" noProof="0"/>
              <a:t>Tercer nivel</a:t>
            </a:r>
          </a:p>
          <a:p>
            <a:pPr lvl="3"/>
            <a:r>
              <a:rPr lang="es-ES" altLang="es-CO" noProof="0"/>
              <a:t>Cuarto nivel</a:t>
            </a:r>
          </a:p>
          <a:p>
            <a:pPr lvl="4"/>
            <a:r>
              <a:rPr lang="es-ES" altLang="es-CO" noProof="0"/>
              <a:t>Quinto nivel</a:t>
            </a:r>
            <a:endParaRPr lang="es-CO" altLang="es-CO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FC71C11-CB1F-4293-8B42-28E21BCA906D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3548729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709644"/>
            <a:ext cx="9144000" cy="1663447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AD3333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554909"/>
            <a:ext cx="9144000" cy="101054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201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DA6CB-D3E4-4B23-BD2C-29898E8E8D0A}" type="datetimeFigureOut">
              <a:rPr lang="es-CO" altLang="es-CO"/>
              <a:pPr>
                <a:defRPr/>
              </a:pPr>
              <a:t>16/06/2022</a:t>
            </a:fld>
            <a:endParaRPr lang="es-CO" alt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D8EA2-5042-4875-A37A-6744D37E4262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94360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7366A-F3A6-4CC4-B840-9EDE02E74CD2}" type="datetimeFigureOut">
              <a:rPr lang="es-CO" altLang="es-CO"/>
              <a:pPr>
                <a:defRPr/>
              </a:pPr>
              <a:t>16/06/2022</a:t>
            </a:fld>
            <a:endParaRPr lang="es-CO" alt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E0346-D625-4449-9F82-2DA76696FDB3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79179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811" y="160027"/>
            <a:ext cx="10515600" cy="984562"/>
          </a:xfrm>
        </p:spPr>
        <p:txBody>
          <a:bodyPr anchor="t">
            <a:normAutofit/>
          </a:bodyPr>
          <a:lstStyle>
            <a:lvl1pPr>
              <a:defRPr sz="2400" b="1">
                <a:solidFill>
                  <a:srgbClr val="AD3333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3415" y="1304617"/>
            <a:ext cx="10925175" cy="5036362"/>
          </a:xfrm>
        </p:spPr>
        <p:txBody>
          <a:bodyPr/>
          <a:lstStyle>
            <a:lvl1pPr marL="0" indent="0">
              <a:buNone/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5635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49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C16E0-D039-44C8-8192-BDED2ABD827A}" type="datetimeFigureOut">
              <a:rPr lang="es-CO" altLang="es-CO"/>
              <a:pPr>
                <a:defRPr/>
              </a:pPr>
              <a:t>16/06/2022</a:t>
            </a:fld>
            <a:endParaRPr lang="es-CO" alt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F9D22-3D66-4249-AA17-FD6741AF4098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317421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00998-559D-4EBD-9347-6656379B4AEC}" type="datetimeFigureOut">
              <a:rPr lang="es-CO" altLang="es-CO"/>
              <a:pPr>
                <a:defRPr/>
              </a:pPr>
              <a:t>16/06/2022</a:t>
            </a:fld>
            <a:endParaRPr lang="es-CO" altLang="es-CO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1419D-0432-4585-A706-2226F93876C0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372170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CEDC-06ED-4C7C-9B03-83046E1325F6}" type="datetimeFigureOut">
              <a:rPr lang="es-CO" altLang="es-CO"/>
              <a:pPr>
                <a:defRPr/>
              </a:pPr>
              <a:t>16/06/2022</a:t>
            </a:fld>
            <a:endParaRPr lang="es-CO" altLang="es-CO" dirty="0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70616-2E74-471E-AAEF-A4D337523D7F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98930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F25C1-17BB-4366-890E-F326F3BED209}" type="datetimeFigureOut">
              <a:rPr lang="es-CO" altLang="es-CO"/>
              <a:pPr>
                <a:defRPr/>
              </a:pPr>
              <a:t>16/06/2022</a:t>
            </a:fld>
            <a:endParaRPr lang="es-CO" altLang="es-CO" dirty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E7D14-50C1-4B66-A5F4-D9657C158CA5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104833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9A324-A69E-4F9E-8265-9E809888D80A}" type="datetimeFigureOut">
              <a:rPr lang="es-CO" altLang="es-CO"/>
              <a:pPr>
                <a:defRPr/>
              </a:pPr>
              <a:t>16/06/2022</a:t>
            </a:fld>
            <a:endParaRPr lang="es-CO" altLang="es-CO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040C8-FB79-4E6D-A221-B9C004F27102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2948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B7F63-9348-4FED-9EED-D818C16FCE77}" type="datetimeFigureOut">
              <a:rPr lang="es-CO" altLang="es-CO"/>
              <a:pPr>
                <a:defRPr/>
              </a:pPr>
              <a:t>16/06/2022</a:t>
            </a:fld>
            <a:endParaRPr lang="es-CO" altLang="es-CO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0772A-1E30-40C1-8DA4-4C4BD7994531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36570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s-CO" altLang="es-CO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Editar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s-CO" alt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3F7A46F-03D8-4E44-98A7-21D921D8A9B6}" type="datetimeFigureOut">
              <a:rPr lang="es-CO" altLang="es-CO"/>
              <a:pPr>
                <a:defRPr/>
              </a:pPr>
              <a:t>16/06/2022</a:t>
            </a:fld>
            <a:endParaRPr lang="es-CO" alt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5FBB4E2-C74A-4947-B3B8-AA5F80113A4E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1" r:id="rId3"/>
    <p:sldLayoutId id="2147483987" r:id="rId4"/>
    <p:sldLayoutId id="2147483988" r:id="rId5"/>
    <p:sldLayoutId id="2147483989" r:id="rId6"/>
    <p:sldLayoutId id="2147483990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Estadística básica R</a:t>
            </a:r>
            <a:endParaRPr lang="es-CO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24000" y="4373091"/>
            <a:ext cx="9144000" cy="1010540"/>
          </a:xfrm>
        </p:spPr>
        <p:txBody>
          <a:bodyPr/>
          <a:lstStyle/>
          <a:p>
            <a:r>
              <a:rPr lang="es-ES" b="1" dirty="0"/>
              <a:t>Presentado por:</a:t>
            </a:r>
          </a:p>
          <a:p>
            <a:r>
              <a:rPr lang="es-ES" dirty="0"/>
              <a:t>Ing. María Camila Cely García</a:t>
            </a:r>
          </a:p>
          <a:p>
            <a:r>
              <a:rPr lang="es-ES" b="1" dirty="0"/>
              <a:t>D</a:t>
            </a:r>
            <a:r>
              <a:rPr lang="es-CO" b="1" dirty="0"/>
              <a:t>ocente</a:t>
            </a:r>
          </a:p>
          <a:p>
            <a:r>
              <a:rPr lang="es-ES" dirty="0"/>
              <a:t>Dr. N</a:t>
            </a:r>
            <a:r>
              <a:rPr lang="es-CO" dirty="0"/>
              <a:t>elson Fernandez</a:t>
            </a:r>
            <a:endParaRPr lang="es-ES" dirty="0"/>
          </a:p>
          <a:p>
            <a:endParaRPr lang="es-ES" dirty="0"/>
          </a:p>
          <a:p>
            <a:endParaRPr lang="es-CO" dirty="0"/>
          </a:p>
        </p:txBody>
      </p:sp>
      <p:pic>
        <p:nvPicPr>
          <p:cNvPr id="6" name="Picture 2" descr="Rstudio un IDE para el lenguaje de programación R en Linux | Desde Linux">
            <a:extLst>
              <a:ext uri="{FF2B5EF4-FFF2-40B4-BE49-F238E27FC236}">
                <a16:creationId xmlns:a16="http://schemas.microsoft.com/office/drawing/2014/main" id="{D841235D-9768-4D27-AE25-3B342C008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62" y="1292551"/>
            <a:ext cx="5172075" cy="193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C53769-6515-4C6C-91F0-1EDF7660D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DCB0B4-4193-443D-A72D-1EAB7D80F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49" y="517021"/>
            <a:ext cx="6449667" cy="6151832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2B1C138E-25E2-4FC8-AF6B-7350AD4936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05811" y="242342"/>
            <a:ext cx="4233210" cy="332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CO" dirty="0" err="1"/>
              <a:t>plot</a:t>
            </a:r>
            <a:r>
              <a:rPr lang="es-CO" dirty="0"/>
              <a:t>(</a:t>
            </a:r>
            <a:r>
              <a:rPr lang="es-CO" dirty="0" err="1"/>
              <a:t>Datos_ordenados$Intensity</a:t>
            </a:r>
            <a:r>
              <a:rPr lang="es-C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360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EC877-908B-4461-A399-35FE8B64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plot</a:t>
            </a:r>
            <a:r>
              <a:rPr lang="es-CO" dirty="0"/>
              <a:t>(</a:t>
            </a:r>
            <a:r>
              <a:rPr lang="es-CO" dirty="0" err="1"/>
              <a:t>Datos_ordenados$Volume</a:t>
            </a:r>
            <a:r>
              <a:rPr lang="es-CO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0FAEA7-428D-4147-9CF8-A74052883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C20E45-5392-4809-A24B-577E89DA9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87" y="517021"/>
            <a:ext cx="6610143" cy="609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69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33621C-0A70-4196-AADF-546703908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9FABC9A-C469-4D6A-A128-1E5D2D463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70854" y="239366"/>
            <a:ext cx="5730800" cy="332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dirty="0" err="1"/>
              <a:t>boxplot</a:t>
            </a:r>
            <a:r>
              <a:rPr lang="es-ES" dirty="0"/>
              <a:t>(</a:t>
            </a:r>
            <a:r>
              <a:rPr lang="es-ES" dirty="0" err="1"/>
              <a:t>Datos_ordenados$Intensity</a:t>
            </a:r>
            <a:r>
              <a:rPr lang="es-ES" dirty="0"/>
              <a:t> , col = 7)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83D0FC2-E44A-44B5-88E1-CD980510D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823912"/>
            <a:ext cx="6369740" cy="567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3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196E6-3992-4C1F-9CFC-AF4B85A6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boxplot</a:t>
            </a:r>
            <a:r>
              <a:rPr lang="es-CO" dirty="0"/>
              <a:t>(</a:t>
            </a:r>
            <a:r>
              <a:rPr lang="es-CO" dirty="0" err="1"/>
              <a:t>Datos_ordenados$Volume</a:t>
            </a:r>
            <a:r>
              <a:rPr lang="es-CO" dirty="0"/>
              <a:t> , col = 6)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ED6CB7-6B3C-43DF-BF1D-0CAE640F5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B97ADC-1018-40EA-AD6C-34293EC35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850" y="771524"/>
            <a:ext cx="6499985" cy="572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0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54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SELECCIÓN DE DATOS E IMPORTAR DATOS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0C874C-7F6F-4FB7-BF63-A510D2FDE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144589"/>
            <a:ext cx="5800725" cy="25908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83F3829-8733-43F2-8D33-755F68793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285" y="2829521"/>
            <a:ext cx="69723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6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B1119-4B12-4966-A140-CCDAB1AF0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71" y="1027216"/>
            <a:ext cx="11071789" cy="1324872"/>
          </a:xfrm>
        </p:spPr>
        <p:txBody>
          <a:bodyPr/>
          <a:lstStyle/>
          <a:p>
            <a:r>
              <a:rPr lang="es-ES" dirty="0"/>
              <a:t>&gt;summary(Datos_ordenados)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899DF1-8A31-4C4E-8C82-A356CE5DA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5237"/>
            <a:ext cx="12249144" cy="318311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9B648B8-2661-444F-98CE-E939F7C91B4C}"/>
              </a:ext>
            </a:extLst>
          </p:cNvPr>
          <p:cNvSpPr txBox="1"/>
          <p:nvPr/>
        </p:nvSpPr>
        <p:spPr>
          <a:xfrm>
            <a:off x="410817" y="437322"/>
            <a:ext cx="381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 </a:t>
            </a:r>
            <a:r>
              <a:rPr lang="es-ES" dirty="0" err="1"/>
              <a:t>er</a:t>
            </a:r>
            <a:r>
              <a:rPr lang="es-ES" dirty="0"/>
              <a:t> PASO RESUMEN DE ESTADISTICAS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9497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58822-CA1B-4611-B957-19E3DAC8C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0" y="471479"/>
            <a:ext cx="10515600" cy="984562"/>
          </a:xfrm>
        </p:spPr>
        <p:txBody>
          <a:bodyPr/>
          <a:lstStyle/>
          <a:p>
            <a:r>
              <a:rPr lang="es-CO" dirty="0" err="1"/>
              <a:t>boxplot</a:t>
            </a:r>
            <a:r>
              <a:rPr lang="es-CO" dirty="0"/>
              <a:t>(</a:t>
            </a:r>
            <a:r>
              <a:rPr lang="es-CO" dirty="0" err="1"/>
              <a:t>Datos_ordenados</a:t>
            </a:r>
            <a:r>
              <a:rPr lang="es-CO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2F1A58-3276-45D1-BA27-74DCDD1CC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97B24F-6D7D-43A4-A941-D84F33449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038" y="2078118"/>
            <a:ext cx="8917547" cy="422568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1B048C4-440C-4C5D-8336-C8B71BC605AA}"/>
              </a:ext>
            </a:extLst>
          </p:cNvPr>
          <p:cNvSpPr txBox="1"/>
          <p:nvPr/>
        </p:nvSpPr>
        <p:spPr>
          <a:xfrm>
            <a:off x="633410" y="145774"/>
            <a:ext cx="2427842" cy="371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2do paso: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3C28203-7605-4FB6-82AC-EA13A98A6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74" y="1011768"/>
            <a:ext cx="4635155" cy="135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5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9C3B4-BCAD-4CB3-AF29-4231BB79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err="1"/>
              <a:t>boxplot</a:t>
            </a:r>
            <a:r>
              <a:rPr lang="es-CO" dirty="0"/>
              <a:t>(</a:t>
            </a:r>
            <a:r>
              <a:rPr lang="es-CO" dirty="0" err="1"/>
              <a:t>Datos_ordenados</a:t>
            </a:r>
            <a:r>
              <a:rPr lang="es-CO" dirty="0"/>
              <a:t>$) Variables de cuartiles</a:t>
            </a:r>
            <a:br>
              <a:rPr lang="es-CO" dirty="0"/>
            </a:br>
            <a:br>
              <a:rPr lang="es-CO" dirty="0"/>
            </a:br>
            <a:r>
              <a:rPr lang="es-CO" dirty="0"/>
              <a:t>Grafica </a:t>
            </a:r>
            <a:r>
              <a:rPr lang="es-CO" dirty="0" err="1"/>
              <a:t>Diametros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AE21FE-38C4-4103-A7B5-64BC61B23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CB62EB-EF93-47EE-A541-D7E3ABE90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007" y="1718911"/>
            <a:ext cx="9495409" cy="405497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2C6A50A-B9E2-41B7-AF01-8CEB744CA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11" y="1304617"/>
            <a:ext cx="17240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6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5A8C1-47CE-4D1C-8BEC-22E2E89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err="1"/>
              <a:t>boxplot</a:t>
            </a:r>
            <a:r>
              <a:rPr lang="es-CO" dirty="0"/>
              <a:t>(</a:t>
            </a:r>
            <a:r>
              <a:rPr lang="es-CO" dirty="0" err="1"/>
              <a:t>Datos_ordenados$Intensity</a:t>
            </a:r>
            <a:r>
              <a:rPr lang="es-CO" dirty="0"/>
              <a:t>) Variables de Cuartiles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1F6320-E6E3-45CE-8543-1B1B133D6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11678B-912C-4841-98AD-707C74C30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933" y="1876011"/>
            <a:ext cx="9091708" cy="446496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04E6F0B-4B01-4F03-AD5E-043CD5FCB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0" y="1304617"/>
            <a:ext cx="2100007" cy="180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5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ACD41-90E2-4666-9498-7A7E2AA0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boxplot</a:t>
            </a:r>
            <a:r>
              <a:rPr lang="es-CO" dirty="0"/>
              <a:t>(</a:t>
            </a:r>
            <a:r>
              <a:rPr lang="es-CO" dirty="0" err="1"/>
              <a:t>Datos_ordenados$Volume</a:t>
            </a:r>
            <a:r>
              <a:rPr lang="es-CO" dirty="0"/>
              <a:t>) Variables de cuartiles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BA9490-220B-4424-8716-5F6228812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2010BE-AF84-4CC1-A28A-9984236C9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399" y="781050"/>
            <a:ext cx="6841435" cy="52959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85DA231-2D21-4B1B-AEF3-ABEE975B9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34" y="1144589"/>
            <a:ext cx="19240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B7411-DE2C-4A2D-BAA6-3B1227B70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err="1"/>
              <a:t>plot</a:t>
            </a:r>
            <a:r>
              <a:rPr lang="es-CO" dirty="0"/>
              <a:t>(</a:t>
            </a:r>
            <a:r>
              <a:rPr lang="es-CO" dirty="0" err="1"/>
              <a:t>Datos_ordenados</a:t>
            </a:r>
            <a:r>
              <a:rPr lang="es-CO" dirty="0"/>
              <a:t>)</a:t>
            </a:r>
            <a:br>
              <a:rPr lang="es-CO" dirty="0"/>
            </a:br>
            <a:r>
              <a:rPr lang="es-CO" dirty="0"/>
              <a:t>Graficas de Dispersión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88DA00-DCD1-46A5-9701-62809C0A3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722B7A-F3CD-45FC-BE75-59B594F16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805" y="319419"/>
            <a:ext cx="6239289" cy="621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96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DF525-40D4-4CF4-A1F1-E2AA57E3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plot</a:t>
            </a:r>
            <a:r>
              <a:rPr lang="es-CO" dirty="0"/>
              <a:t>(</a:t>
            </a:r>
            <a:r>
              <a:rPr lang="es-CO" dirty="0" err="1"/>
              <a:t>Datos_ordenados$Diametro</a:t>
            </a:r>
            <a:r>
              <a:rPr lang="es-CO" dirty="0"/>
              <a:t>)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ADDFD4-EA47-46C2-AFF0-154DF04C9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A26C3F-BDA2-48E6-992D-E9FDEBA3E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544" y="775666"/>
            <a:ext cx="6028911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589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16477</TotalTime>
  <Words>132</Words>
  <Application>Microsoft Office PowerPoint</Application>
  <PresentationFormat>Panorámica</PresentationFormat>
  <Paragraphs>19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MS PGothic</vt:lpstr>
      <vt:lpstr>Arial</vt:lpstr>
      <vt:lpstr>Calibri</vt:lpstr>
      <vt:lpstr>Calibri Light</vt:lpstr>
      <vt:lpstr>Tema de Office</vt:lpstr>
      <vt:lpstr>Estadística básica R</vt:lpstr>
      <vt:lpstr>SELECCIÓN DE DATOS E IMPORTAR DATOS</vt:lpstr>
      <vt:lpstr>&gt;summary(Datos_ordenados)</vt:lpstr>
      <vt:lpstr>boxplot(Datos_ordenados)</vt:lpstr>
      <vt:lpstr>boxplot(Datos_ordenados$) Variables de cuartiles  Grafica Diametros</vt:lpstr>
      <vt:lpstr>boxplot(Datos_ordenados$Intensity) Variables de Cuartiles</vt:lpstr>
      <vt:lpstr>boxplot(Datos_ordenados$Volume) Variables de cuartiles</vt:lpstr>
      <vt:lpstr>plot(Datos_ordenados) Graficas de Dispersión </vt:lpstr>
      <vt:lpstr>plot(Datos_ordenados$Diametro) </vt:lpstr>
      <vt:lpstr>plot(Datos_ordenados$Intensity)</vt:lpstr>
      <vt:lpstr>plot(Datos_ordenados$Volume)</vt:lpstr>
      <vt:lpstr>boxplot(Datos_ordenados$Intensity , col = 7)</vt:lpstr>
      <vt:lpstr>boxplot(Datos_ordenados$Volume , col = 6)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Aramirezp</dc:creator>
  <cp:lastModifiedBy>Camila Cely</cp:lastModifiedBy>
  <cp:revision>2217</cp:revision>
  <cp:lastPrinted>2017-04-25T23:06:26Z</cp:lastPrinted>
  <dcterms:created xsi:type="dcterms:W3CDTF">2017-03-31T14:04:32Z</dcterms:created>
  <dcterms:modified xsi:type="dcterms:W3CDTF">2022-06-16T14:11:04Z</dcterms:modified>
</cp:coreProperties>
</file>