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037" r:id="rId2"/>
    <p:sldId id="1036" r:id="rId3"/>
    <p:sldId id="1039" r:id="rId4"/>
    <p:sldId id="1038" r:id="rId5"/>
    <p:sldId id="1040" r:id="rId6"/>
    <p:sldId id="1041" r:id="rId7"/>
    <p:sldId id="1035" r:id="rId8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3333"/>
    <a:srgbClr val="173F5F"/>
    <a:srgbClr val="F4A261"/>
    <a:srgbClr val="E9C46A"/>
    <a:srgbClr val="E76F51"/>
    <a:srgbClr val="ED7D31"/>
    <a:srgbClr val="DAB041"/>
    <a:srgbClr val="BD9237"/>
    <a:srgbClr val="2A9D8F"/>
    <a:srgbClr val="F8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24" autoAdjust="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63A18E5-A0D9-4DE9-8175-4714BA954D78}" type="datetimeFigureOut">
              <a:rPr lang="es-CO" altLang="es-CO"/>
              <a:pPr>
                <a:defRPr/>
              </a:pPr>
              <a:t>28/07/2022</a:t>
            </a:fld>
            <a:endParaRPr lang="es-CO" alt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 noProof="0"/>
              <a:t>Editar el estilo de texto del patrón</a:t>
            </a:r>
          </a:p>
          <a:p>
            <a:pPr lvl="1"/>
            <a:r>
              <a:rPr lang="es-ES" altLang="es-CO" noProof="0"/>
              <a:t>Segundo nivel</a:t>
            </a:r>
          </a:p>
          <a:p>
            <a:pPr lvl="2"/>
            <a:r>
              <a:rPr lang="es-ES" altLang="es-CO" noProof="0"/>
              <a:t>Tercer nivel</a:t>
            </a:r>
          </a:p>
          <a:p>
            <a:pPr lvl="3"/>
            <a:r>
              <a:rPr lang="es-ES" altLang="es-CO" noProof="0"/>
              <a:t>Cuarto nivel</a:t>
            </a:r>
          </a:p>
          <a:p>
            <a:pPr lvl="4"/>
            <a:r>
              <a:rPr lang="es-ES" altLang="es-CO" noProof="0"/>
              <a:t>Quinto nivel</a:t>
            </a:r>
            <a:endParaRPr lang="es-CO" altLang="es-CO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FC71C11-CB1F-4293-8B42-28E21BCA906D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354872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09644"/>
            <a:ext cx="9144000" cy="1663447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AD3333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54909"/>
            <a:ext cx="9144000" cy="10105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01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DA6CB-D3E4-4B23-BD2C-29898E8E8D0A}" type="datetimeFigureOut">
              <a:rPr lang="es-CO" altLang="es-CO"/>
              <a:pPr>
                <a:defRPr/>
              </a:pPr>
              <a:t>28/07/2022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D8EA2-5042-4875-A37A-6744D37E4262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94360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7366A-F3A6-4CC4-B840-9EDE02E74CD2}" type="datetimeFigureOut">
              <a:rPr lang="es-CO" altLang="es-CO"/>
              <a:pPr>
                <a:defRPr/>
              </a:pPr>
              <a:t>28/07/2022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E0346-D625-4449-9F82-2DA76696FDB3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79179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811" y="160027"/>
            <a:ext cx="10515600" cy="984562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rgbClr val="AD3333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3415" y="1304617"/>
            <a:ext cx="10925175" cy="5036362"/>
          </a:xfrm>
        </p:spPr>
        <p:txBody>
          <a:bodyPr/>
          <a:lstStyle>
            <a:lvl1pPr marL="0" indent="0">
              <a:buNone/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5635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49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C16E0-D039-44C8-8192-BDED2ABD827A}" type="datetimeFigureOut">
              <a:rPr lang="es-CO" altLang="es-CO"/>
              <a:pPr>
                <a:defRPr/>
              </a:pPr>
              <a:t>28/07/2022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9D22-3D66-4249-AA17-FD6741AF4098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17421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00998-559D-4EBD-9347-6656379B4AEC}" type="datetimeFigureOut">
              <a:rPr lang="es-CO" altLang="es-CO"/>
              <a:pPr>
                <a:defRPr/>
              </a:pPr>
              <a:t>28/07/2022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1419D-0432-4585-A706-2226F93876C0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72170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CEDC-06ED-4C7C-9B03-83046E1325F6}" type="datetimeFigureOut">
              <a:rPr lang="es-CO" altLang="es-CO"/>
              <a:pPr>
                <a:defRPr/>
              </a:pPr>
              <a:t>28/07/2022</a:t>
            </a:fld>
            <a:endParaRPr lang="es-CO" altLang="es-CO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70616-2E74-471E-AAEF-A4D337523D7F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98930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F25C1-17BB-4366-890E-F326F3BED209}" type="datetimeFigureOut">
              <a:rPr lang="es-CO" altLang="es-CO"/>
              <a:pPr>
                <a:defRPr/>
              </a:pPr>
              <a:t>28/07/2022</a:t>
            </a:fld>
            <a:endParaRPr lang="es-CO" altLang="es-CO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E7D14-50C1-4B66-A5F4-D9657C158CA5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104833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9A324-A69E-4F9E-8265-9E809888D80A}" type="datetimeFigureOut">
              <a:rPr lang="es-CO" altLang="es-CO"/>
              <a:pPr>
                <a:defRPr/>
              </a:pPr>
              <a:t>28/07/2022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040C8-FB79-4E6D-A221-B9C004F27102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2948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B7F63-9348-4FED-9EED-D818C16FCE77}" type="datetimeFigureOut">
              <a:rPr lang="es-CO" altLang="es-CO"/>
              <a:pPr>
                <a:defRPr/>
              </a:pPr>
              <a:t>28/07/2022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0772A-1E30-40C1-8DA4-4C4BD7994531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6570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Editar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3F7A46F-03D8-4E44-98A7-21D921D8A9B6}" type="datetimeFigureOut">
              <a:rPr lang="es-CO" altLang="es-CO"/>
              <a:pPr>
                <a:defRPr/>
              </a:pPr>
              <a:t>28/07/2022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5FBB4E2-C74A-4947-B3B8-AA5F80113A4E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1" r:id="rId3"/>
    <p:sldLayoutId id="2147483987" r:id="rId4"/>
    <p:sldLayoutId id="2147483988" r:id="rId5"/>
    <p:sldLayoutId id="2147483989" r:id="rId6"/>
    <p:sldLayoutId id="2147483990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2855417"/>
            <a:ext cx="9144000" cy="1663447"/>
          </a:xfrm>
        </p:spPr>
        <p:txBody>
          <a:bodyPr/>
          <a:lstStyle/>
          <a:p>
            <a:r>
              <a:rPr lang="es-ES" dirty="0"/>
              <a:t>PRUEBA t PAREADA EN R </a:t>
            </a:r>
            <a:r>
              <a:rPr lang="es-ES" dirty="0" err="1"/>
              <a:t>studio</a:t>
            </a:r>
            <a:endParaRPr lang="es-CO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4000" y="4223605"/>
            <a:ext cx="9144000" cy="1010540"/>
          </a:xfrm>
        </p:spPr>
        <p:txBody>
          <a:bodyPr/>
          <a:lstStyle/>
          <a:p>
            <a:r>
              <a:rPr lang="es-ES" dirty="0"/>
              <a:t>Presentado por: </a:t>
            </a:r>
          </a:p>
          <a:p>
            <a:r>
              <a:rPr lang="es-ES" dirty="0"/>
              <a:t>Ing. </a:t>
            </a:r>
            <a:r>
              <a:rPr lang="es-ES" dirty="0" err="1"/>
              <a:t>Maria</a:t>
            </a:r>
            <a:r>
              <a:rPr lang="es-ES" dirty="0"/>
              <a:t> Camila Cely </a:t>
            </a:r>
            <a:r>
              <a:rPr lang="es-ES" dirty="0" err="1"/>
              <a:t>Garcia</a:t>
            </a:r>
            <a:endParaRPr lang="es-ES" dirty="0"/>
          </a:p>
          <a:p>
            <a:endParaRPr lang="es-ES" dirty="0"/>
          </a:p>
          <a:p>
            <a:r>
              <a:rPr lang="es-ES" dirty="0"/>
              <a:t>D</a:t>
            </a:r>
            <a:r>
              <a:rPr lang="es-CO" dirty="0" err="1"/>
              <a:t>ocente</a:t>
            </a:r>
            <a:endParaRPr lang="es-CO" dirty="0"/>
          </a:p>
          <a:p>
            <a:r>
              <a:rPr lang="es-ES" dirty="0"/>
              <a:t>Dr. N</a:t>
            </a:r>
            <a:r>
              <a:rPr lang="es-CO" dirty="0" err="1"/>
              <a:t>elson</a:t>
            </a:r>
            <a:r>
              <a:rPr lang="es-CO" dirty="0"/>
              <a:t> </a:t>
            </a:r>
            <a:r>
              <a:rPr lang="es-CO" dirty="0" err="1"/>
              <a:t>Fernandez</a:t>
            </a:r>
            <a:endParaRPr lang="es-ES" dirty="0"/>
          </a:p>
          <a:p>
            <a:endParaRPr lang="es-CO" dirty="0"/>
          </a:p>
        </p:txBody>
      </p:sp>
      <p:pic>
        <p:nvPicPr>
          <p:cNvPr id="6" name="Picture 2" descr="Rstudio un IDE para el lenguaje de programación R en Linux | Desde Linux">
            <a:extLst>
              <a:ext uri="{FF2B5EF4-FFF2-40B4-BE49-F238E27FC236}">
                <a16:creationId xmlns:a16="http://schemas.microsoft.com/office/drawing/2014/main" id="{DDC38315-1288-4A1D-BEB2-750A01FA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380" y="1623855"/>
            <a:ext cx="4655240" cy="174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324" y="156233"/>
            <a:ext cx="10515600" cy="984562"/>
          </a:xfrm>
        </p:spPr>
        <p:txBody>
          <a:bodyPr/>
          <a:lstStyle/>
          <a:p>
            <a:r>
              <a:rPr lang="es-ES" dirty="0"/>
              <a:t>ANALISIS DE DATOS EN EXCEL 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AA23B25-3A27-4881-AEC3-FEEC4B3B7C5A}"/>
              </a:ext>
            </a:extLst>
          </p:cNvPr>
          <p:cNvSpPr/>
          <p:nvPr/>
        </p:nvSpPr>
        <p:spPr>
          <a:xfrm>
            <a:off x="1391076" y="648514"/>
            <a:ext cx="8625047" cy="133256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r>
              <a:rPr lang="es-ES" sz="1600" baseline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cultivos de </a:t>
            </a:r>
            <a:r>
              <a:rPr lang="es-ES" sz="1600" baseline="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maiz</a:t>
            </a:r>
            <a:r>
              <a:rPr lang="es-ES" sz="1600" baseline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atacados por plaga de pulgón de cogollo y mosquito verde, se procede a aplicar un control </a:t>
            </a:r>
            <a:r>
              <a:rPr lang="es-ES" sz="1600" baseline="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biologico</a:t>
            </a:r>
            <a:r>
              <a:rPr lang="es-ES" sz="1600" baseline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s-CO" sz="1600" b="0" i="0" baseline="0" dirty="0">
                <a:solidFill>
                  <a:schemeClr val="dk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 </a:t>
            </a:r>
            <a:r>
              <a:rPr lang="es-CO" sz="16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s-CO" sz="1600" b="0" i="1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Chrysopa</a:t>
            </a:r>
            <a:r>
              <a:rPr lang="es-ES" sz="1600" baseline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r>
              <a:rPr lang="es-CO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es uno de los depredadores de plagas más utilizados en el Manejo Integrado de Plagas</a:t>
            </a:r>
            <a:r>
              <a:rPr lang="es-CO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endParaRPr lang="es-CO" sz="14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54027E-291D-4FBD-8308-05EC67790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105"/>
          <a:stretch/>
        </p:blipFill>
        <p:spPr>
          <a:xfrm>
            <a:off x="424981" y="1981080"/>
            <a:ext cx="5078880" cy="385141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599F69A-5F82-4EDA-BCD6-EE9F1C715D69}"/>
              </a:ext>
            </a:extLst>
          </p:cNvPr>
          <p:cNvSpPr/>
          <p:nvPr/>
        </p:nvSpPr>
        <p:spPr>
          <a:xfrm>
            <a:off x="6688140" y="2177825"/>
            <a:ext cx="32202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02124"/>
                </a:solidFill>
                <a:latin typeface="arial" panose="020B0604020202020204" pitchFamily="34" charset="0"/>
              </a:rPr>
              <a:t>t = x </a:t>
            </a:r>
            <a:r>
              <a:rPr lang="fr-FR" sz="2800" b="1" baseline="-25000" dirty="0" err="1">
                <a:solidFill>
                  <a:srgbClr val="202124"/>
                </a:solidFill>
                <a:latin typeface="arial" panose="020B0604020202020204" pitchFamily="34" charset="0"/>
              </a:rPr>
              <a:t>dif</a:t>
            </a:r>
            <a:r>
              <a:rPr lang="fr-FR" sz="2800" b="1" dirty="0">
                <a:solidFill>
                  <a:srgbClr val="202124"/>
                </a:solidFill>
                <a:latin typeface="arial" panose="020B0604020202020204" pitchFamily="34" charset="0"/>
              </a:rPr>
              <a:t> / (s </a:t>
            </a:r>
            <a:r>
              <a:rPr lang="fr-FR" sz="2800" b="1" baseline="-25000" dirty="0" err="1">
                <a:solidFill>
                  <a:srgbClr val="202124"/>
                </a:solidFill>
                <a:latin typeface="arial" panose="020B0604020202020204" pitchFamily="34" charset="0"/>
              </a:rPr>
              <a:t>dif</a:t>
            </a:r>
            <a:r>
              <a:rPr lang="fr-FR" sz="2800" b="1" dirty="0">
                <a:solidFill>
                  <a:srgbClr val="202124"/>
                </a:solidFill>
                <a:latin typeface="arial" panose="020B0604020202020204" pitchFamily="34" charset="0"/>
              </a:rPr>
              <a:t> / √n)</a:t>
            </a:r>
            <a:endParaRPr lang="es-CO" sz="2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5DE2215-EA7A-4663-81E3-DDFD856F41D7}"/>
              </a:ext>
            </a:extLst>
          </p:cNvPr>
          <p:cNvSpPr txBox="1"/>
          <p:nvPr/>
        </p:nvSpPr>
        <p:spPr>
          <a:xfrm>
            <a:off x="6477390" y="2799064"/>
            <a:ext cx="4323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Donde: </a:t>
            </a:r>
          </a:p>
          <a:p>
            <a:endParaRPr lang="es-ES" dirty="0"/>
          </a:p>
          <a:p>
            <a:r>
              <a:rPr lang="es-ES" b="1" dirty="0">
                <a:solidFill>
                  <a:srgbClr val="FF0000"/>
                </a:solidFill>
              </a:rPr>
              <a:t>X </a:t>
            </a:r>
            <a:r>
              <a:rPr lang="es-ES" b="1" dirty="0" err="1">
                <a:solidFill>
                  <a:srgbClr val="FF0000"/>
                </a:solidFill>
              </a:rPr>
              <a:t>dif</a:t>
            </a:r>
            <a:r>
              <a:rPr lang="es-ES" b="1" dirty="0">
                <a:solidFill>
                  <a:srgbClr val="FF0000"/>
                </a:solidFill>
              </a:rPr>
              <a:t> = </a:t>
            </a:r>
            <a:r>
              <a:rPr lang="es-ES" dirty="0"/>
              <a:t>Media muestral de las diferencias</a:t>
            </a:r>
          </a:p>
          <a:p>
            <a:endParaRPr lang="es-ES" dirty="0"/>
          </a:p>
          <a:p>
            <a:r>
              <a:rPr lang="es-ES" b="1" dirty="0">
                <a:solidFill>
                  <a:srgbClr val="FF0000"/>
                </a:solidFill>
              </a:rPr>
              <a:t>S = </a:t>
            </a:r>
            <a:r>
              <a:rPr lang="es-ES" dirty="0"/>
              <a:t>Desviación estándar </a:t>
            </a:r>
          </a:p>
          <a:p>
            <a:endParaRPr lang="es-ES" dirty="0"/>
          </a:p>
          <a:p>
            <a:r>
              <a:rPr lang="es-ES" b="1" dirty="0">
                <a:solidFill>
                  <a:srgbClr val="FF0000"/>
                </a:solidFill>
              </a:rPr>
              <a:t>n = </a:t>
            </a:r>
            <a:r>
              <a:rPr lang="es-ES" dirty="0"/>
              <a:t>Tamaño de la muestra</a:t>
            </a:r>
          </a:p>
          <a:p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92BD59C-DE3F-43A2-AEF7-CE5F68E224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191"/>
          <a:stretch/>
        </p:blipFill>
        <p:spPr>
          <a:xfrm>
            <a:off x="424981" y="5832490"/>
            <a:ext cx="5078879" cy="6105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B0CEA69-D5C7-40E4-8AE2-E4FF7E53C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288" y="5110974"/>
            <a:ext cx="5999731" cy="121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abla t student">
            <a:extLst>
              <a:ext uri="{FF2B5EF4-FFF2-40B4-BE49-F238E27FC236}">
                <a16:creationId xmlns:a16="http://schemas.microsoft.com/office/drawing/2014/main" id="{A6AA4740-2E29-48C7-B8FE-AD2F37C68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292" y="186710"/>
            <a:ext cx="4430123" cy="635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D069205-A632-4A41-810C-209CB294E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7" y="1120284"/>
            <a:ext cx="7104327" cy="143738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BE4C754-865B-4B90-833F-AB85A22D57A3}"/>
              </a:ext>
            </a:extLst>
          </p:cNvPr>
          <p:cNvSpPr/>
          <p:nvPr/>
        </p:nvSpPr>
        <p:spPr>
          <a:xfrm>
            <a:off x="7538537" y="3975652"/>
            <a:ext cx="3286540" cy="198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450A7D6-7C19-4587-8784-F0FA1C9ED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923" y="3062745"/>
            <a:ext cx="5343525" cy="325755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6D34AD87-7346-44A3-B0CF-E5025C8F3DD7}"/>
              </a:ext>
            </a:extLst>
          </p:cNvPr>
          <p:cNvSpPr/>
          <p:nvPr/>
        </p:nvSpPr>
        <p:spPr>
          <a:xfrm>
            <a:off x="3313043" y="5936974"/>
            <a:ext cx="1192696" cy="3833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A0F5ABC-1EB6-47C3-9155-855926E1E7D0}"/>
              </a:ext>
            </a:extLst>
          </p:cNvPr>
          <p:cNvSpPr/>
          <p:nvPr/>
        </p:nvSpPr>
        <p:spPr>
          <a:xfrm rot="5400000">
            <a:off x="9563782" y="2913140"/>
            <a:ext cx="2020956" cy="501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3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9620ED-2CEF-4397-A1A3-58BA6E379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44" y="190707"/>
            <a:ext cx="9655570" cy="323829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5D69464-8397-418C-8212-6D288F6C2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145" y="3521766"/>
            <a:ext cx="9655569" cy="17341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8BD6A1C-51B5-43FC-BC5E-5632249CF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" y="5255940"/>
            <a:ext cx="11649075" cy="7408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B77F1D1-269F-4C35-9D16-462C26738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62" y="6101035"/>
            <a:ext cx="11714726" cy="37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6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885986-72E1-4A1E-A5EB-2536A1199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1" y="1090612"/>
            <a:ext cx="7010400" cy="42195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BF03AB7-862D-4EDC-AA27-4EAB64FB7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054" y="3657600"/>
            <a:ext cx="7002946" cy="294860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F14915B-0747-45DE-8C21-481600AC8598}"/>
              </a:ext>
            </a:extLst>
          </p:cNvPr>
          <p:cNvSpPr/>
          <p:nvPr/>
        </p:nvSpPr>
        <p:spPr>
          <a:xfrm>
            <a:off x="251791" y="262595"/>
            <a:ext cx="4454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ANALISIS DE DATOS EN R STUDIO </a:t>
            </a:r>
            <a:endParaRPr lang="es-CO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98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6A793C1-A4B2-4589-87C0-91E05515D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68" y="128650"/>
            <a:ext cx="8726360" cy="4890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EB389BD-9F9D-4359-AFDD-454F47001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675228"/>
            <a:ext cx="8718731" cy="224065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084B652-95CE-4829-9615-54203C9D1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672" y="2371754"/>
            <a:ext cx="6268278" cy="12032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50AA2D1-FE72-4197-9FAE-61C95EA28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196" y="4154155"/>
            <a:ext cx="7269230" cy="2437961"/>
          </a:xfrm>
          <a:prstGeom prst="rect">
            <a:avLst/>
          </a:prstGeom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0AD9183E-196D-43D8-BA18-8E8E760EC591}"/>
              </a:ext>
            </a:extLst>
          </p:cNvPr>
          <p:cNvSpPr/>
          <p:nvPr/>
        </p:nvSpPr>
        <p:spPr>
          <a:xfrm>
            <a:off x="6582811" y="3642798"/>
            <a:ext cx="596348" cy="443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2C5AD4E-33C1-4959-9F57-F9FBF3E45E92}"/>
              </a:ext>
            </a:extLst>
          </p:cNvPr>
          <p:cNvSpPr/>
          <p:nvPr/>
        </p:nvSpPr>
        <p:spPr>
          <a:xfrm>
            <a:off x="0" y="1351722"/>
            <a:ext cx="4903304" cy="3609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642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46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16749</TotalTime>
  <Words>80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MS PGothic</vt:lpstr>
      <vt:lpstr>Arial</vt:lpstr>
      <vt:lpstr>Arial</vt:lpstr>
      <vt:lpstr>Calibri</vt:lpstr>
      <vt:lpstr>Calibri Light</vt:lpstr>
      <vt:lpstr>Verdana</vt:lpstr>
      <vt:lpstr>Tema de Office</vt:lpstr>
      <vt:lpstr>PRUEBA t PAREADA EN R studio</vt:lpstr>
      <vt:lpstr>ANALISIS DE DATOS EN EXCEL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Aramirezp</dc:creator>
  <cp:lastModifiedBy>Camila Cely</cp:lastModifiedBy>
  <cp:revision>2219</cp:revision>
  <cp:lastPrinted>2017-04-25T23:06:26Z</cp:lastPrinted>
  <dcterms:created xsi:type="dcterms:W3CDTF">2017-03-31T14:04:32Z</dcterms:created>
  <dcterms:modified xsi:type="dcterms:W3CDTF">2022-07-29T04:44:26Z</dcterms:modified>
</cp:coreProperties>
</file>