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037" r:id="rId2"/>
    <p:sldId id="1043" r:id="rId3"/>
    <p:sldId id="1038" r:id="rId4"/>
    <p:sldId id="1039" r:id="rId5"/>
    <p:sldId id="1041" r:id="rId6"/>
    <p:sldId id="1048" r:id="rId7"/>
    <p:sldId id="1044" r:id="rId8"/>
    <p:sldId id="1046" r:id="rId9"/>
    <p:sldId id="1049" r:id="rId10"/>
    <p:sldId id="1050" r:id="rId11"/>
    <p:sldId id="1045" r:id="rId12"/>
    <p:sldId id="1051" r:id="rId13"/>
    <p:sldId id="1055" r:id="rId14"/>
    <p:sldId id="1052" r:id="rId15"/>
    <p:sldId id="1053" r:id="rId16"/>
    <p:sldId id="1042" r:id="rId17"/>
    <p:sldId id="1054" r:id="rId18"/>
    <p:sldId id="1056" r:id="rId19"/>
    <p:sldId id="1035" r:id="rId20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333"/>
    <a:srgbClr val="173F5F"/>
    <a:srgbClr val="F4A261"/>
    <a:srgbClr val="E9C46A"/>
    <a:srgbClr val="E76F51"/>
    <a:srgbClr val="ED7D31"/>
    <a:srgbClr val="DAB041"/>
    <a:srgbClr val="BD9237"/>
    <a:srgbClr val="2A9D8F"/>
    <a:srgbClr val="F8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24" autoAdjust="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10/06/2022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1" r:id="rId3"/>
    <p:sldLayoutId id="2147483987" r:id="rId4"/>
    <p:sldLayoutId id="2147483988" r:id="rId5"/>
    <p:sldLayoutId id="2147483989" r:id="rId6"/>
    <p:sldLayoutId id="2147483990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2893149"/>
            <a:ext cx="9144000" cy="1663447"/>
          </a:xfrm>
        </p:spPr>
        <p:txBody>
          <a:bodyPr>
            <a:normAutofit/>
          </a:bodyPr>
          <a:lstStyle/>
          <a:p>
            <a:r>
              <a:rPr lang="es-ES" sz="5400" dirty="0"/>
              <a:t>CAPACITACIÓN R STUDIO</a:t>
            </a:r>
            <a:endParaRPr lang="es-CO" sz="5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83025" y="4198787"/>
            <a:ext cx="9144000" cy="1010540"/>
          </a:xfrm>
        </p:spPr>
        <p:txBody>
          <a:bodyPr/>
          <a:lstStyle/>
          <a:p>
            <a:r>
              <a:rPr lang="es-ES" dirty="0"/>
              <a:t>Presentado por: </a:t>
            </a:r>
          </a:p>
          <a:p>
            <a:r>
              <a:rPr lang="es-ES" dirty="0"/>
              <a:t>Ing. </a:t>
            </a:r>
            <a:r>
              <a:rPr lang="es-ES" dirty="0" err="1"/>
              <a:t>Maria</a:t>
            </a:r>
            <a:r>
              <a:rPr lang="es-ES" dirty="0"/>
              <a:t> Camila Cely </a:t>
            </a:r>
            <a:r>
              <a:rPr lang="es-ES" dirty="0" err="1"/>
              <a:t>Garcia</a:t>
            </a:r>
            <a:endParaRPr lang="es-ES" dirty="0"/>
          </a:p>
          <a:p>
            <a:endParaRPr lang="es-ES" dirty="0"/>
          </a:p>
          <a:p>
            <a:r>
              <a:rPr lang="es-ES" dirty="0"/>
              <a:t>D</a:t>
            </a:r>
            <a:r>
              <a:rPr lang="es-CO" dirty="0" err="1"/>
              <a:t>ocente</a:t>
            </a:r>
            <a:endParaRPr lang="es-CO" dirty="0"/>
          </a:p>
          <a:p>
            <a:r>
              <a:rPr lang="es-ES" dirty="0"/>
              <a:t>Dr. N</a:t>
            </a:r>
            <a:r>
              <a:rPr lang="es-CO" dirty="0" err="1"/>
              <a:t>elson</a:t>
            </a:r>
            <a:r>
              <a:rPr lang="es-CO" dirty="0"/>
              <a:t> </a:t>
            </a:r>
            <a:r>
              <a:rPr lang="es-CO" dirty="0" err="1"/>
              <a:t>Fernandez</a:t>
            </a:r>
            <a:endParaRPr lang="es-ES" dirty="0"/>
          </a:p>
        </p:txBody>
      </p:sp>
      <p:pic>
        <p:nvPicPr>
          <p:cNvPr id="1026" name="Picture 2" descr="Rstudio un IDE para el lenguaje de programación R en Linux | Desde Linux">
            <a:extLst>
              <a:ext uri="{FF2B5EF4-FFF2-40B4-BE49-F238E27FC236}">
                <a16:creationId xmlns:a16="http://schemas.microsoft.com/office/drawing/2014/main" id="{B7D69096-B0E5-421E-9006-15082E87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64" y="1292551"/>
            <a:ext cx="5781675" cy="21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ibliometrix - bibliometrix">
            <a:extLst>
              <a:ext uri="{FF2B5EF4-FFF2-40B4-BE49-F238E27FC236}">
                <a16:creationId xmlns:a16="http://schemas.microsoft.com/office/drawing/2014/main" id="{C8113B48-D83E-4B59-8DFB-C0868245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906" y="3429000"/>
            <a:ext cx="3094383" cy="30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6C79-1ADC-4F0E-95DF-AC51D7E6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F8C079-AF4E-477F-B997-606AB7E44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13" y="1493690"/>
            <a:ext cx="10925175" cy="46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7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A1BBB-F74C-4FD3-BBBB-06544349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3D82F-8647-4E17-A9FC-049EBC10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153F95-D5EE-4537-A8EC-A21D77F3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152"/>
            <a:ext cx="11198087" cy="49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2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5312A-D089-408F-BD51-67B8E6F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182C26C-7964-4D7F-9F25-E8640B409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11" y="1372374"/>
            <a:ext cx="10925175" cy="46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ABE-255F-4011-A23D-A9DA527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120B8-5EF6-4B80-8688-5CA2FD538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7403A-0BDC-4498-AF95-368A3295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118618"/>
            <a:ext cx="10925175" cy="49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3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DB60-0CB8-452A-8066-E85FCF0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5ECAF-5141-4046-B497-003D291D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06770B-3ACE-4788-995A-7F238614CA99}"/>
              </a:ext>
            </a:extLst>
          </p:cNvPr>
          <p:cNvSpPr/>
          <p:nvPr/>
        </p:nvSpPr>
        <p:spPr>
          <a:xfrm>
            <a:off x="3631096" y="2289313"/>
            <a:ext cx="4572000" cy="1288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C00000"/>
                </a:solidFill>
              </a:rPr>
              <a:t>DOCUMENTOS</a:t>
            </a:r>
            <a:endParaRPr lang="es-CO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DC9D5-19DA-423C-9F26-67FC9DF8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7A13F2-FC8B-4B30-8F60-493AF3734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11" y="1347041"/>
            <a:ext cx="10925175" cy="48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4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C2ECF60-494D-4F36-ABD1-F75136BA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128716"/>
            <a:ext cx="8481391" cy="42474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2B5463-3713-4BA0-8A2B-66461945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91" y="3925811"/>
            <a:ext cx="4923049" cy="29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0648-AF92-4C90-B7AB-06FE2EC0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EADA4B-3447-4F02-92A8-8EC3A321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684"/>
            <a:ext cx="11184835" cy="49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56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DFEE1-7325-476C-9375-369843AD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98231-95A6-4091-90C5-4E385DE6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3C0ACA-404D-45FA-9842-3F982951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71562"/>
            <a:ext cx="11738539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0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8D3A7E-3CA5-47B4-A9CA-6DB04CD6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9" y="305856"/>
            <a:ext cx="9978426" cy="60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2FCCF-B54A-4B75-8AEB-7CDCFC2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A5E98-641B-4FD8-A640-9453746E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F343B1-41D4-4D94-9FDA-D1BBF74C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38" y="1072564"/>
            <a:ext cx="10994110" cy="47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D0E8C-54B9-42F4-9B89-52A29CF8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AFBC1A-5D46-435A-8425-9013AF212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63" r="20612"/>
          <a:stretch/>
        </p:blipFill>
        <p:spPr>
          <a:xfrm>
            <a:off x="-996724" y="0"/>
            <a:ext cx="4710220" cy="4373101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6A9D20-06D3-43AD-9AC1-CAA31C6AD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3614" y="2324872"/>
            <a:ext cx="4319561" cy="41867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125C78-2058-46FF-A656-E41798F52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846" y="1134073"/>
            <a:ext cx="5289100" cy="45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2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86151-ED48-46B4-832D-D81781CE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FFF43-0F88-4CEC-AD78-4CF84FAD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EC1DAF-64B4-45F5-B855-868078FE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92" y="695551"/>
            <a:ext cx="9431119" cy="52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EE9CE-9B9F-41E7-8A6D-9A4CA8B8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7C99817-4BBF-4BC2-A499-9CB13806AE60}"/>
              </a:ext>
            </a:extLst>
          </p:cNvPr>
          <p:cNvSpPr/>
          <p:nvPr/>
        </p:nvSpPr>
        <p:spPr>
          <a:xfrm>
            <a:off x="3233531" y="2570923"/>
            <a:ext cx="5353878" cy="1467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C00000"/>
                </a:solidFill>
              </a:rPr>
              <a:t>FUENTES</a:t>
            </a:r>
            <a:endParaRPr lang="es-CO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8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D7424D8-FF32-47B3-9A17-C85A68E0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" y="825123"/>
            <a:ext cx="11660517" cy="52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61D62-1AC6-4EDF-8B18-5BF2C0F7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A94BF1-2617-4CA8-8D43-F35B4ABC8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23" y="927653"/>
            <a:ext cx="11238553" cy="431797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B89393A-DF56-4872-8569-88CF18A8A975}"/>
              </a:ext>
            </a:extLst>
          </p:cNvPr>
          <p:cNvSpPr/>
          <p:nvPr/>
        </p:nvSpPr>
        <p:spPr>
          <a:xfrm>
            <a:off x="320036" y="322953"/>
            <a:ext cx="1256974" cy="821636"/>
          </a:xfrm>
          <a:prstGeom prst="rect">
            <a:avLst/>
          </a:prstGeom>
          <a:solidFill>
            <a:srgbClr val="AD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ORIGEN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074332-FC93-48AE-8391-7F829BC5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3" y="5292937"/>
            <a:ext cx="11079173" cy="12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8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5040A-CFF3-4A79-BC15-CA9BEF7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3597F-AB28-4EDB-A608-3B363C64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96A218-081E-4EAA-9773-413CB8BF6EA9}"/>
              </a:ext>
            </a:extLst>
          </p:cNvPr>
          <p:cNvSpPr/>
          <p:nvPr/>
        </p:nvSpPr>
        <p:spPr>
          <a:xfrm>
            <a:off x="3538331" y="2663687"/>
            <a:ext cx="4850296" cy="1510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C00000"/>
                </a:solidFill>
              </a:rPr>
              <a:t>AUTORES</a:t>
            </a:r>
            <a:endParaRPr lang="es-CO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608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17502</TotalTime>
  <Words>23</Words>
  <Application>Microsoft Office PowerPoint</Application>
  <PresentationFormat>Panorámica</PresentationFormat>
  <Paragraphs>10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MS PGothic</vt:lpstr>
      <vt:lpstr>Arial</vt:lpstr>
      <vt:lpstr>Calibri</vt:lpstr>
      <vt:lpstr>Calibri Light</vt:lpstr>
      <vt:lpstr>Tema de Office</vt:lpstr>
      <vt:lpstr>CAPACITACIÓN R 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Camila Cely</cp:lastModifiedBy>
  <cp:revision>2225</cp:revision>
  <cp:lastPrinted>2017-04-25T23:06:26Z</cp:lastPrinted>
  <dcterms:created xsi:type="dcterms:W3CDTF">2017-03-31T14:04:32Z</dcterms:created>
  <dcterms:modified xsi:type="dcterms:W3CDTF">2022-06-10T15:56:29Z</dcterms:modified>
</cp:coreProperties>
</file>