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1037" r:id="rId2"/>
    <p:sldId id="1036" r:id="rId3"/>
    <p:sldId id="1038" r:id="rId4"/>
    <p:sldId id="1039" r:id="rId5"/>
    <p:sldId id="1040" r:id="rId6"/>
    <p:sldId id="1041" r:id="rId7"/>
    <p:sldId id="1042" r:id="rId8"/>
    <p:sldId id="1043" r:id="rId9"/>
    <p:sldId id="1044" r:id="rId10"/>
    <p:sldId id="1045" r:id="rId11"/>
    <p:sldId id="1046" r:id="rId12"/>
    <p:sldId id="1047" r:id="rId13"/>
    <p:sldId id="1048" r:id="rId14"/>
    <p:sldId id="1049" r:id="rId15"/>
    <p:sldId id="1050" r:id="rId16"/>
    <p:sldId id="1051" r:id="rId17"/>
    <p:sldId id="1052" r:id="rId18"/>
    <p:sldId id="1053" r:id="rId19"/>
    <p:sldId id="1035" r:id="rId20"/>
  </p:sldIdLst>
  <p:sldSz cx="12192000" cy="6858000"/>
  <p:notesSz cx="6858000" cy="9144000"/>
  <p:defaultTextStyle>
    <a:defPPr>
      <a:defRPr lang="es-CO"/>
    </a:defPPr>
    <a:lvl1pPr algn="l"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205"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3333"/>
    <a:srgbClr val="173F5F"/>
    <a:srgbClr val="F4A261"/>
    <a:srgbClr val="E9C46A"/>
    <a:srgbClr val="E76F51"/>
    <a:srgbClr val="ED7D31"/>
    <a:srgbClr val="DAB041"/>
    <a:srgbClr val="BD9237"/>
    <a:srgbClr val="2A9D8F"/>
    <a:srgbClr val="F8F6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33" autoAdjust="0"/>
    <p:restoredTop sz="94624" autoAdjust="0"/>
  </p:normalViewPr>
  <p:slideViewPr>
    <p:cSldViewPr snapToGrid="0">
      <p:cViewPr varScale="1">
        <p:scale>
          <a:sx n="72" d="100"/>
          <a:sy n="72" d="100"/>
        </p:scale>
        <p:origin x="576" y="78"/>
      </p:cViewPr>
      <p:guideLst>
        <p:guide orient="horz" pos="2205"/>
        <p:guide pos="3863"/>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s-CO" dirty="0"/>
          </a:p>
        </p:txBody>
      </p:sp>
      <p:sp>
        <p:nvSpPr>
          <p:cNvPr id="3" name="Marcador de fecha 2"/>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963A18E5-A0D9-4DE9-8175-4714BA954D78}" type="datetimeFigureOut">
              <a:rPr lang="es-CO" altLang="es-CO"/>
              <a:pPr>
                <a:defRPr/>
              </a:pPr>
              <a:t>28/07/2022</a:t>
            </a:fld>
            <a:endParaRPr lang="es-CO" altLang="es-CO"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s-CO" noProof="0"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prstTxWarp prst="textNoShape">
              <a:avLst/>
            </a:prstTxWarp>
          </a:bodyPr>
          <a:lstStyle/>
          <a:p>
            <a:pPr lvl="0"/>
            <a:r>
              <a:rPr lang="es-ES" altLang="es-CO" noProof="0"/>
              <a:t>Editar el estilo de texto del patrón</a:t>
            </a:r>
          </a:p>
          <a:p>
            <a:pPr lvl="1"/>
            <a:r>
              <a:rPr lang="es-ES" altLang="es-CO" noProof="0"/>
              <a:t>Segundo nivel</a:t>
            </a:r>
          </a:p>
          <a:p>
            <a:pPr lvl="2"/>
            <a:r>
              <a:rPr lang="es-ES" altLang="es-CO" noProof="0"/>
              <a:t>Tercer nivel</a:t>
            </a:r>
          </a:p>
          <a:p>
            <a:pPr lvl="3"/>
            <a:r>
              <a:rPr lang="es-ES" altLang="es-CO" noProof="0"/>
              <a:t>Cuarto nivel</a:t>
            </a:r>
          </a:p>
          <a:p>
            <a:pPr lvl="4"/>
            <a:r>
              <a:rPr lang="es-ES" altLang="es-CO" noProof="0"/>
              <a:t>Quinto nivel</a:t>
            </a:r>
            <a:endParaRPr lang="es-CO" altLang="es-CO" noProof="0"/>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s-CO"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7FC71C11-CB1F-4293-8B42-28E21BCA906D}" type="slidenum">
              <a:rPr lang="es-CO" altLang="es-CO"/>
              <a:pPr>
                <a:defRPr/>
              </a:pPr>
              <a:t>‹Nº›</a:t>
            </a:fld>
            <a:endParaRPr lang="es-CO" altLang="es-CO" dirty="0"/>
          </a:p>
        </p:txBody>
      </p:sp>
    </p:spTree>
    <p:extLst>
      <p:ext uri="{BB962C8B-B14F-4D97-AF65-F5344CB8AC3E}">
        <p14:creationId xmlns:p14="http://schemas.microsoft.com/office/powerpoint/2010/main" val="23548729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ítulo 1"/>
          <p:cNvSpPr>
            <a:spLocks noGrp="1"/>
          </p:cNvSpPr>
          <p:nvPr>
            <p:ph type="ctrTitle"/>
          </p:nvPr>
        </p:nvSpPr>
        <p:spPr>
          <a:xfrm>
            <a:off x="1524000" y="2709644"/>
            <a:ext cx="9144000" cy="1663447"/>
          </a:xfrm>
        </p:spPr>
        <p:txBody>
          <a:bodyPr>
            <a:normAutofit/>
          </a:bodyPr>
          <a:lstStyle>
            <a:lvl1pPr algn="ctr">
              <a:defRPr sz="4000" b="1">
                <a:solidFill>
                  <a:srgbClr val="AD3333"/>
                </a:solidFill>
                <a:latin typeface="+mn-lt"/>
                <a:cs typeface="Arial" panose="020B0604020202020204" pitchFamily="34" charset="0"/>
              </a:defRPr>
            </a:lvl1pPr>
          </a:lstStyle>
          <a:p>
            <a:r>
              <a:rPr lang="es-ES" dirty="0"/>
              <a:t>Haga clic para modificar el estilo de título del patrón</a:t>
            </a:r>
            <a:endParaRPr lang="es-CO" dirty="0"/>
          </a:p>
        </p:txBody>
      </p:sp>
      <p:sp>
        <p:nvSpPr>
          <p:cNvPr id="3" name="Subtítulo 2"/>
          <p:cNvSpPr>
            <a:spLocks noGrp="1"/>
          </p:cNvSpPr>
          <p:nvPr>
            <p:ph type="subTitle" idx="1"/>
          </p:nvPr>
        </p:nvSpPr>
        <p:spPr>
          <a:xfrm>
            <a:off x="1524000" y="4554909"/>
            <a:ext cx="9144000" cy="1010540"/>
          </a:xfrm>
        </p:spPr>
        <p:txBody>
          <a:bodyPr/>
          <a:lstStyle>
            <a:lvl1pPr marL="0" indent="0" algn="ctr">
              <a:buNone/>
              <a:defRPr sz="2400">
                <a:solidFill>
                  <a:schemeClr val="tx1">
                    <a:lumMod val="75000"/>
                    <a:lumOff val="25000"/>
                  </a:schemeClr>
                </a:solidFill>
                <a:latin typeface="+mn-lt"/>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editar el estilo de subtítulo del patrón</a:t>
            </a:r>
            <a:endParaRPr lang="es-CO" dirty="0"/>
          </a:p>
        </p:txBody>
      </p:sp>
    </p:spTree>
    <p:extLst>
      <p:ext uri="{BB962C8B-B14F-4D97-AF65-F5344CB8AC3E}">
        <p14:creationId xmlns:p14="http://schemas.microsoft.com/office/powerpoint/2010/main" val="322012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lvl1pPr>
              <a:defRPr/>
            </a:lvl1pPr>
          </a:lstStyle>
          <a:p>
            <a:pPr>
              <a:defRPr/>
            </a:pPr>
            <a:fld id="{DB2DA6CB-D3E4-4B23-BD2C-29898E8E8D0A}" type="datetimeFigureOut">
              <a:rPr lang="es-CO" altLang="es-CO"/>
              <a:pPr>
                <a:defRPr/>
              </a:pPr>
              <a:t>28/07/2022</a:t>
            </a:fld>
            <a:endParaRPr lang="es-CO" altLang="es-CO" dirty="0"/>
          </a:p>
        </p:txBody>
      </p:sp>
      <p:sp>
        <p:nvSpPr>
          <p:cNvPr id="5" name="Marcador de pie de página 4"/>
          <p:cNvSpPr>
            <a:spLocks noGrp="1"/>
          </p:cNvSpPr>
          <p:nvPr>
            <p:ph type="ftr" sz="quarter" idx="11"/>
          </p:nvPr>
        </p:nvSpPr>
        <p:spPr/>
        <p:txBody>
          <a:bodyPr/>
          <a:lstStyle>
            <a:lvl1pPr>
              <a:defRPr/>
            </a:lvl1pPr>
          </a:lstStyle>
          <a:p>
            <a:pPr>
              <a:defRPr/>
            </a:pPr>
            <a:endParaRPr lang="es-CO" dirty="0"/>
          </a:p>
        </p:txBody>
      </p:sp>
      <p:sp>
        <p:nvSpPr>
          <p:cNvPr id="6" name="Marcador de número de diapositiva 5"/>
          <p:cNvSpPr>
            <a:spLocks noGrp="1"/>
          </p:cNvSpPr>
          <p:nvPr>
            <p:ph type="sldNum" sz="quarter" idx="12"/>
          </p:nvPr>
        </p:nvSpPr>
        <p:spPr/>
        <p:txBody>
          <a:bodyPr/>
          <a:lstStyle>
            <a:lvl1pPr>
              <a:defRPr/>
            </a:lvl1pPr>
          </a:lstStyle>
          <a:p>
            <a:pPr>
              <a:defRPr/>
            </a:pPr>
            <a:fld id="{F9ED8EA2-5042-4875-A37A-6744D37E4262}" type="slidenum">
              <a:rPr lang="es-CO" altLang="es-CO"/>
              <a:pPr>
                <a:defRPr/>
              </a:pPr>
              <a:t>‹Nº›</a:t>
            </a:fld>
            <a:endParaRPr lang="es-CO" altLang="es-CO" dirty="0"/>
          </a:p>
        </p:txBody>
      </p:sp>
    </p:spTree>
    <p:extLst>
      <p:ext uri="{BB962C8B-B14F-4D97-AF65-F5344CB8AC3E}">
        <p14:creationId xmlns:p14="http://schemas.microsoft.com/office/powerpoint/2010/main" val="2943602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2"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2"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lvl1pPr>
              <a:defRPr/>
            </a:lvl1pPr>
          </a:lstStyle>
          <a:p>
            <a:pPr>
              <a:defRPr/>
            </a:pPr>
            <a:fld id="{4A97366A-F3A6-4CC4-B840-9EDE02E74CD2}" type="datetimeFigureOut">
              <a:rPr lang="es-CO" altLang="es-CO"/>
              <a:pPr>
                <a:defRPr/>
              </a:pPr>
              <a:t>28/07/2022</a:t>
            </a:fld>
            <a:endParaRPr lang="es-CO" altLang="es-CO" dirty="0"/>
          </a:p>
        </p:txBody>
      </p:sp>
      <p:sp>
        <p:nvSpPr>
          <p:cNvPr id="5" name="Marcador de pie de página 4"/>
          <p:cNvSpPr>
            <a:spLocks noGrp="1"/>
          </p:cNvSpPr>
          <p:nvPr>
            <p:ph type="ftr" sz="quarter" idx="11"/>
          </p:nvPr>
        </p:nvSpPr>
        <p:spPr/>
        <p:txBody>
          <a:bodyPr/>
          <a:lstStyle>
            <a:lvl1pPr>
              <a:defRPr/>
            </a:lvl1pPr>
          </a:lstStyle>
          <a:p>
            <a:pPr>
              <a:defRPr/>
            </a:pPr>
            <a:endParaRPr lang="es-CO" dirty="0"/>
          </a:p>
        </p:txBody>
      </p:sp>
      <p:sp>
        <p:nvSpPr>
          <p:cNvPr id="6" name="Marcador de número de diapositiva 5"/>
          <p:cNvSpPr>
            <a:spLocks noGrp="1"/>
          </p:cNvSpPr>
          <p:nvPr>
            <p:ph type="sldNum" sz="quarter" idx="12"/>
          </p:nvPr>
        </p:nvSpPr>
        <p:spPr/>
        <p:txBody>
          <a:bodyPr/>
          <a:lstStyle>
            <a:lvl1pPr>
              <a:defRPr/>
            </a:lvl1pPr>
          </a:lstStyle>
          <a:p>
            <a:pPr>
              <a:defRPr/>
            </a:pPr>
            <a:fld id="{CAFE0346-D625-4449-9F82-2DA76696FDB3}" type="slidenum">
              <a:rPr lang="es-CO" altLang="es-CO"/>
              <a:pPr>
                <a:defRPr/>
              </a:pPr>
              <a:t>‹Nº›</a:t>
            </a:fld>
            <a:endParaRPr lang="es-CO" altLang="es-CO" dirty="0"/>
          </a:p>
        </p:txBody>
      </p:sp>
    </p:spTree>
    <p:extLst>
      <p:ext uri="{BB962C8B-B14F-4D97-AF65-F5344CB8AC3E}">
        <p14:creationId xmlns:p14="http://schemas.microsoft.com/office/powerpoint/2010/main" val="2791796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4"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a:xfrm>
            <a:off x="205811" y="160027"/>
            <a:ext cx="10515600" cy="984562"/>
          </a:xfrm>
        </p:spPr>
        <p:txBody>
          <a:bodyPr anchor="t">
            <a:normAutofit/>
          </a:bodyPr>
          <a:lstStyle>
            <a:lvl1pPr>
              <a:defRPr sz="2400" b="1">
                <a:solidFill>
                  <a:srgbClr val="AD3333"/>
                </a:solidFill>
                <a:latin typeface="+mn-lt"/>
                <a:cs typeface="Arial" panose="020B0604020202020204" pitchFamily="34" charset="0"/>
              </a:defRPr>
            </a:lvl1pPr>
          </a:lstStyle>
          <a:p>
            <a:r>
              <a:rPr lang="es-ES" dirty="0"/>
              <a:t>Haga clic para modificar el estilo de título del patrón</a:t>
            </a:r>
            <a:endParaRPr lang="es-CO" dirty="0"/>
          </a:p>
        </p:txBody>
      </p:sp>
      <p:sp>
        <p:nvSpPr>
          <p:cNvPr id="3" name="Marcador de contenido 2"/>
          <p:cNvSpPr>
            <a:spLocks noGrp="1"/>
          </p:cNvSpPr>
          <p:nvPr>
            <p:ph idx="1"/>
          </p:nvPr>
        </p:nvSpPr>
        <p:spPr>
          <a:xfrm>
            <a:off x="633415" y="1304617"/>
            <a:ext cx="10925175" cy="5036362"/>
          </a:xfrm>
        </p:spPr>
        <p:txBody>
          <a:bodyPr/>
          <a:lstStyle>
            <a:lvl1pPr marL="0" indent="0">
              <a:buNone/>
              <a:defRPr>
                <a:latin typeface="+mn-lt"/>
                <a:cs typeface="Arial" panose="020B0604020202020204" pitchFamily="34" charset="0"/>
              </a:defRPr>
            </a:lvl1pPr>
            <a:lvl2pPr>
              <a:defRPr>
                <a:latin typeface="+mn-lt"/>
                <a:cs typeface="Arial" panose="020B0604020202020204" pitchFamily="34" charset="0"/>
              </a:defRPr>
            </a:lvl2pPr>
            <a:lvl3pPr>
              <a:defRPr>
                <a:latin typeface="+mn-lt"/>
                <a:cs typeface="Arial" panose="020B0604020202020204" pitchFamily="34" charset="0"/>
              </a:defRPr>
            </a:lvl3pPr>
            <a:lvl4pPr>
              <a:defRPr>
                <a:latin typeface="+mn-lt"/>
                <a:cs typeface="Arial" panose="020B0604020202020204" pitchFamily="34" charset="0"/>
              </a:defRPr>
            </a:lvl4pPr>
            <a:lvl5pPr>
              <a:defRPr>
                <a:latin typeface="+mn-lt"/>
                <a:cs typeface="Arial" panose="020B0604020202020204" pitchFamily="34" charset="0"/>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1156356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05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49"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49"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lvl1pPr>
              <a:defRPr/>
            </a:lvl1pPr>
          </a:lstStyle>
          <a:p>
            <a:pPr>
              <a:defRPr/>
            </a:pPr>
            <a:fld id="{B41C16E0-D039-44C8-8192-BDED2ABD827A}" type="datetimeFigureOut">
              <a:rPr lang="es-CO" altLang="es-CO"/>
              <a:pPr>
                <a:defRPr/>
              </a:pPr>
              <a:t>28/07/2022</a:t>
            </a:fld>
            <a:endParaRPr lang="es-CO" altLang="es-CO" dirty="0"/>
          </a:p>
        </p:txBody>
      </p:sp>
      <p:sp>
        <p:nvSpPr>
          <p:cNvPr id="5" name="Marcador de pie de página 4"/>
          <p:cNvSpPr>
            <a:spLocks noGrp="1"/>
          </p:cNvSpPr>
          <p:nvPr>
            <p:ph type="ftr" sz="quarter" idx="11"/>
          </p:nvPr>
        </p:nvSpPr>
        <p:spPr/>
        <p:txBody>
          <a:bodyPr/>
          <a:lstStyle>
            <a:lvl1pPr>
              <a:defRPr/>
            </a:lvl1pPr>
          </a:lstStyle>
          <a:p>
            <a:pPr>
              <a:defRPr/>
            </a:pPr>
            <a:endParaRPr lang="es-CO" dirty="0"/>
          </a:p>
        </p:txBody>
      </p:sp>
      <p:sp>
        <p:nvSpPr>
          <p:cNvPr id="6" name="Marcador de número de diapositiva 5"/>
          <p:cNvSpPr>
            <a:spLocks noGrp="1"/>
          </p:cNvSpPr>
          <p:nvPr>
            <p:ph type="sldNum" sz="quarter" idx="12"/>
          </p:nvPr>
        </p:nvSpPr>
        <p:spPr/>
        <p:txBody>
          <a:bodyPr/>
          <a:lstStyle>
            <a:lvl1pPr>
              <a:defRPr/>
            </a:lvl1pPr>
          </a:lstStyle>
          <a:p>
            <a:pPr>
              <a:defRPr/>
            </a:pPr>
            <a:fld id="{BC3F9D22-3D66-4249-AA17-FD6741AF4098}" type="slidenum">
              <a:rPr lang="es-CO" altLang="es-CO"/>
              <a:pPr>
                <a:defRPr/>
              </a:pPr>
              <a:t>‹Nº›</a:t>
            </a:fld>
            <a:endParaRPr lang="es-CO" altLang="es-CO" dirty="0"/>
          </a:p>
        </p:txBody>
      </p:sp>
    </p:spTree>
    <p:extLst>
      <p:ext uri="{BB962C8B-B14F-4D97-AF65-F5344CB8AC3E}">
        <p14:creationId xmlns:p14="http://schemas.microsoft.com/office/powerpoint/2010/main" val="3174218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3"/>
          <p:cNvSpPr>
            <a:spLocks noGrp="1"/>
          </p:cNvSpPr>
          <p:nvPr>
            <p:ph type="dt" sz="half" idx="10"/>
          </p:nvPr>
        </p:nvSpPr>
        <p:spPr/>
        <p:txBody>
          <a:bodyPr/>
          <a:lstStyle>
            <a:lvl1pPr>
              <a:defRPr/>
            </a:lvl1pPr>
          </a:lstStyle>
          <a:p>
            <a:pPr>
              <a:defRPr/>
            </a:pPr>
            <a:fld id="{87100998-559D-4EBD-9347-6656379B4AEC}" type="datetimeFigureOut">
              <a:rPr lang="es-CO" altLang="es-CO"/>
              <a:pPr>
                <a:defRPr/>
              </a:pPr>
              <a:t>28/07/2022</a:t>
            </a:fld>
            <a:endParaRPr lang="es-CO" altLang="es-CO" dirty="0"/>
          </a:p>
        </p:txBody>
      </p:sp>
      <p:sp>
        <p:nvSpPr>
          <p:cNvPr id="6" name="Marcador de pie de página 4"/>
          <p:cNvSpPr>
            <a:spLocks noGrp="1"/>
          </p:cNvSpPr>
          <p:nvPr>
            <p:ph type="ftr" sz="quarter" idx="11"/>
          </p:nvPr>
        </p:nvSpPr>
        <p:spPr/>
        <p:txBody>
          <a:bodyPr/>
          <a:lstStyle>
            <a:lvl1pPr>
              <a:defRPr/>
            </a:lvl1pPr>
          </a:lstStyle>
          <a:p>
            <a:pPr>
              <a:defRPr/>
            </a:pPr>
            <a:endParaRPr lang="es-CO" dirty="0"/>
          </a:p>
        </p:txBody>
      </p:sp>
      <p:sp>
        <p:nvSpPr>
          <p:cNvPr id="7" name="Marcador de número de diapositiva 5"/>
          <p:cNvSpPr>
            <a:spLocks noGrp="1"/>
          </p:cNvSpPr>
          <p:nvPr>
            <p:ph type="sldNum" sz="quarter" idx="12"/>
          </p:nvPr>
        </p:nvSpPr>
        <p:spPr/>
        <p:txBody>
          <a:bodyPr/>
          <a:lstStyle>
            <a:lvl1pPr>
              <a:defRPr/>
            </a:lvl1pPr>
          </a:lstStyle>
          <a:p>
            <a:pPr>
              <a:defRPr/>
            </a:pPr>
            <a:fld id="{4DC1419D-0432-4585-A706-2226F93876C0}" type="slidenum">
              <a:rPr lang="es-CO" altLang="es-CO"/>
              <a:pPr>
                <a:defRPr/>
              </a:pPr>
              <a:t>‹Nº›</a:t>
            </a:fld>
            <a:endParaRPr lang="es-CO" altLang="es-CO" dirty="0"/>
          </a:p>
        </p:txBody>
      </p:sp>
    </p:spTree>
    <p:extLst>
      <p:ext uri="{BB962C8B-B14F-4D97-AF65-F5344CB8AC3E}">
        <p14:creationId xmlns:p14="http://schemas.microsoft.com/office/powerpoint/2010/main" val="3721703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6"/>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9"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2"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3"/>
          <p:cNvSpPr>
            <a:spLocks noGrp="1"/>
          </p:cNvSpPr>
          <p:nvPr>
            <p:ph type="dt" sz="half" idx="10"/>
          </p:nvPr>
        </p:nvSpPr>
        <p:spPr/>
        <p:txBody>
          <a:bodyPr/>
          <a:lstStyle>
            <a:lvl1pPr>
              <a:defRPr/>
            </a:lvl1pPr>
          </a:lstStyle>
          <a:p>
            <a:pPr>
              <a:defRPr/>
            </a:pPr>
            <a:fld id="{CF0ECEDC-06ED-4C7C-9B03-83046E1325F6}" type="datetimeFigureOut">
              <a:rPr lang="es-CO" altLang="es-CO"/>
              <a:pPr>
                <a:defRPr/>
              </a:pPr>
              <a:t>28/07/2022</a:t>
            </a:fld>
            <a:endParaRPr lang="es-CO" altLang="es-CO" dirty="0"/>
          </a:p>
        </p:txBody>
      </p:sp>
      <p:sp>
        <p:nvSpPr>
          <p:cNvPr id="8" name="Marcador de pie de página 4"/>
          <p:cNvSpPr>
            <a:spLocks noGrp="1"/>
          </p:cNvSpPr>
          <p:nvPr>
            <p:ph type="ftr" sz="quarter" idx="11"/>
          </p:nvPr>
        </p:nvSpPr>
        <p:spPr/>
        <p:txBody>
          <a:bodyPr/>
          <a:lstStyle>
            <a:lvl1pPr>
              <a:defRPr/>
            </a:lvl1pPr>
          </a:lstStyle>
          <a:p>
            <a:pPr>
              <a:defRPr/>
            </a:pPr>
            <a:endParaRPr lang="es-CO" dirty="0"/>
          </a:p>
        </p:txBody>
      </p:sp>
      <p:sp>
        <p:nvSpPr>
          <p:cNvPr id="9" name="Marcador de número de diapositiva 5"/>
          <p:cNvSpPr>
            <a:spLocks noGrp="1"/>
          </p:cNvSpPr>
          <p:nvPr>
            <p:ph type="sldNum" sz="quarter" idx="12"/>
          </p:nvPr>
        </p:nvSpPr>
        <p:spPr/>
        <p:txBody>
          <a:bodyPr/>
          <a:lstStyle>
            <a:lvl1pPr>
              <a:defRPr/>
            </a:lvl1pPr>
          </a:lstStyle>
          <a:p>
            <a:pPr>
              <a:defRPr/>
            </a:pPr>
            <a:fld id="{AE470616-2E74-471E-AAEF-A4D337523D7F}" type="slidenum">
              <a:rPr lang="es-CO" altLang="es-CO"/>
              <a:pPr>
                <a:defRPr/>
              </a:pPr>
              <a:t>‹Nº›</a:t>
            </a:fld>
            <a:endParaRPr lang="es-CO" altLang="es-CO" dirty="0"/>
          </a:p>
        </p:txBody>
      </p:sp>
    </p:spTree>
    <p:extLst>
      <p:ext uri="{BB962C8B-B14F-4D97-AF65-F5344CB8AC3E}">
        <p14:creationId xmlns:p14="http://schemas.microsoft.com/office/powerpoint/2010/main" val="2989303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3"/>
          <p:cNvSpPr>
            <a:spLocks noGrp="1"/>
          </p:cNvSpPr>
          <p:nvPr>
            <p:ph type="dt" sz="half" idx="10"/>
          </p:nvPr>
        </p:nvSpPr>
        <p:spPr/>
        <p:txBody>
          <a:bodyPr/>
          <a:lstStyle>
            <a:lvl1pPr>
              <a:defRPr/>
            </a:lvl1pPr>
          </a:lstStyle>
          <a:p>
            <a:pPr>
              <a:defRPr/>
            </a:pPr>
            <a:fld id="{9FBF25C1-17BB-4366-890E-F326F3BED209}" type="datetimeFigureOut">
              <a:rPr lang="es-CO" altLang="es-CO"/>
              <a:pPr>
                <a:defRPr/>
              </a:pPr>
              <a:t>28/07/2022</a:t>
            </a:fld>
            <a:endParaRPr lang="es-CO" altLang="es-CO" dirty="0"/>
          </a:p>
        </p:txBody>
      </p:sp>
      <p:sp>
        <p:nvSpPr>
          <p:cNvPr id="4" name="Marcador de pie de página 4"/>
          <p:cNvSpPr>
            <a:spLocks noGrp="1"/>
          </p:cNvSpPr>
          <p:nvPr>
            <p:ph type="ftr" sz="quarter" idx="11"/>
          </p:nvPr>
        </p:nvSpPr>
        <p:spPr/>
        <p:txBody>
          <a:bodyPr/>
          <a:lstStyle>
            <a:lvl1pPr>
              <a:defRPr/>
            </a:lvl1pPr>
          </a:lstStyle>
          <a:p>
            <a:pPr>
              <a:defRPr/>
            </a:pPr>
            <a:endParaRPr lang="es-CO" dirty="0"/>
          </a:p>
        </p:txBody>
      </p:sp>
      <p:sp>
        <p:nvSpPr>
          <p:cNvPr id="5" name="Marcador de número de diapositiva 5"/>
          <p:cNvSpPr>
            <a:spLocks noGrp="1"/>
          </p:cNvSpPr>
          <p:nvPr>
            <p:ph type="sldNum" sz="quarter" idx="12"/>
          </p:nvPr>
        </p:nvSpPr>
        <p:spPr/>
        <p:txBody>
          <a:bodyPr/>
          <a:lstStyle>
            <a:lvl1pPr>
              <a:defRPr/>
            </a:lvl1pPr>
          </a:lstStyle>
          <a:p>
            <a:pPr>
              <a:defRPr/>
            </a:pPr>
            <a:fld id="{2AFE7D14-50C1-4B66-A5F4-D9657C158CA5}" type="slidenum">
              <a:rPr lang="es-CO" altLang="es-CO"/>
              <a:pPr>
                <a:defRPr/>
              </a:pPr>
              <a:t>‹Nº›</a:t>
            </a:fld>
            <a:endParaRPr lang="es-CO" altLang="es-CO" dirty="0"/>
          </a:p>
        </p:txBody>
      </p:sp>
    </p:spTree>
    <p:extLst>
      <p:ext uri="{BB962C8B-B14F-4D97-AF65-F5344CB8AC3E}">
        <p14:creationId xmlns:p14="http://schemas.microsoft.com/office/powerpoint/2010/main" val="1048338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3"/>
          <p:cNvSpPr>
            <a:spLocks noGrp="1"/>
          </p:cNvSpPr>
          <p:nvPr>
            <p:ph type="dt" sz="half" idx="10"/>
          </p:nvPr>
        </p:nvSpPr>
        <p:spPr/>
        <p:txBody>
          <a:bodyPr/>
          <a:lstStyle>
            <a:lvl1pPr>
              <a:defRPr/>
            </a:lvl1pPr>
          </a:lstStyle>
          <a:p>
            <a:pPr>
              <a:defRPr/>
            </a:pPr>
            <a:fld id="{D3D9A324-A69E-4F9E-8265-9E809888D80A}" type="datetimeFigureOut">
              <a:rPr lang="es-CO" altLang="es-CO"/>
              <a:pPr>
                <a:defRPr/>
              </a:pPr>
              <a:t>28/07/2022</a:t>
            </a:fld>
            <a:endParaRPr lang="es-CO" altLang="es-CO" dirty="0"/>
          </a:p>
        </p:txBody>
      </p:sp>
      <p:sp>
        <p:nvSpPr>
          <p:cNvPr id="6" name="Marcador de pie de página 4"/>
          <p:cNvSpPr>
            <a:spLocks noGrp="1"/>
          </p:cNvSpPr>
          <p:nvPr>
            <p:ph type="ftr" sz="quarter" idx="11"/>
          </p:nvPr>
        </p:nvSpPr>
        <p:spPr/>
        <p:txBody>
          <a:bodyPr/>
          <a:lstStyle>
            <a:lvl1pPr>
              <a:defRPr/>
            </a:lvl1pPr>
          </a:lstStyle>
          <a:p>
            <a:pPr>
              <a:defRPr/>
            </a:pPr>
            <a:endParaRPr lang="es-CO" dirty="0"/>
          </a:p>
        </p:txBody>
      </p:sp>
      <p:sp>
        <p:nvSpPr>
          <p:cNvPr id="7" name="Marcador de número de diapositiva 5"/>
          <p:cNvSpPr>
            <a:spLocks noGrp="1"/>
          </p:cNvSpPr>
          <p:nvPr>
            <p:ph type="sldNum" sz="quarter" idx="12"/>
          </p:nvPr>
        </p:nvSpPr>
        <p:spPr/>
        <p:txBody>
          <a:bodyPr/>
          <a:lstStyle>
            <a:lvl1pPr>
              <a:defRPr/>
            </a:lvl1pPr>
          </a:lstStyle>
          <a:p>
            <a:pPr>
              <a:defRPr/>
            </a:pPr>
            <a:fld id="{156040C8-FB79-4E6D-A221-B9C004F27102}" type="slidenum">
              <a:rPr lang="es-CO" altLang="es-CO"/>
              <a:pPr>
                <a:defRPr/>
              </a:pPr>
              <a:t>‹Nº›</a:t>
            </a:fld>
            <a:endParaRPr lang="es-CO" altLang="es-CO" dirty="0"/>
          </a:p>
        </p:txBody>
      </p:sp>
    </p:spTree>
    <p:extLst>
      <p:ext uri="{BB962C8B-B14F-4D97-AF65-F5344CB8AC3E}">
        <p14:creationId xmlns:p14="http://schemas.microsoft.com/office/powerpoint/2010/main" val="229488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6"/>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O" noProof="0" dirty="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3"/>
          <p:cNvSpPr>
            <a:spLocks noGrp="1"/>
          </p:cNvSpPr>
          <p:nvPr>
            <p:ph type="dt" sz="half" idx="10"/>
          </p:nvPr>
        </p:nvSpPr>
        <p:spPr/>
        <p:txBody>
          <a:bodyPr/>
          <a:lstStyle>
            <a:lvl1pPr>
              <a:defRPr/>
            </a:lvl1pPr>
          </a:lstStyle>
          <a:p>
            <a:pPr>
              <a:defRPr/>
            </a:pPr>
            <a:fld id="{120B7F63-9348-4FED-9EED-D818C16FCE77}" type="datetimeFigureOut">
              <a:rPr lang="es-CO" altLang="es-CO"/>
              <a:pPr>
                <a:defRPr/>
              </a:pPr>
              <a:t>28/07/2022</a:t>
            </a:fld>
            <a:endParaRPr lang="es-CO" altLang="es-CO" dirty="0"/>
          </a:p>
        </p:txBody>
      </p:sp>
      <p:sp>
        <p:nvSpPr>
          <p:cNvPr id="6" name="Marcador de pie de página 4"/>
          <p:cNvSpPr>
            <a:spLocks noGrp="1"/>
          </p:cNvSpPr>
          <p:nvPr>
            <p:ph type="ftr" sz="quarter" idx="11"/>
          </p:nvPr>
        </p:nvSpPr>
        <p:spPr/>
        <p:txBody>
          <a:bodyPr/>
          <a:lstStyle>
            <a:lvl1pPr>
              <a:defRPr/>
            </a:lvl1pPr>
          </a:lstStyle>
          <a:p>
            <a:pPr>
              <a:defRPr/>
            </a:pPr>
            <a:endParaRPr lang="es-CO" dirty="0"/>
          </a:p>
        </p:txBody>
      </p:sp>
      <p:sp>
        <p:nvSpPr>
          <p:cNvPr id="7" name="Marcador de número de diapositiva 5"/>
          <p:cNvSpPr>
            <a:spLocks noGrp="1"/>
          </p:cNvSpPr>
          <p:nvPr>
            <p:ph type="sldNum" sz="quarter" idx="12"/>
          </p:nvPr>
        </p:nvSpPr>
        <p:spPr/>
        <p:txBody>
          <a:bodyPr/>
          <a:lstStyle>
            <a:lvl1pPr>
              <a:defRPr/>
            </a:lvl1pPr>
          </a:lstStyle>
          <a:p>
            <a:pPr>
              <a:defRPr/>
            </a:pPr>
            <a:fld id="{2B00772A-1E30-40C1-8DA4-4C4BD7994531}" type="slidenum">
              <a:rPr lang="es-CO" altLang="es-CO"/>
              <a:pPr>
                <a:defRPr/>
              </a:pPr>
              <a:t>‹Nº›</a:t>
            </a:fld>
            <a:endParaRPr lang="es-CO" altLang="es-CO" dirty="0"/>
          </a:p>
        </p:txBody>
      </p:sp>
    </p:spTree>
    <p:extLst>
      <p:ext uri="{BB962C8B-B14F-4D97-AF65-F5344CB8AC3E}">
        <p14:creationId xmlns:p14="http://schemas.microsoft.com/office/powerpoint/2010/main" val="365709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Marcador de título 1"/>
          <p:cNvSpPr>
            <a:spLocks noGrp="1"/>
          </p:cNvSpPr>
          <p:nvPr>
            <p:ph type="title"/>
          </p:nvPr>
        </p:nvSpPr>
        <p:spPr bwMode="auto">
          <a:xfrm>
            <a:off x="838200" y="365125"/>
            <a:ext cx="10515600"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CO"/>
              <a:t>Haga clic para modificar el estilo de título del patrón</a:t>
            </a:r>
            <a:endParaRPr lang="es-CO" altLang="es-CO"/>
          </a:p>
        </p:txBody>
      </p:sp>
      <p:sp>
        <p:nvSpPr>
          <p:cNvPr id="1027" name="Marcador de texto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CO"/>
              <a:t>Editar el estilo de texto del patrón</a:t>
            </a:r>
          </a:p>
          <a:p>
            <a:pPr lvl="1"/>
            <a:r>
              <a:rPr lang="es-ES" altLang="es-CO"/>
              <a:t>Segundo nivel</a:t>
            </a:r>
          </a:p>
          <a:p>
            <a:pPr lvl="2"/>
            <a:r>
              <a:rPr lang="es-ES" altLang="es-CO"/>
              <a:t>Tercer nivel</a:t>
            </a:r>
          </a:p>
          <a:p>
            <a:pPr lvl="3"/>
            <a:r>
              <a:rPr lang="es-ES" altLang="es-CO"/>
              <a:t>Cuarto nivel</a:t>
            </a:r>
          </a:p>
          <a:p>
            <a:pPr lvl="4"/>
            <a:r>
              <a:rPr lang="es-ES" altLang="es-CO"/>
              <a:t>Quinto nivel</a:t>
            </a:r>
            <a:endParaRPr lang="es-CO" altLang="es-CO"/>
          </a:p>
        </p:txBody>
      </p:sp>
      <p:sp>
        <p:nvSpPr>
          <p:cNvPr id="4" name="Marcador de fecha 3"/>
          <p:cNvSpPr>
            <a:spLocks noGrp="1"/>
          </p:cNvSpPr>
          <p:nvPr>
            <p:ph type="dt" sz="half" idx="2"/>
          </p:nvPr>
        </p:nvSpPr>
        <p:spPr>
          <a:xfrm>
            <a:off x="838200" y="6356350"/>
            <a:ext cx="27432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smtClean="0">
                <a:solidFill>
                  <a:srgbClr val="898989"/>
                </a:solidFill>
              </a:defRPr>
            </a:lvl1pPr>
          </a:lstStyle>
          <a:p>
            <a:pPr>
              <a:defRPr/>
            </a:pPr>
            <a:fld id="{73F7A46F-03D8-4E44-98A7-21D921D8A9B6}" type="datetimeFigureOut">
              <a:rPr lang="es-CO" altLang="es-CO"/>
              <a:pPr>
                <a:defRPr/>
              </a:pPr>
              <a:t>28/07/2022</a:t>
            </a:fld>
            <a:endParaRPr lang="es-CO" altLang="es-CO"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endParaRPr lang="es-CO"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E5FBB4E2-C74A-4947-B3B8-AA5F80113A4E}" type="slidenum">
              <a:rPr lang="es-CO" altLang="es-CO"/>
              <a:pPr>
                <a:defRPr/>
              </a:pPr>
              <a:t>‹Nº›</a:t>
            </a:fld>
            <a:endParaRPr lang="es-CO" altLang="es-CO" dirty="0"/>
          </a:p>
        </p:txBody>
      </p:sp>
    </p:spTree>
  </p:cSld>
  <p:clrMap bg1="lt1" tx1="dk1" bg2="lt2" tx2="dk2" accent1="accent1" accent2="accent2" accent3="accent3" accent4="accent4" accent5="accent5" accent6="accent6" hlink="hlink" folHlink="folHlink"/>
  <p:sldLayoutIdLst>
    <p:sldLayoutId id="2147483996" r:id="rId1"/>
    <p:sldLayoutId id="2147483997" r:id="rId2"/>
    <p:sldLayoutId id="2147483991" r:id="rId3"/>
    <p:sldLayoutId id="2147483987" r:id="rId4"/>
    <p:sldLayoutId id="2147483988" r:id="rId5"/>
    <p:sldLayoutId id="2147483989" r:id="rId6"/>
    <p:sldLayoutId id="2147483990" r:id="rId7"/>
    <p:sldLayoutId id="2147483992" r:id="rId8"/>
    <p:sldLayoutId id="2147483993" r:id="rId9"/>
    <p:sldLayoutId id="2147483994" r:id="rId10"/>
    <p:sldLayoutId id="2147483995"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S PGothic" panose="020B0600070205080204" pitchFamily="34" charset="-128"/>
          <a:cs typeface="+mj-cs"/>
        </a:defRPr>
      </a:lvl1pPr>
      <a:lvl2pPr algn="l" rtl="0" eaLnBrk="0" fontAlgn="base" hangingPunct="0">
        <a:lnSpc>
          <a:spcPct val="90000"/>
        </a:lnSpc>
        <a:spcBef>
          <a:spcPct val="0"/>
        </a:spcBef>
        <a:spcAft>
          <a:spcPct val="0"/>
        </a:spcAft>
        <a:defRPr sz="4400">
          <a:solidFill>
            <a:schemeClr val="tx1"/>
          </a:solidFill>
          <a:latin typeface="Calibri Light"/>
          <a:ea typeface="MS PGothic" panose="020B0600070205080204" pitchFamily="34" charset="-128"/>
        </a:defRPr>
      </a:lvl2pPr>
      <a:lvl3pPr algn="l" rtl="0" eaLnBrk="0" fontAlgn="base" hangingPunct="0">
        <a:lnSpc>
          <a:spcPct val="90000"/>
        </a:lnSpc>
        <a:spcBef>
          <a:spcPct val="0"/>
        </a:spcBef>
        <a:spcAft>
          <a:spcPct val="0"/>
        </a:spcAft>
        <a:defRPr sz="4400">
          <a:solidFill>
            <a:schemeClr val="tx1"/>
          </a:solidFill>
          <a:latin typeface="Calibri Light"/>
          <a:ea typeface="MS PGothic" panose="020B0600070205080204" pitchFamily="34" charset="-128"/>
        </a:defRPr>
      </a:lvl3pPr>
      <a:lvl4pPr algn="l" rtl="0" eaLnBrk="0" fontAlgn="base" hangingPunct="0">
        <a:lnSpc>
          <a:spcPct val="90000"/>
        </a:lnSpc>
        <a:spcBef>
          <a:spcPct val="0"/>
        </a:spcBef>
        <a:spcAft>
          <a:spcPct val="0"/>
        </a:spcAft>
        <a:defRPr sz="4400">
          <a:solidFill>
            <a:schemeClr val="tx1"/>
          </a:solidFill>
          <a:latin typeface="Calibri Light"/>
          <a:ea typeface="MS PGothic" panose="020B0600070205080204" pitchFamily="34" charset="-128"/>
        </a:defRPr>
      </a:lvl4pPr>
      <a:lvl5pPr algn="l" rtl="0" eaLnBrk="0" fontAlgn="base" hangingPunct="0">
        <a:lnSpc>
          <a:spcPct val="90000"/>
        </a:lnSpc>
        <a:spcBef>
          <a:spcPct val="0"/>
        </a:spcBef>
        <a:spcAft>
          <a:spcPct val="0"/>
        </a:spcAft>
        <a:defRPr sz="4400">
          <a:solidFill>
            <a:schemeClr val="tx1"/>
          </a:solidFill>
          <a:latin typeface="Calibri Light"/>
          <a:ea typeface="MS PGothic" panose="020B0600070205080204" pitchFamily="34" charset="-128"/>
        </a:defRPr>
      </a:lvl5pPr>
      <a:lvl6pPr marL="457200" algn="l" rtl="0" fontAlgn="base">
        <a:lnSpc>
          <a:spcPct val="90000"/>
        </a:lnSpc>
        <a:spcBef>
          <a:spcPct val="0"/>
        </a:spcBef>
        <a:spcAft>
          <a:spcPct val="0"/>
        </a:spcAft>
        <a:defRPr sz="4400">
          <a:solidFill>
            <a:schemeClr val="tx1"/>
          </a:solidFill>
          <a:latin typeface="Calibri Light"/>
        </a:defRPr>
      </a:lvl6pPr>
      <a:lvl7pPr marL="914400" algn="l" rtl="0" fontAlgn="base">
        <a:lnSpc>
          <a:spcPct val="90000"/>
        </a:lnSpc>
        <a:spcBef>
          <a:spcPct val="0"/>
        </a:spcBef>
        <a:spcAft>
          <a:spcPct val="0"/>
        </a:spcAft>
        <a:defRPr sz="4400">
          <a:solidFill>
            <a:schemeClr val="tx1"/>
          </a:solidFill>
          <a:latin typeface="Calibri Light"/>
        </a:defRPr>
      </a:lvl7pPr>
      <a:lvl8pPr marL="1371600" algn="l" rtl="0" fontAlgn="base">
        <a:lnSpc>
          <a:spcPct val="90000"/>
        </a:lnSpc>
        <a:spcBef>
          <a:spcPct val="0"/>
        </a:spcBef>
        <a:spcAft>
          <a:spcPct val="0"/>
        </a:spcAft>
        <a:defRPr sz="4400">
          <a:solidFill>
            <a:schemeClr val="tx1"/>
          </a:solidFill>
          <a:latin typeface="Calibri Light"/>
        </a:defRPr>
      </a:lvl8pPr>
      <a:lvl9pPr marL="1828800" algn="l" rtl="0" fontAlgn="base">
        <a:lnSpc>
          <a:spcPct val="90000"/>
        </a:lnSpc>
        <a:spcBef>
          <a:spcPct val="0"/>
        </a:spcBef>
        <a:spcAft>
          <a:spcPct val="0"/>
        </a:spcAft>
        <a:defRPr sz="4400">
          <a:solidFill>
            <a:schemeClr val="tx1"/>
          </a:solidFill>
          <a:latin typeface="Calibri Light"/>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431235" y="2431349"/>
            <a:ext cx="9144000" cy="1663447"/>
          </a:xfrm>
        </p:spPr>
        <p:txBody>
          <a:bodyPr>
            <a:normAutofit fontScale="90000"/>
          </a:bodyPr>
          <a:lstStyle/>
          <a:p>
            <a:pPr lvl="0" eaLnBrk="1" fontAlgn="auto" hangingPunct="1">
              <a:lnSpc>
                <a:spcPct val="100000"/>
              </a:lnSpc>
              <a:spcBef>
                <a:spcPts val="0"/>
              </a:spcBef>
              <a:spcAft>
                <a:spcPts val="0"/>
              </a:spcAft>
            </a:pPr>
            <a:r>
              <a:rPr lang="es-CO" sz="3600" b="0" dirty="0">
                <a:ln w="22225">
                  <a:solidFill>
                    <a:srgbClr val="C0504D"/>
                  </a:solidFill>
                  <a:prstDash val="solid"/>
                </a:ln>
                <a:solidFill>
                  <a:srgbClr val="C0504D">
                    <a:lumMod val="40000"/>
                    <a:lumOff val="60000"/>
                  </a:srgbClr>
                </a:solidFill>
                <a:ea typeface="+mn-ea"/>
                <a:cs typeface="+mn-cs"/>
              </a:rPr>
              <a:t>BIOAUMENTACION A GRAN ESCALA DE SUELOS CONTAMINADOS CON PETROLEO UTILIZANDO UN CONSORCION MIXTO MICROBIANO</a:t>
            </a:r>
            <a:br>
              <a:rPr lang="es-CO" sz="3200" b="0" dirty="0">
                <a:solidFill>
                  <a:prstClr val="black"/>
                </a:solidFill>
                <a:ea typeface="+mn-ea"/>
                <a:cs typeface="+mn-cs"/>
              </a:rPr>
            </a:br>
            <a:endParaRPr lang="es-CO" dirty="0"/>
          </a:p>
        </p:txBody>
      </p:sp>
      <p:sp>
        <p:nvSpPr>
          <p:cNvPr id="5" name="Subtítulo 4"/>
          <p:cNvSpPr>
            <a:spLocks noGrp="1"/>
          </p:cNvSpPr>
          <p:nvPr>
            <p:ph type="subTitle" idx="1"/>
          </p:nvPr>
        </p:nvSpPr>
        <p:spPr>
          <a:xfrm>
            <a:off x="1524000" y="3812787"/>
            <a:ext cx="9144000" cy="1010540"/>
          </a:xfrm>
        </p:spPr>
        <p:txBody>
          <a:bodyPr/>
          <a:lstStyle/>
          <a:p>
            <a:pPr lvl="0" eaLnBrk="1" fontAlgn="auto" hangingPunct="1">
              <a:lnSpc>
                <a:spcPct val="100000"/>
              </a:lnSpc>
              <a:spcBef>
                <a:spcPts val="0"/>
              </a:spcBef>
              <a:spcAft>
                <a:spcPts val="0"/>
              </a:spcAft>
            </a:pPr>
            <a:r>
              <a:rPr lang="es-CO" sz="1600" b="1" dirty="0">
                <a:solidFill>
                  <a:prstClr val="black"/>
                </a:solidFill>
                <a:latin typeface="Times New Roman" panose="02020603050405020304" pitchFamily="18" charset="0"/>
                <a:ea typeface="+mn-ea"/>
                <a:cs typeface="Times New Roman" panose="02020603050405020304" pitchFamily="18" charset="0"/>
              </a:rPr>
              <a:t>AUTORES:</a:t>
            </a:r>
          </a:p>
          <a:p>
            <a:pPr lvl="0" eaLnBrk="1" fontAlgn="auto" hangingPunct="1">
              <a:lnSpc>
                <a:spcPct val="100000"/>
              </a:lnSpc>
              <a:spcBef>
                <a:spcPts val="0"/>
              </a:spcBef>
              <a:spcAft>
                <a:spcPts val="0"/>
              </a:spcAft>
            </a:pPr>
            <a:r>
              <a:rPr lang="es-CO" sz="1600" dirty="0">
                <a:solidFill>
                  <a:prstClr val="black"/>
                </a:solidFill>
                <a:latin typeface="Times New Roman" panose="02020603050405020304" pitchFamily="18" charset="0"/>
                <a:ea typeface="+mn-ea"/>
                <a:cs typeface="Times New Roman" panose="02020603050405020304" pitchFamily="18" charset="0"/>
              </a:rPr>
              <a:t>Gregory </a:t>
            </a:r>
            <a:r>
              <a:rPr lang="es-CO" sz="1600" dirty="0" err="1">
                <a:solidFill>
                  <a:prstClr val="black"/>
                </a:solidFill>
                <a:latin typeface="Times New Roman" panose="02020603050405020304" pitchFamily="18" charset="0"/>
                <a:ea typeface="+mn-ea"/>
                <a:cs typeface="Times New Roman" panose="02020603050405020304" pitchFamily="18" charset="0"/>
              </a:rPr>
              <a:t>Poi</a:t>
            </a:r>
            <a:r>
              <a:rPr lang="es-CO" sz="1600" dirty="0">
                <a:solidFill>
                  <a:prstClr val="black"/>
                </a:solidFill>
                <a:latin typeface="Times New Roman" panose="02020603050405020304" pitchFamily="18" charset="0"/>
                <a:ea typeface="+mn-ea"/>
                <a:cs typeface="Times New Roman" panose="02020603050405020304" pitchFamily="18" charset="0"/>
              </a:rPr>
              <a:t> </a:t>
            </a:r>
          </a:p>
          <a:p>
            <a:pPr lvl="0" eaLnBrk="1" fontAlgn="auto" hangingPunct="1">
              <a:lnSpc>
                <a:spcPct val="100000"/>
              </a:lnSpc>
              <a:spcBef>
                <a:spcPts val="0"/>
              </a:spcBef>
              <a:spcAft>
                <a:spcPts val="0"/>
              </a:spcAft>
            </a:pPr>
            <a:r>
              <a:rPr lang="es-CO" sz="1600" dirty="0">
                <a:solidFill>
                  <a:prstClr val="black"/>
                </a:solidFill>
                <a:latin typeface="Times New Roman" panose="02020603050405020304" pitchFamily="18" charset="0"/>
                <a:ea typeface="+mn-ea"/>
                <a:cs typeface="Times New Roman" panose="02020603050405020304" pitchFamily="18" charset="0"/>
              </a:rPr>
              <a:t>Arturo Aburto Medina</a:t>
            </a:r>
          </a:p>
          <a:p>
            <a:pPr lvl="0" eaLnBrk="1" fontAlgn="auto" hangingPunct="1">
              <a:lnSpc>
                <a:spcPct val="100000"/>
              </a:lnSpc>
              <a:spcBef>
                <a:spcPts val="0"/>
              </a:spcBef>
              <a:spcAft>
                <a:spcPts val="0"/>
              </a:spcAft>
            </a:pPr>
            <a:r>
              <a:rPr lang="es-CO" sz="1600" dirty="0" err="1">
                <a:solidFill>
                  <a:prstClr val="black"/>
                </a:solidFill>
                <a:latin typeface="Times New Roman" panose="02020603050405020304" pitchFamily="18" charset="0"/>
                <a:ea typeface="+mn-ea"/>
                <a:cs typeface="Times New Roman" panose="02020603050405020304" pitchFamily="18" charset="0"/>
              </a:rPr>
              <a:t>Puah</a:t>
            </a:r>
            <a:r>
              <a:rPr lang="es-CO" sz="1600" dirty="0">
                <a:solidFill>
                  <a:prstClr val="black"/>
                </a:solidFill>
                <a:latin typeface="Times New Roman" panose="02020603050405020304" pitchFamily="18" charset="0"/>
                <a:ea typeface="+mn-ea"/>
                <a:cs typeface="Times New Roman" panose="02020603050405020304" pitchFamily="18" charset="0"/>
              </a:rPr>
              <a:t> </a:t>
            </a:r>
            <a:r>
              <a:rPr lang="es-CO" sz="1600" dirty="0" err="1">
                <a:solidFill>
                  <a:prstClr val="black"/>
                </a:solidFill>
                <a:latin typeface="Times New Roman" panose="02020603050405020304" pitchFamily="18" charset="0"/>
                <a:ea typeface="+mn-ea"/>
                <a:cs typeface="Times New Roman" panose="02020603050405020304" pitchFamily="18" charset="0"/>
              </a:rPr>
              <a:t>Chum</a:t>
            </a:r>
            <a:r>
              <a:rPr lang="es-CO" sz="1600" dirty="0">
                <a:solidFill>
                  <a:prstClr val="black"/>
                </a:solidFill>
                <a:latin typeface="Times New Roman" panose="02020603050405020304" pitchFamily="18" charset="0"/>
                <a:ea typeface="+mn-ea"/>
                <a:cs typeface="Times New Roman" panose="02020603050405020304" pitchFamily="18" charset="0"/>
              </a:rPr>
              <a:t> </a:t>
            </a:r>
            <a:r>
              <a:rPr lang="es-CO" sz="1600" dirty="0" err="1">
                <a:solidFill>
                  <a:prstClr val="black"/>
                </a:solidFill>
                <a:latin typeface="Times New Roman" panose="02020603050405020304" pitchFamily="18" charset="0"/>
                <a:ea typeface="+mn-ea"/>
                <a:cs typeface="Times New Roman" panose="02020603050405020304" pitchFamily="18" charset="0"/>
              </a:rPr>
              <a:t>Moke</a:t>
            </a:r>
            <a:endParaRPr lang="es-CO" sz="1600" dirty="0">
              <a:solidFill>
                <a:prstClr val="black"/>
              </a:solidFill>
              <a:latin typeface="Times New Roman" panose="02020603050405020304" pitchFamily="18" charset="0"/>
              <a:ea typeface="+mn-ea"/>
              <a:cs typeface="Times New Roman" panose="02020603050405020304" pitchFamily="18" charset="0"/>
            </a:endParaRPr>
          </a:p>
          <a:p>
            <a:pPr lvl="0" eaLnBrk="1" fontAlgn="auto" hangingPunct="1">
              <a:lnSpc>
                <a:spcPct val="100000"/>
              </a:lnSpc>
              <a:spcBef>
                <a:spcPts val="0"/>
              </a:spcBef>
              <a:spcAft>
                <a:spcPts val="0"/>
              </a:spcAft>
            </a:pPr>
            <a:r>
              <a:rPr lang="es-CO" sz="1600" dirty="0">
                <a:solidFill>
                  <a:prstClr val="black"/>
                </a:solidFill>
                <a:latin typeface="Times New Roman" panose="02020603050405020304" pitchFamily="18" charset="0"/>
                <a:ea typeface="+mn-ea"/>
                <a:cs typeface="Times New Roman" panose="02020603050405020304" pitchFamily="18" charset="0"/>
              </a:rPr>
              <a:t>Andrew S. Ball</a:t>
            </a:r>
          </a:p>
          <a:p>
            <a:pPr lvl="0" eaLnBrk="1" fontAlgn="auto" hangingPunct="1">
              <a:lnSpc>
                <a:spcPct val="100000"/>
              </a:lnSpc>
              <a:spcBef>
                <a:spcPts val="0"/>
              </a:spcBef>
              <a:spcAft>
                <a:spcPts val="0"/>
              </a:spcAft>
            </a:pPr>
            <a:r>
              <a:rPr lang="es-CO" sz="1600" dirty="0" err="1">
                <a:solidFill>
                  <a:prstClr val="black"/>
                </a:solidFill>
                <a:latin typeface="Times New Roman" panose="02020603050405020304" pitchFamily="18" charset="0"/>
                <a:ea typeface="+mn-ea"/>
                <a:cs typeface="Times New Roman" panose="02020603050405020304" pitchFamily="18" charset="0"/>
              </a:rPr>
              <a:t>Esmaeil</a:t>
            </a:r>
            <a:r>
              <a:rPr lang="es-CO" sz="1600" dirty="0">
                <a:solidFill>
                  <a:prstClr val="black"/>
                </a:solidFill>
                <a:latin typeface="Times New Roman" panose="02020603050405020304" pitchFamily="18" charset="0"/>
                <a:ea typeface="+mn-ea"/>
                <a:cs typeface="Times New Roman" panose="02020603050405020304" pitchFamily="18" charset="0"/>
              </a:rPr>
              <a:t> </a:t>
            </a:r>
            <a:r>
              <a:rPr lang="es-CO" sz="1600" dirty="0" err="1">
                <a:solidFill>
                  <a:prstClr val="black"/>
                </a:solidFill>
                <a:latin typeface="Times New Roman" panose="02020603050405020304" pitchFamily="18" charset="0"/>
                <a:ea typeface="+mn-ea"/>
                <a:cs typeface="Times New Roman" panose="02020603050405020304" pitchFamily="18" charset="0"/>
              </a:rPr>
              <a:t>Shahsavari</a:t>
            </a:r>
            <a:endParaRPr lang="es-CO" sz="1600" dirty="0">
              <a:solidFill>
                <a:prstClr val="black"/>
              </a:solidFill>
              <a:latin typeface="Times New Roman" panose="02020603050405020304" pitchFamily="18" charset="0"/>
              <a:ea typeface="+mn-ea"/>
              <a:cs typeface="Times New Roman" panose="02020603050405020304" pitchFamily="18" charset="0"/>
            </a:endParaRPr>
          </a:p>
          <a:p>
            <a:pPr lvl="0" eaLnBrk="1" fontAlgn="auto" hangingPunct="1">
              <a:lnSpc>
                <a:spcPct val="100000"/>
              </a:lnSpc>
              <a:spcBef>
                <a:spcPts val="0"/>
              </a:spcBef>
              <a:spcAft>
                <a:spcPts val="0"/>
              </a:spcAft>
            </a:pPr>
            <a:endParaRPr lang="es-ES" sz="1600" b="1" dirty="0">
              <a:solidFill>
                <a:prstClr val="black"/>
              </a:solidFill>
              <a:latin typeface="Times New Roman" panose="02020603050405020304" pitchFamily="18" charset="0"/>
              <a:ea typeface="+mn-ea"/>
              <a:cs typeface="Times New Roman" panose="02020603050405020304" pitchFamily="18" charset="0"/>
            </a:endParaRPr>
          </a:p>
          <a:p>
            <a:pPr lvl="0" eaLnBrk="1" fontAlgn="auto" hangingPunct="1">
              <a:lnSpc>
                <a:spcPct val="100000"/>
              </a:lnSpc>
              <a:spcBef>
                <a:spcPts val="0"/>
              </a:spcBef>
              <a:spcAft>
                <a:spcPts val="0"/>
              </a:spcAft>
            </a:pPr>
            <a:r>
              <a:rPr lang="es-ES" sz="1600" b="1" dirty="0">
                <a:solidFill>
                  <a:prstClr val="black"/>
                </a:solidFill>
                <a:latin typeface="Times New Roman" panose="02020603050405020304" pitchFamily="18" charset="0"/>
                <a:ea typeface="+mn-ea"/>
                <a:cs typeface="Times New Roman" panose="02020603050405020304" pitchFamily="18" charset="0"/>
              </a:rPr>
              <a:t>P</a:t>
            </a:r>
            <a:r>
              <a:rPr lang="es-CO" sz="1600" b="1" dirty="0">
                <a:solidFill>
                  <a:prstClr val="black"/>
                </a:solidFill>
                <a:latin typeface="Times New Roman" panose="02020603050405020304" pitchFamily="18" charset="0"/>
                <a:ea typeface="+mn-ea"/>
                <a:cs typeface="Times New Roman" panose="02020603050405020304" pitchFamily="18" charset="0"/>
              </a:rPr>
              <a:t>RESENTADO POR:</a:t>
            </a:r>
          </a:p>
          <a:p>
            <a:pPr lvl="0" eaLnBrk="1" fontAlgn="auto" hangingPunct="1">
              <a:lnSpc>
                <a:spcPct val="100000"/>
              </a:lnSpc>
              <a:spcBef>
                <a:spcPts val="0"/>
              </a:spcBef>
              <a:spcAft>
                <a:spcPts val="0"/>
              </a:spcAft>
            </a:pPr>
            <a:r>
              <a:rPr lang="es-ES" sz="1600" dirty="0">
                <a:solidFill>
                  <a:prstClr val="black"/>
                </a:solidFill>
                <a:latin typeface="Times New Roman" panose="02020603050405020304" pitchFamily="18" charset="0"/>
                <a:ea typeface="+mn-ea"/>
                <a:cs typeface="Times New Roman" panose="02020603050405020304" pitchFamily="18" charset="0"/>
              </a:rPr>
              <a:t>M</a:t>
            </a:r>
            <a:r>
              <a:rPr lang="es-CO" sz="1600" dirty="0">
                <a:solidFill>
                  <a:prstClr val="black"/>
                </a:solidFill>
                <a:latin typeface="Times New Roman" panose="02020603050405020304" pitchFamily="18" charset="0"/>
                <a:ea typeface="+mn-ea"/>
                <a:cs typeface="Times New Roman" panose="02020603050405020304" pitchFamily="18" charset="0"/>
              </a:rPr>
              <a:t>aria Camila Cely </a:t>
            </a:r>
            <a:r>
              <a:rPr lang="es-CO" sz="1600" dirty="0" err="1">
                <a:solidFill>
                  <a:prstClr val="black"/>
                </a:solidFill>
                <a:latin typeface="Times New Roman" panose="02020603050405020304" pitchFamily="18" charset="0"/>
                <a:ea typeface="+mn-ea"/>
                <a:cs typeface="Times New Roman" panose="02020603050405020304" pitchFamily="18" charset="0"/>
              </a:rPr>
              <a:t>Garcia</a:t>
            </a:r>
            <a:endParaRPr lang="es-CO" sz="1600" dirty="0">
              <a:solidFill>
                <a:prstClr val="black"/>
              </a:solidFill>
              <a:latin typeface="Times New Roman" panose="02020603050405020304" pitchFamily="18" charset="0"/>
              <a:ea typeface="+mn-ea"/>
              <a:cs typeface="Times New Roman" panose="02020603050405020304" pitchFamily="18" charset="0"/>
            </a:endParaRPr>
          </a:p>
          <a:p>
            <a:pPr lvl="0" eaLnBrk="1" fontAlgn="auto" hangingPunct="1">
              <a:lnSpc>
                <a:spcPct val="100000"/>
              </a:lnSpc>
              <a:spcBef>
                <a:spcPts val="0"/>
              </a:spcBef>
              <a:spcAft>
                <a:spcPts val="0"/>
              </a:spcAft>
            </a:pPr>
            <a:r>
              <a:rPr lang="es-ES" sz="1600" dirty="0">
                <a:solidFill>
                  <a:prstClr val="black"/>
                </a:solidFill>
                <a:latin typeface="Times New Roman" panose="02020603050405020304" pitchFamily="18" charset="0"/>
                <a:ea typeface="+mn-ea"/>
                <a:cs typeface="Times New Roman" panose="02020603050405020304" pitchFamily="18" charset="0"/>
              </a:rPr>
              <a:t>M</a:t>
            </a:r>
            <a:r>
              <a:rPr lang="es-CO" sz="1600" dirty="0" err="1">
                <a:solidFill>
                  <a:prstClr val="black"/>
                </a:solidFill>
                <a:latin typeface="Times New Roman" panose="02020603050405020304" pitchFamily="18" charset="0"/>
                <a:ea typeface="+mn-ea"/>
                <a:cs typeface="Times New Roman" panose="02020603050405020304" pitchFamily="18" charset="0"/>
              </a:rPr>
              <a:t>aestría</a:t>
            </a:r>
            <a:r>
              <a:rPr lang="es-CO" sz="1600" dirty="0">
                <a:solidFill>
                  <a:prstClr val="black"/>
                </a:solidFill>
                <a:latin typeface="Times New Roman" panose="02020603050405020304" pitchFamily="18" charset="0"/>
                <a:ea typeface="+mn-ea"/>
                <a:cs typeface="Times New Roman" panose="02020603050405020304" pitchFamily="18" charset="0"/>
              </a:rPr>
              <a:t> </a:t>
            </a:r>
            <a:r>
              <a:rPr lang="es-CO" sz="1600" dirty="0" err="1">
                <a:solidFill>
                  <a:prstClr val="black"/>
                </a:solidFill>
                <a:latin typeface="Times New Roman" panose="02020603050405020304" pitchFamily="18" charset="0"/>
                <a:ea typeface="+mn-ea"/>
                <a:cs typeface="Times New Roman" panose="02020603050405020304" pitchFamily="18" charset="0"/>
              </a:rPr>
              <a:t>Biologia</a:t>
            </a:r>
            <a:r>
              <a:rPr lang="es-CO" sz="1600" dirty="0">
                <a:solidFill>
                  <a:prstClr val="black"/>
                </a:solidFill>
                <a:latin typeface="Times New Roman" panose="02020603050405020304" pitchFamily="18" charset="0"/>
                <a:ea typeface="+mn-ea"/>
                <a:cs typeface="Times New Roman" panose="02020603050405020304" pitchFamily="18" charset="0"/>
              </a:rPr>
              <a:t> Molecular y Biotecnología</a:t>
            </a:r>
          </a:p>
          <a:p>
            <a:endParaRPr lang="es-CO" dirty="0"/>
          </a:p>
        </p:txBody>
      </p:sp>
    </p:spTree>
    <p:extLst>
      <p:ext uri="{BB962C8B-B14F-4D97-AF65-F5344CB8AC3E}">
        <p14:creationId xmlns:p14="http://schemas.microsoft.com/office/powerpoint/2010/main" val="5528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F404AA9-2E0F-4922-B1EF-FB4390379800}"/>
              </a:ext>
            </a:extLst>
          </p:cNvPr>
          <p:cNvPicPr>
            <a:picLocks noChangeAspect="1"/>
          </p:cNvPicPr>
          <p:nvPr/>
        </p:nvPicPr>
        <p:blipFill>
          <a:blip r:embed="rId2"/>
          <a:stretch>
            <a:fillRect/>
          </a:stretch>
        </p:blipFill>
        <p:spPr>
          <a:xfrm>
            <a:off x="4129916" y="0"/>
            <a:ext cx="4934484" cy="6379473"/>
          </a:xfrm>
          <a:prstGeom prst="rect">
            <a:avLst/>
          </a:prstGeom>
        </p:spPr>
      </p:pic>
    </p:spTree>
    <p:extLst>
      <p:ext uri="{BB962C8B-B14F-4D97-AF65-F5344CB8AC3E}">
        <p14:creationId xmlns:p14="http://schemas.microsoft.com/office/powerpoint/2010/main" val="784493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5FA61A5-4811-4954-B082-62CF8D081E2F}"/>
              </a:ext>
            </a:extLst>
          </p:cNvPr>
          <p:cNvSpPr>
            <a:spLocks noGrp="1"/>
          </p:cNvSpPr>
          <p:nvPr>
            <p:ph idx="1"/>
          </p:nvPr>
        </p:nvSpPr>
        <p:spPr/>
        <p:txBody>
          <a:bodyPr/>
          <a:lstStyle/>
          <a:p>
            <a:endParaRPr lang="es-CO"/>
          </a:p>
        </p:txBody>
      </p:sp>
      <p:pic>
        <p:nvPicPr>
          <p:cNvPr id="4" name="Imagen 3">
            <a:extLst>
              <a:ext uri="{FF2B5EF4-FFF2-40B4-BE49-F238E27FC236}">
                <a16:creationId xmlns:a16="http://schemas.microsoft.com/office/drawing/2014/main" id="{5BAF6496-5759-4450-8BC0-5F068F60EF10}"/>
              </a:ext>
            </a:extLst>
          </p:cNvPr>
          <p:cNvPicPr>
            <a:picLocks noChangeAspect="1"/>
          </p:cNvPicPr>
          <p:nvPr/>
        </p:nvPicPr>
        <p:blipFill>
          <a:blip r:embed="rId2"/>
          <a:stretch>
            <a:fillRect/>
          </a:stretch>
        </p:blipFill>
        <p:spPr>
          <a:xfrm>
            <a:off x="980661" y="1006389"/>
            <a:ext cx="9252520" cy="5334590"/>
          </a:xfrm>
          <a:prstGeom prst="rect">
            <a:avLst/>
          </a:prstGeom>
        </p:spPr>
      </p:pic>
      <p:sp>
        <p:nvSpPr>
          <p:cNvPr id="5" name="Título 1">
            <a:extLst>
              <a:ext uri="{FF2B5EF4-FFF2-40B4-BE49-F238E27FC236}">
                <a16:creationId xmlns:a16="http://schemas.microsoft.com/office/drawing/2014/main" id="{F782FC30-EA17-4703-9EAB-8834F9703237}"/>
              </a:ext>
            </a:extLst>
          </p:cNvPr>
          <p:cNvSpPr txBox="1">
            <a:spLocks/>
          </p:cNvSpPr>
          <p:nvPr/>
        </p:nvSpPr>
        <p:spPr bwMode="auto">
          <a:xfrm>
            <a:off x="299685" y="161617"/>
            <a:ext cx="41148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algn="l" rtl="0" eaLnBrk="0" fontAlgn="base" hangingPunct="0">
              <a:lnSpc>
                <a:spcPct val="90000"/>
              </a:lnSpc>
              <a:spcBef>
                <a:spcPct val="0"/>
              </a:spcBef>
              <a:spcAft>
                <a:spcPct val="0"/>
              </a:spcAft>
              <a:defRPr sz="2400" b="1" kern="1200">
                <a:solidFill>
                  <a:srgbClr val="AD3333"/>
                </a:solidFill>
                <a:latin typeface="+mn-lt"/>
                <a:ea typeface="MS PGothic" panose="020B0600070205080204" pitchFamily="34" charset="-128"/>
                <a:cs typeface="Arial" panose="020B0604020202020204" pitchFamily="34" charset="0"/>
              </a:defRPr>
            </a:lvl1pPr>
            <a:lvl2pPr algn="l" rtl="0" eaLnBrk="0" fontAlgn="base" hangingPunct="0">
              <a:lnSpc>
                <a:spcPct val="90000"/>
              </a:lnSpc>
              <a:spcBef>
                <a:spcPct val="0"/>
              </a:spcBef>
              <a:spcAft>
                <a:spcPct val="0"/>
              </a:spcAft>
              <a:defRPr sz="4400">
                <a:solidFill>
                  <a:schemeClr val="tx1"/>
                </a:solidFill>
                <a:latin typeface="Calibri Light"/>
                <a:ea typeface="MS PGothic" panose="020B0600070205080204" pitchFamily="34" charset="-128"/>
              </a:defRPr>
            </a:lvl2pPr>
            <a:lvl3pPr algn="l" rtl="0" eaLnBrk="0" fontAlgn="base" hangingPunct="0">
              <a:lnSpc>
                <a:spcPct val="90000"/>
              </a:lnSpc>
              <a:spcBef>
                <a:spcPct val="0"/>
              </a:spcBef>
              <a:spcAft>
                <a:spcPct val="0"/>
              </a:spcAft>
              <a:defRPr sz="4400">
                <a:solidFill>
                  <a:schemeClr val="tx1"/>
                </a:solidFill>
                <a:latin typeface="Calibri Light"/>
                <a:ea typeface="MS PGothic" panose="020B0600070205080204" pitchFamily="34" charset="-128"/>
              </a:defRPr>
            </a:lvl3pPr>
            <a:lvl4pPr algn="l" rtl="0" eaLnBrk="0" fontAlgn="base" hangingPunct="0">
              <a:lnSpc>
                <a:spcPct val="90000"/>
              </a:lnSpc>
              <a:spcBef>
                <a:spcPct val="0"/>
              </a:spcBef>
              <a:spcAft>
                <a:spcPct val="0"/>
              </a:spcAft>
              <a:defRPr sz="4400">
                <a:solidFill>
                  <a:schemeClr val="tx1"/>
                </a:solidFill>
                <a:latin typeface="Calibri Light"/>
                <a:ea typeface="MS PGothic" panose="020B0600070205080204" pitchFamily="34" charset="-128"/>
              </a:defRPr>
            </a:lvl4pPr>
            <a:lvl5pPr algn="l" rtl="0" eaLnBrk="0" fontAlgn="base" hangingPunct="0">
              <a:lnSpc>
                <a:spcPct val="90000"/>
              </a:lnSpc>
              <a:spcBef>
                <a:spcPct val="0"/>
              </a:spcBef>
              <a:spcAft>
                <a:spcPct val="0"/>
              </a:spcAft>
              <a:defRPr sz="4400">
                <a:solidFill>
                  <a:schemeClr val="tx1"/>
                </a:solidFill>
                <a:latin typeface="Calibri Light"/>
                <a:ea typeface="MS PGothic" panose="020B0600070205080204" pitchFamily="34" charset="-128"/>
              </a:defRPr>
            </a:lvl5pPr>
            <a:lvl6pPr marL="457200" algn="l" rtl="0" fontAlgn="base">
              <a:lnSpc>
                <a:spcPct val="90000"/>
              </a:lnSpc>
              <a:spcBef>
                <a:spcPct val="0"/>
              </a:spcBef>
              <a:spcAft>
                <a:spcPct val="0"/>
              </a:spcAft>
              <a:defRPr sz="4400">
                <a:solidFill>
                  <a:schemeClr val="tx1"/>
                </a:solidFill>
                <a:latin typeface="Calibri Light"/>
              </a:defRPr>
            </a:lvl6pPr>
            <a:lvl7pPr marL="914400" algn="l" rtl="0" fontAlgn="base">
              <a:lnSpc>
                <a:spcPct val="90000"/>
              </a:lnSpc>
              <a:spcBef>
                <a:spcPct val="0"/>
              </a:spcBef>
              <a:spcAft>
                <a:spcPct val="0"/>
              </a:spcAft>
              <a:defRPr sz="4400">
                <a:solidFill>
                  <a:schemeClr val="tx1"/>
                </a:solidFill>
                <a:latin typeface="Calibri Light"/>
              </a:defRPr>
            </a:lvl7pPr>
            <a:lvl8pPr marL="1371600" algn="l" rtl="0" fontAlgn="base">
              <a:lnSpc>
                <a:spcPct val="90000"/>
              </a:lnSpc>
              <a:spcBef>
                <a:spcPct val="0"/>
              </a:spcBef>
              <a:spcAft>
                <a:spcPct val="0"/>
              </a:spcAft>
              <a:defRPr sz="4400">
                <a:solidFill>
                  <a:schemeClr val="tx1"/>
                </a:solidFill>
                <a:latin typeface="Calibri Light"/>
              </a:defRPr>
            </a:lvl8pPr>
            <a:lvl9pPr marL="1828800" algn="l" rtl="0" fontAlgn="base">
              <a:lnSpc>
                <a:spcPct val="90000"/>
              </a:lnSpc>
              <a:spcBef>
                <a:spcPct val="0"/>
              </a:spcBef>
              <a:spcAft>
                <a:spcPct val="0"/>
              </a:spcAft>
              <a:defRPr sz="4400">
                <a:solidFill>
                  <a:schemeClr val="tx1"/>
                </a:solidFill>
                <a:latin typeface="Calibri Light"/>
              </a:defRPr>
            </a:lvl9pPr>
          </a:lstStyle>
          <a:p>
            <a:r>
              <a:rPr lang="es-CO" sz="2000" dirty="0">
                <a:solidFill>
                  <a:srgbClr val="C00000"/>
                </a:solidFill>
                <a:latin typeface="Times New Roman" panose="02020603050405020304" pitchFamily="18" charset="0"/>
                <a:cs typeface="Times New Roman" panose="02020603050405020304" pitchFamily="18" charset="0"/>
              </a:rPr>
              <a:t>6. ENSAYO DE FITOTOXICIDAD </a:t>
            </a:r>
          </a:p>
        </p:txBody>
      </p:sp>
    </p:spTree>
    <p:extLst>
      <p:ext uri="{BB962C8B-B14F-4D97-AF65-F5344CB8AC3E}">
        <p14:creationId xmlns:p14="http://schemas.microsoft.com/office/powerpoint/2010/main" val="3869242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BC7C1D5-20E5-4ADC-BE39-D05FEB50105B}"/>
              </a:ext>
            </a:extLst>
          </p:cNvPr>
          <p:cNvPicPr>
            <a:picLocks noChangeAspect="1"/>
          </p:cNvPicPr>
          <p:nvPr/>
        </p:nvPicPr>
        <p:blipFill>
          <a:blip r:embed="rId2"/>
          <a:stretch>
            <a:fillRect/>
          </a:stretch>
        </p:blipFill>
        <p:spPr>
          <a:xfrm>
            <a:off x="1469740" y="1232756"/>
            <a:ext cx="9252519" cy="4392488"/>
          </a:xfrm>
          <a:prstGeom prst="rect">
            <a:avLst/>
          </a:prstGeom>
        </p:spPr>
      </p:pic>
      <p:sp>
        <p:nvSpPr>
          <p:cNvPr id="5" name="Título 1">
            <a:extLst>
              <a:ext uri="{FF2B5EF4-FFF2-40B4-BE49-F238E27FC236}">
                <a16:creationId xmlns:a16="http://schemas.microsoft.com/office/drawing/2014/main" id="{2093C006-BF66-42E1-84A2-824771388003}"/>
              </a:ext>
            </a:extLst>
          </p:cNvPr>
          <p:cNvSpPr txBox="1">
            <a:spLocks/>
          </p:cNvSpPr>
          <p:nvPr/>
        </p:nvSpPr>
        <p:spPr bwMode="auto">
          <a:xfrm>
            <a:off x="339442" y="364907"/>
            <a:ext cx="41148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algn="l" rtl="0" eaLnBrk="0" fontAlgn="base" hangingPunct="0">
              <a:lnSpc>
                <a:spcPct val="90000"/>
              </a:lnSpc>
              <a:spcBef>
                <a:spcPct val="0"/>
              </a:spcBef>
              <a:spcAft>
                <a:spcPct val="0"/>
              </a:spcAft>
              <a:defRPr sz="2400" b="1" kern="1200">
                <a:solidFill>
                  <a:srgbClr val="AD3333"/>
                </a:solidFill>
                <a:latin typeface="+mn-lt"/>
                <a:ea typeface="MS PGothic" panose="020B0600070205080204" pitchFamily="34" charset="-128"/>
                <a:cs typeface="Arial" panose="020B0604020202020204" pitchFamily="34" charset="0"/>
              </a:defRPr>
            </a:lvl1pPr>
            <a:lvl2pPr algn="l" rtl="0" eaLnBrk="0" fontAlgn="base" hangingPunct="0">
              <a:lnSpc>
                <a:spcPct val="90000"/>
              </a:lnSpc>
              <a:spcBef>
                <a:spcPct val="0"/>
              </a:spcBef>
              <a:spcAft>
                <a:spcPct val="0"/>
              </a:spcAft>
              <a:defRPr sz="4400">
                <a:solidFill>
                  <a:schemeClr val="tx1"/>
                </a:solidFill>
                <a:latin typeface="Calibri Light"/>
                <a:ea typeface="MS PGothic" panose="020B0600070205080204" pitchFamily="34" charset="-128"/>
              </a:defRPr>
            </a:lvl2pPr>
            <a:lvl3pPr algn="l" rtl="0" eaLnBrk="0" fontAlgn="base" hangingPunct="0">
              <a:lnSpc>
                <a:spcPct val="90000"/>
              </a:lnSpc>
              <a:spcBef>
                <a:spcPct val="0"/>
              </a:spcBef>
              <a:spcAft>
                <a:spcPct val="0"/>
              </a:spcAft>
              <a:defRPr sz="4400">
                <a:solidFill>
                  <a:schemeClr val="tx1"/>
                </a:solidFill>
                <a:latin typeface="Calibri Light"/>
                <a:ea typeface="MS PGothic" panose="020B0600070205080204" pitchFamily="34" charset="-128"/>
              </a:defRPr>
            </a:lvl3pPr>
            <a:lvl4pPr algn="l" rtl="0" eaLnBrk="0" fontAlgn="base" hangingPunct="0">
              <a:lnSpc>
                <a:spcPct val="90000"/>
              </a:lnSpc>
              <a:spcBef>
                <a:spcPct val="0"/>
              </a:spcBef>
              <a:spcAft>
                <a:spcPct val="0"/>
              </a:spcAft>
              <a:defRPr sz="4400">
                <a:solidFill>
                  <a:schemeClr val="tx1"/>
                </a:solidFill>
                <a:latin typeface="Calibri Light"/>
                <a:ea typeface="MS PGothic" panose="020B0600070205080204" pitchFamily="34" charset="-128"/>
              </a:defRPr>
            </a:lvl4pPr>
            <a:lvl5pPr algn="l" rtl="0" eaLnBrk="0" fontAlgn="base" hangingPunct="0">
              <a:lnSpc>
                <a:spcPct val="90000"/>
              </a:lnSpc>
              <a:spcBef>
                <a:spcPct val="0"/>
              </a:spcBef>
              <a:spcAft>
                <a:spcPct val="0"/>
              </a:spcAft>
              <a:defRPr sz="4400">
                <a:solidFill>
                  <a:schemeClr val="tx1"/>
                </a:solidFill>
                <a:latin typeface="Calibri Light"/>
                <a:ea typeface="MS PGothic" panose="020B0600070205080204" pitchFamily="34" charset="-128"/>
              </a:defRPr>
            </a:lvl5pPr>
            <a:lvl6pPr marL="457200" algn="l" rtl="0" fontAlgn="base">
              <a:lnSpc>
                <a:spcPct val="90000"/>
              </a:lnSpc>
              <a:spcBef>
                <a:spcPct val="0"/>
              </a:spcBef>
              <a:spcAft>
                <a:spcPct val="0"/>
              </a:spcAft>
              <a:defRPr sz="4400">
                <a:solidFill>
                  <a:schemeClr val="tx1"/>
                </a:solidFill>
                <a:latin typeface="Calibri Light"/>
              </a:defRPr>
            </a:lvl6pPr>
            <a:lvl7pPr marL="914400" algn="l" rtl="0" fontAlgn="base">
              <a:lnSpc>
                <a:spcPct val="90000"/>
              </a:lnSpc>
              <a:spcBef>
                <a:spcPct val="0"/>
              </a:spcBef>
              <a:spcAft>
                <a:spcPct val="0"/>
              </a:spcAft>
              <a:defRPr sz="4400">
                <a:solidFill>
                  <a:schemeClr val="tx1"/>
                </a:solidFill>
                <a:latin typeface="Calibri Light"/>
              </a:defRPr>
            </a:lvl7pPr>
            <a:lvl8pPr marL="1371600" algn="l" rtl="0" fontAlgn="base">
              <a:lnSpc>
                <a:spcPct val="90000"/>
              </a:lnSpc>
              <a:spcBef>
                <a:spcPct val="0"/>
              </a:spcBef>
              <a:spcAft>
                <a:spcPct val="0"/>
              </a:spcAft>
              <a:defRPr sz="4400">
                <a:solidFill>
                  <a:schemeClr val="tx1"/>
                </a:solidFill>
                <a:latin typeface="Calibri Light"/>
              </a:defRPr>
            </a:lvl8pPr>
            <a:lvl9pPr marL="1828800" algn="l" rtl="0" fontAlgn="base">
              <a:lnSpc>
                <a:spcPct val="90000"/>
              </a:lnSpc>
              <a:spcBef>
                <a:spcPct val="0"/>
              </a:spcBef>
              <a:spcAft>
                <a:spcPct val="0"/>
              </a:spcAft>
              <a:defRPr sz="4400">
                <a:solidFill>
                  <a:schemeClr val="tx1"/>
                </a:solidFill>
                <a:latin typeface="Calibri Light"/>
              </a:defRPr>
            </a:lvl9pPr>
          </a:lstStyle>
          <a:p>
            <a:r>
              <a:rPr lang="es-CO" sz="2000" dirty="0">
                <a:solidFill>
                  <a:srgbClr val="C00000"/>
                </a:solidFill>
                <a:latin typeface="Times New Roman" panose="02020603050405020304" pitchFamily="18" charset="0"/>
                <a:cs typeface="Times New Roman" panose="02020603050405020304" pitchFamily="18" charset="0"/>
              </a:rPr>
              <a:t>7. RECUENTO MICROBIANO </a:t>
            </a:r>
          </a:p>
        </p:txBody>
      </p:sp>
    </p:spTree>
    <p:extLst>
      <p:ext uri="{BB962C8B-B14F-4D97-AF65-F5344CB8AC3E}">
        <p14:creationId xmlns:p14="http://schemas.microsoft.com/office/powerpoint/2010/main" val="1783394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628F1A0B-C54B-4577-B05D-008300DF9A90}"/>
              </a:ext>
            </a:extLst>
          </p:cNvPr>
          <p:cNvSpPr txBox="1">
            <a:spLocks/>
          </p:cNvSpPr>
          <p:nvPr/>
        </p:nvSpPr>
        <p:spPr bwMode="auto">
          <a:xfrm>
            <a:off x="280933" y="989416"/>
            <a:ext cx="41148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algn="l" rtl="0" eaLnBrk="0" fontAlgn="base" hangingPunct="0">
              <a:lnSpc>
                <a:spcPct val="90000"/>
              </a:lnSpc>
              <a:spcBef>
                <a:spcPct val="0"/>
              </a:spcBef>
              <a:spcAft>
                <a:spcPct val="0"/>
              </a:spcAft>
              <a:defRPr sz="2400" b="1" kern="1200">
                <a:solidFill>
                  <a:srgbClr val="AD3333"/>
                </a:solidFill>
                <a:latin typeface="+mn-lt"/>
                <a:ea typeface="MS PGothic" panose="020B0600070205080204" pitchFamily="34" charset="-128"/>
                <a:cs typeface="Arial" panose="020B0604020202020204" pitchFamily="34" charset="0"/>
              </a:defRPr>
            </a:lvl1pPr>
            <a:lvl2pPr algn="l" rtl="0" eaLnBrk="0" fontAlgn="base" hangingPunct="0">
              <a:lnSpc>
                <a:spcPct val="90000"/>
              </a:lnSpc>
              <a:spcBef>
                <a:spcPct val="0"/>
              </a:spcBef>
              <a:spcAft>
                <a:spcPct val="0"/>
              </a:spcAft>
              <a:defRPr sz="4400">
                <a:solidFill>
                  <a:schemeClr val="tx1"/>
                </a:solidFill>
                <a:latin typeface="Calibri Light"/>
                <a:ea typeface="MS PGothic" panose="020B0600070205080204" pitchFamily="34" charset="-128"/>
              </a:defRPr>
            </a:lvl2pPr>
            <a:lvl3pPr algn="l" rtl="0" eaLnBrk="0" fontAlgn="base" hangingPunct="0">
              <a:lnSpc>
                <a:spcPct val="90000"/>
              </a:lnSpc>
              <a:spcBef>
                <a:spcPct val="0"/>
              </a:spcBef>
              <a:spcAft>
                <a:spcPct val="0"/>
              </a:spcAft>
              <a:defRPr sz="4400">
                <a:solidFill>
                  <a:schemeClr val="tx1"/>
                </a:solidFill>
                <a:latin typeface="Calibri Light"/>
                <a:ea typeface="MS PGothic" panose="020B0600070205080204" pitchFamily="34" charset="-128"/>
              </a:defRPr>
            </a:lvl3pPr>
            <a:lvl4pPr algn="l" rtl="0" eaLnBrk="0" fontAlgn="base" hangingPunct="0">
              <a:lnSpc>
                <a:spcPct val="90000"/>
              </a:lnSpc>
              <a:spcBef>
                <a:spcPct val="0"/>
              </a:spcBef>
              <a:spcAft>
                <a:spcPct val="0"/>
              </a:spcAft>
              <a:defRPr sz="4400">
                <a:solidFill>
                  <a:schemeClr val="tx1"/>
                </a:solidFill>
                <a:latin typeface="Calibri Light"/>
                <a:ea typeface="MS PGothic" panose="020B0600070205080204" pitchFamily="34" charset="-128"/>
              </a:defRPr>
            </a:lvl4pPr>
            <a:lvl5pPr algn="l" rtl="0" eaLnBrk="0" fontAlgn="base" hangingPunct="0">
              <a:lnSpc>
                <a:spcPct val="90000"/>
              </a:lnSpc>
              <a:spcBef>
                <a:spcPct val="0"/>
              </a:spcBef>
              <a:spcAft>
                <a:spcPct val="0"/>
              </a:spcAft>
              <a:defRPr sz="4400">
                <a:solidFill>
                  <a:schemeClr val="tx1"/>
                </a:solidFill>
                <a:latin typeface="Calibri Light"/>
                <a:ea typeface="MS PGothic" panose="020B0600070205080204" pitchFamily="34" charset="-128"/>
              </a:defRPr>
            </a:lvl5pPr>
            <a:lvl6pPr marL="457200" algn="l" rtl="0" fontAlgn="base">
              <a:lnSpc>
                <a:spcPct val="90000"/>
              </a:lnSpc>
              <a:spcBef>
                <a:spcPct val="0"/>
              </a:spcBef>
              <a:spcAft>
                <a:spcPct val="0"/>
              </a:spcAft>
              <a:defRPr sz="4400">
                <a:solidFill>
                  <a:schemeClr val="tx1"/>
                </a:solidFill>
                <a:latin typeface="Calibri Light"/>
              </a:defRPr>
            </a:lvl6pPr>
            <a:lvl7pPr marL="914400" algn="l" rtl="0" fontAlgn="base">
              <a:lnSpc>
                <a:spcPct val="90000"/>
              </a:lnSpc>
              <a:spcBef>
                <a:spcPct val="0"/>
              </a:spcBef>
              <a:spcAft>
                <a:spcPct val="0"/>
              </a:spcAft>
              <a:defRPr sz="4400">
                <a:solidFill>
                  <a:schemeClr val="tx1"/>
                </a:solidFill>
                <a:latin typeface="Calibri Light"/>
              </a:defRPr>
            </a:lvl7pPr>
            <a:lvl8pPr marL="1371600" algn="l" rtl="0" fontAlgn="base">
              <a:lnSpc>
                <a:spcPct val="90000"/>
              </a:lnSpc>
              <a:spcBef>
                <a:spcPct val="0"/>
              </a:spcBef>
              <a:spcAft>
                <a:spcPct val="0"/>
              </a:spcAft>
              <a:defRPr sz="4400">
                <a:solidFill>
                  <a:schemeClr val="tx1"/>
                </a:solidFill>
                <a:latin typeface="Calibri Light"/>
              </a:defRPr>
            </a:lvl8pPr>
            <a:lvl9pPr marL="1828800" algn="l" rtl="0" fontAlgn="base">
              <a:lnSpc>
                <a:spcPct val="90000"/>
              </a:lnSpc>
              <a:spcBef>
                <a:spcPct val="0"/>
              </a:spcBef>
              <a:spcAft>
                <a:spcPct val="0"/>
              </a:spcAft>
              <a:defRPr sz="4400">
                <a:solidFill>
                  <a:schemeClr val="tx1"/>
                </a:solidFill>
                <a:latin typeface="Calibri Light"/>
              </a:defRPr>
            </a:lvl9pPr>
          </a:lstStyle>
          <a:p>
            <a:r>
              <a:rPr lang="es-MX" sz="2000" dirty="0">
                <a:solidFill>
                  <a:srgbClr val="C00000"/>
                </a:solidFill>
                <a:latin typeface="Times New Roman" panose="02020603050405020304" pitchFamily="18" charset="0"/>
                <a:cs typeface="Times New Roman" panose="02020603050405020304" pitchFamily="18" charset="0"/>
              </a:rPr>
              <a:t>ESTUDIO DE LABORATORIO</a:t>
            </a:r>
            <a:endParaRPr lang="es-CO" sz="2000" dirty="0">
              <a:solidFill>
                <a:srgbClr val="C00000"/>
              </a:solidFill>
              <a:latin typeface="Times New Roman" panose="02020603050405020304" pitchFamily="18" charset="0"/>
              <a:cs typeface="Times New Roman" panose="02020603050405020304" pitchFamily="18" charset="0"/>
            </a:endParaRPr>
          </a:p>
        </p:txBody>
      </p:sp>
      <p:sp>
        <p:nvSpPr>
          <p:cNvPr id="6" name="Rectángulo 5">
            <a:extLst>
              <a:ext uri="{FF2B5EF4-FFF2-40B4-BE49-F238E27FC236}">
                <a16:creationId xmlns:a16="http://schemas.microsoft.com/office/drawing/2014/main" id="{41DD93B4-D135-44B3-B3A6-64AE7257729A}"/>
              </a:ext>
            </a:extLst>
          </p:cNvPr>
          <p:cNvSpPr/>
          <p:nvPr/>
        </p:nvSpPr>
        <p:spPr>
          <a:xfrm>
            <a:off x="0" y="0"/>
            <a:ext cx="3898776" cy="691480"/>
          </a:xfrm>
          <a:prstGeom prst="rect">
            <a:avLst/>
          </a:prstGeom>
          <a:solidFill>
            <a:srgbClr val="C0504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CO" sz="20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RESULTADOS Y DISCUSIONES</a:t>
            </a:r>
          </a:p>
        </p:txBody>
      </p:sp>
      <p:pic>
        <p:nvPicPr>
          <p:cNvPr id="7" name="Imagen 6">
            <a:extLst>
              <a:ext uri="{FF2B5EF4-FFF2-40B4-BE49-F238E27FC236}">
                <a16:creationId xmlns:a16="http://schemas.microsoft.com/office/drawing/2014/main" id="{AFCED4B7-2BC3-487E-8830-E121FEA060F0}"/>
              </a:ext>
            </a:extLst>
          </p:cNvPr>
          <p:cNvPicPr>
            <a:picLocks noChangeAspect="1"/>
          </p:cNvPicPr>
          <p:nvPr/>
        </p:nvPicPr>
        <p:blipFill>
          <a:blip r:embed="rId2"/>
          <a:stretch>
            <a:fillRect/>
          </a:stretch>
        </p:blipFill>
        <p:spPr>
          <a:xfrm>
            <a:off x="2423301" y="1587419"/>
            <a:ext cx="7142401" cy="4495327"/>
          </a:xfrm>
          <a:prstGeom prst="rect">
            <a:avLst/>
          </a:prstGeom>
        </p:spPr>
      </p:pic>
    </p:spTree>
    <p:extLst>
      <p:ext uri="{BB962C8B-B14F-4D97-AF65-F5344CB8AC3E}">
        <p14:creationId xmlns:p14="http://schemas.microsoft.com/office/powerpoint/2010/main" val="2809562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8F4304F-EFEA-4DE7-BDA7-E3549372160B}"/>
              </a:ext>
            </a:extLst>
          </p:cNvPr>
          <p:cNvPicPr>
            <a:picLocks noChangeAspect="1"/>
          </p:cNvPicPr>
          <p:nvPr/>
        </p:nvPicPr>
        <p:blipFill>
          <a:blip r:embed="rId2"/>
          <a:stretch>
            <a:fillRect/>
          </a:stretch>
        </p:blipFill>
        <p:spPr>
          <a:xfrm>
            <a:off x="1925757" y="1304617"/>
            <a:ext cx="8209935" cy="4605853"/>
          </a:xfrm>
          <a:prstGeom prst="rect">
            <a:avLst/>
          </a:prstGeom>
        </p:spPr>
      </p:pic>
    </p:spTree>
    <p:extLst>
      <p:ext uri="{BB962C8B-B14F-4D97-AF65-F5344CB8AC3E}">
        <p14:creationId xmlns:p14="http://schemas.microsoft.com/office/powerpoint/2010/main" val="2000643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E653639C-E907-458E-AC86-681C661DBA2E}"/>
              </a:ext>
            </a:extLst>
          </p:cNvPr>
          <p:cNvSpPr txBox="1">
            <a:spLocks/>
          </p:cNvSpPr>
          <p:nvPr/>
        </p:nvSpPr>
        <p:spPr>
          <a:xfrm>
            <a:off x="-162219" y="106084"/>
            <a:ext cx="4114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MX" sz="2000" b="1" dirty="0">
                <a:solidFill>
                  <a:srgbClr val="C00000"/>
                </a:solidFill>
                <a:latin typeface="Times New Roman" panose="02020603050405020304" pitchFamily="18" charset="0"/>
                <a:cs typeface="Times New Roman" panose="02020603050405020304" pitchFamily="18" charset="0"/>
              </a:rPr>
              <a:t>ESTUDIO DE CAMPO </a:t>
            </a:r>
            <a:endParaRPr lang="es-CO" sz="2000" b="1" dirty="0">
              <a:solidFill>
                <a:srgbClr val="C00000"/>
              </a:solidFill>
              <a:latin typeface="Times New Roman" panose="02020603050405020304" pitchFamily="18" charset="0"/>
              <a:cs typeface="Times New Roman" panose="02020603050405020304" pitchFamily="18" charset="0"/>
            </a:endParaRPr>
          </a:p>
        </p:txBody>
      </p:sp>
      <p:pic>
        <p:nvPicPr>
          <p:cNvPr id="5" name="6 Imagen">
            <a:extLst>
              <a:ext uri="{FF2B5EF4-FFF2-40B4-BE49-F238E27FC236}">
                <a16:creationId xmlns:a16="http://schemas.microsoft.com/office/drawing/2014/main" id="{32997BA7-5229-4EA2-B62A-DF07D98F7226}"/>
              </a:ext>
            </a:extLst>
          </p:cNvPr>
          <p:cNvPicPr/>
          <p:nvPr/>
        </p:nvPicPr>
        <p:blipFill rotWithShape="1">
          <a:blip r:embed="rId2"/>
          <a:srcRect l="45692" t="29088" r="8370" b="15616"/>
          <a:stretch/>
        </p:blipFill>
        <p:spPr bwMode="auto">
          <a:xfrm>
            <a:off x="808383" y="1249084"/>
            <a:ext cx="5140084" cy="4424502"/>
          </a:xfrm>
          <a:prstGeom prst="rect">
            <a:avLst/>
          </a:prstGeom>
          <a:ln>
            <a:noFill/>
          </a:ln>
          <a:extLst>
            <a:ext uri="{53640926-AAD7-44D8-BBD7-CCE9431645EC}">
              <a14:shadowObscured xmlns:a14="http://schemas.microsoft.com/office/drawing/2010/main"/>
            </a:ext>
          </a:extLst>
        </p:spPr>
      </p:pic>
      <p:pic>
        <p:nvPicPr>
          <p:cNvPr id="6" name="7 Imagen">
            <a:extLst>
              <a:ext uri="{FF2B5EF4-FFF2-40B4-BE49-F238E27FC236}">
                <a16:creationId xmlns:a16="http://schemas.microsoft.com/office/drawing/2014/main" id="{33492A30-79CC-4F28-B715-59F52EE0168D}"/>
              </a:ext>
            </a:extLst>
          </p:cNvPr>
          <p:cNvPicPr/>
          <p:nvPr/>
        </p:nvPicPr>
        <p:blipFill rotWithShape="1">
          <a:blip r:embed="rId3"/>
          <a:srcRect l="45846" t="21096" r="8405" b="27123"/>
          <a:stretch/>
        </p:blipFill>
        <p:spPr bwMode="auto">
          <a:xfrm>
            <a:off x="6349551" y="1249085"/>
            <a:ext cx="5140084" cy="442450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93863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8 Imagen">
            <a:extLst>
              <a:ext uri="{FF2B5EF4-FFF2-40B4-BE49-F238E27FC236}">
                <a16:creationId xmlns:a16="http://schemas.microsoft.com/office/drawing/2014/main" id="{7B68755A-208C-4848-8E42-4D91A5D647D3}"/>
              </a:ext>
            </a:extLst>
          </p:cNvPr>
          <p:cNvPicPr/>
          <p:nvPr/>
        </p:nvPicPr>
        <p:blipFill rotWithShape="1">
          <a:blip r:embed="rId2"/>
          <a:srcRect l="17560" t="32877" r="50615" b="23561"/>
          <a:stretch/>
        </p:blipFill>
        <p:spPr bwMode="auto">
          <a:xfrm>
            <a:off x="2700603" y="993568"/>
            <a:ext cx="6681936" cy="512893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9233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6 CuadroTexto">
            <a:extLst>
              <a:ext uri="{FF2B5EF4-FFF2-40B4-BE49-F238E27FC236}">
                <a16:creationId xmlns:a16="http://schemas.microsoft.com/office/drawing/2014/main" id="{7BD9618D-120E-4944-9A00-4089AB67AFBB}"/>
              </a:ext>
            </a:extLst>
          </p:cNvPr>
          <p:cNvSpPr txBox="1"/>
          <p:nvPr/>
        </p:nvSpPr>
        <p:spPr>
          <a:xfrm>
            <a:off x="1598576" y="1257328"/>
            <a:ext cx="8280920" cy="5000728"/>
          </a:xfrm>
          <a:prstGeom prst="rect">
            <a:avLst/>
          </a:prstGeom>
          <a:noFill/>
        </p:spPr>
        <p:txBody>
          <a:bodyPr wrap="square" rtlCol="0">
            <a:spAutoFit/>
          </a:bodyPr>
          <a:lstStyle/>
          <a:p>
            <a:pPr marL="285750" indent="-285750" algn="just">
              <a:buFont typeface="Arial" pitchFamily="34" charset="0"/>
              <a:buChar char="•"/>
            </a:pPr>
            <a:r>
              <a:rPr lang="es-ES" dirty="0">
                <a:latin typeface="Times New Roman" pitchFamily="18" charset="0"/>
                <a:cs typeface="Times New Roman" pitchFamily="18" charset="0"/>
              </a:rPr>
              <a:t>Este estudio destaca la importancia de un consorcio adaptado para mejorar la degradación de hidrocarburos </a:t>
            </a:r>
          </a:p>
          <a:p>
            <a:pPr marL="285750" indent="-285750" algn="just">
              <a:buFont typeface="Arial" pitchFamily="34" charset="0"/>
              <a:buChar char="•"/>
            </a:pPr>
            <a:endParaRPr lang="es-ES" dirty="0">
              <a:latin typeface="Times New Roman" pitchFamily="18" charset="0"/>
              <a:cs typeface="Times New Roman" pitchFamily="18" charset="0"/>
            </a:endParaRPr>
          </a:p>
          <a:p>
            <a:pPr marL="285750" indent="-285750" algn="just">
              <a:lnSpc>
                <a:spcPct val="107000"/>
              </a:lnSpc>
              <a:spcAft>
                <a:spcPts val="800"/>
              </a:spcAft>
              <a:buFont typeface="Arial" panose="020B0604020202020204" pitchFamily="34" charset="0"/>
              <a:buChar char="•"/>
            </a:pPr>
            <a:r>
              <a:rPr lang="es-ES" dirty="0">
                <a:latin typeface="Times New Roman" panose="02020603050405020304" pitchFamily="18" charset="0"/>
                <a:ea typeface="Calibri" panose="020F0502020204030204" pitchFamily="34" charset="0"/>
                <a:cs typeface="Times New Roman" panose="02020603050405020304" pitchFamily="18" charset="0"/>
              </a:rPr>
              <a:t>Los resultados de los ensayos de laboratorio confirmaron que el enfoque de bioaumentación condujo a la rápida degradación de TPH del suelo, a través del aumento de la biomasa microbiana, lo que resulta en una reducción de la toxicidad en el suelo. Por lo tanto, sobre esta base, se adoptó este enfoque para el tratamiento a escala comercial.</a:t>
            </a: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algn="just"/>
            <a:endParaRPr lang="es-ES" dirty="0">
              <a:latin typeface="Times New Roman" pitchFamily="18" charset="0"/>
              <a:cs typeface="Times New Roman" pitchFamily="18" charset="0"/>
            </a:endParaRPr>
          </a:p>
          <a:p>
            <a:pPr marL="285750" indent="-285750" algn="just">
              <a:buFont typeface="Arial" pitchFamily="34" charset="0"/>
              <a:buChar char="•"/>
            </a:pPr>
            <a:r>
              <a:rPr lang="es-ES" dirty="0">
                <a:latin typeface="Times New Roman" pitchFamily="18" charset="0"/>
                <a:cs typeface="Times New Roman" pitchFamily="18" charset="0"/>
              </a:rPr>
              <a:t>Confirma la biorremediación como una estrategia adecuada para el tratamiento de suelos contaminados con hidrocarburos a escala comercial. </a:t>
            </a:r>
          </a:p>
          <a:p>
            <a:pPr algn="just"/>
            <a:endParaRPr lang="es-ES" dirty="0">
              <a:latin typeface="Times New Roman" pitchFamily="18" charset="0"/>
              <a:cs typeface="Times New Roman" pitchFamily="18" charset="0"/>
            </a:endParaRPr>
          </a:p>
          <a:p>
            <a:pPr algn="just"/>
            <a:endParaRPr lang="es-ES" dirty="0">
              <a:latin typeface="Times New Roman" pitchFamily="18" charset="0"/>
              <a:cs typeface="Times New Roman" pitchFamily="18" charset="0"/>
            </a:endParaRPr>
          </a:p>
          <a:p>
            <a:pPr marL="285750" indent="-285750" algn="just">
              <a:buFont typeface="Arial" pitchFamily="34" charset="0"/>
              <a:buChar char="•"/>
            </a:pPr>
            <a:r>
              <a:rPr lang="es-ES" dirty="0">
                <a:latin typeface="Times New Roman" pitchFamily="18" charset="0"/>
                <a:cs typeface="Times New Roman" pitchFamily="18" charset="0"/>
              </a:rPr>
              <a:t>Según el conocimiento de los autores, este es uno de los primeros estudios que informan la degradación exitosa de grandes volúmenes (hasta 2500 toneladas) de Suelo contaminado con TPH. </a:t>
            </a:r>
            <a:endParaRPr lang="es-CO" dirty="0">
              <a:latin typeface="Times New Roman" pitchFamily="18" charset="0"/>
              <a:cs typeface="Times New Roman" pitchFamily="18" charset="0"/>
            </a:endParaRPr>
          </a:p>
          <a:p>
            <a:r>
              <a:rPr lang="es-MX" dirty="0"/>
              <a:t> </a:t>
            </a:r>
            <a:endParaRPr lang="es-CO" dirty="0"/>
          </a:p>
        </p:txBody>
      </p:sp>
      <p:sp>
        <p:nvSpPr>
          <p:cNvPr id="5" name="4 CuadroTexto">
            <a:extLst>
              <a:ext uri="{FF2B5EF4-FFF2-40B4-BE49-F238E27FC236}">
                <a16:creationId xmlns:a16="http://schemas.microsoft.com/office/drawing/2014/main" id="{A77558F7-06A2-4F84-9427-9D5EAAAA708B}"/>
              </a:ext>
            </a:extLst>
          </p:cNvPr>
          <p:cNvSpPr txBox="1"/>
          <p:nvPr/>
        </p:nvSpPr>
        <p:spPr>
          <a:xfrm>
            <a:off x="648840" y="415278"/>
            <a:ext cx="4536504" cy="369332"/>
          </a:xfrm>
          <a:prstGeom prst="rect">
            <a:avLst/>
          </a:prstGeom>
          <a:noFill/>
        </p:spPr>
        <p:txBody>
          <a:bodyPr wrap="square" rtlCol="0">
            <a:spAutoFit/>
          </a:bodyPr>
          <a:lstStyle/>
          <a:p>
            <a:r>
              <a:rPr lang="es-MX" b="1" dirty="0">
                <a:solidFill>
                  <a:srgbClr val="C00000"/>
                </a:solidFill>
                <a:latin typeface="Times New Roman" pitchFamily="18" charset="0"/>
                <a:cs typeface="Times New Roman" pitchFamily="18" charset="0"/>
              </a:rPr>
              <a:t>CONCLUSIONES</a:t>
            </a:r>
            <a:r>
              <a:rPr lang="es-MX" dirty="0"/>
              <a:t> </a:t>
            </a:r>
            <a:endParaRPr lang="es-CO" dirty="0"/>
          </a:p>
        </p:txBody>
      </p:sp>
    </p:spTree>
    <p:extLst>
      <p:ext uri="{BB962C8B-B14F-4D97-AF65-F5344CB8AC3E}">
        <p14:creationId xmlns:p14="http://schemas.microsoft.com/office/powerpoint/2010/main" val="2315041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CuadroTexto">
            <a:extLst>
              <a:ext uri="{FF2B5EF4-FFF2-40B4-BE49-F238E27FC236}">
                <a16:creationId xmlns:a16="http://schemas.microsoft.com/office/drawing/2014/main" id="{DF67ADE6-E784-439D-A3BA-D6662C2032CB}"/>
              </a:ext>
            </a:extLst>
          </p:cNvPr>
          <p:cNvSpPr txBox="1"/>
          <p:nvPr/>
        </p:nvSpPr>
        <p:spPr>
          <a:xfrm>
            <a:off x="516318" y="332355"/>
            <a:ext cx="4536504" cy="369332"/>
          </a:xfrm>
          <a:prstGeom prst="rect">
            <a:avLst/>
          </a:prstGeom>
          <a:noFill/>
        </p:spPr>
        <p:txBody>
          <a:bodyPr wrap="square" rtlCol="0">
            <a:spAutoFit/>
          </a:bodyPr>
          <a:lstStyle/>
          <a:p>
            <a:r>
              <a:rPr lang="es-MX" b="1" dirty="0">
                <a:solidFill>
                  <a:srgbClr val="C00000"/>
                </a:solidFill>
                <a:latin typeface="Times New Roman" pitchFamily="18" charset="0"/>
                <a:cs typeface="Times New Roman" pitchFamily="18" charset="0"/>
              </a:rPr>
              <a:t>BIBLIOGRAFIA</a:t>
            </a:r>
            <a:r>
              <a:rPr lang="es-MX" dirty="0"/>
              <a:t> </a:t>
            </a:r>
            <a:endParaRPr lang="es-CO" dirty="0"/>
          </a:p>
        </p:txBody>
      </p:sp>
      <p:sp>
        <p:nvSpPr>
          <p:cNvPr id="5" name="Marcador de contenido 2">
            <a:extLst>
              <a:ext uri="{FF2B5EF4-FFF2-40B4-BE49-F238E27FC236}">
                <a16:creationId xmlns:a16="http://schemas.microsoft.com/office/drawing/2014/main" id="{67C86B72-A1C9-4823-8FC8-872B183AFC7E}"/>
              </a:ext>
            </a:extLst>
          </p:cNvPr>
          <p:cNvSpPr>
            <a:spLocks noGrp="1"/>
          </p:cNvSpPr>
          <p:nvPr>
            <p:ph idx="1"/>
          </p:nvPr>
        </p:nvSpPr>
        <p:spPr>
          <a:xfrm>
            <a:off x="516318" y="1106142"/>
            <a:ext cx="10925175" cy="5035550"/>
          </a:xfrm>
        </p:spPr>
        <p:txBody>
          <a:bodyPr>
            <a:noAutofit/>
          </a:bodyPr>
          <a:lstStyle/>
          <a:p>
            <a:r>
              <a:rPr lang="es-CO" sz="1400" dirty="0">
                <a:latin typeface="Times New Roman" panose="02020603050405020304" pitchFamily="18" charset="0"/>
                <a:cs typeface="Times New Roman" panose="02020603050405020304" pitchFamily="18" charset="0"/>
              </a:rPr>
              <a:t>Aburto-Medina, A., Ball, A., 2015. </a:t>
            </a:r>
            <a:r>
              <a:rPr lang="es-CO" sz="1400" dirty="0" err="1">
                <a:latin typeface="Times New Roman" panose="02020603050405020304" pitchFamily="18" charset="0"/>
                <a:cs typeface="Times New Roman" panose="02020603050405020304" pitchFamily="18" charset="0"/>
              </a:rPr>
              <a:t>Microorganisms</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involved</a:t>
            </a:r>
            <a:r>
              <a:rPr lang="es-CO" sz="1400" dirty="0">
                <a:latin typeface="Times New Roman" panose="02020603050405020304" pitchFamily="18" charset="0"/>
                <a:cs typeface="Times New Roman" panose="02020603050405020304" pitchFamily="18" charset="0"/>
              </a:rPr>
              <a:t> in </a:t>
            </a:r>
            <a:r>
              <a:rPr lang="es-CO" sz="1400" dirty="0" err="1">
                <a:latin typeface="Times New Roman" panose="02020603050405020304" pitchFamily="18" charset="0"/>
                <a:cs typeface="Times New Roman" panose="02020603050405020304" pitchFamily="18" charset="0"/>
              </a:rPr>
              <a:t>anaerobic</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benzene</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degradation</a:t>
            </a:r>
            <a:r>
              <a:rPr lang="es-CO" sz="1400" dirty="0">
                <a:latin typeface="Times New Roman" panose="02020603050405020304" pitchFamily="18" charset="0"/>
                <a:cs typeface="Times New Roman" panose="02020603050405020304" pitchFamily="18" charset="0"/>
              </a:rPr>
              <a:t>. Ann. </a:t>
            </a:r>
            <a:r>
              <a:rPr lang="es-CO" sz="1400" dirty="0" err="1">
                <a:latin typeface="Times New Roman" panose="02020603050405020304" pitchFamily="18" charset="0"/>
                <a:cs typeface="Times New Roman" panose="02020603050405020304" pitchFamily="18" charset="0"/>
              </a:rPr>
              <a:t>Microbiol</a:t>
            </a:r>
            <a:r>
              <a:rPr lang="es-CO" sz="1400" dirty="0">
                <a:latin typeface="Times New Roman" panose="02020603050405020304" pitchFamily="18" charset="0"/>
                <a:cs typeface="Times New Roman" panose="02020603050405020304" pitchFamily="18" charset="0"/>
              </a:rPr>
              <a:t>. 65, 1201–1213.</a:t>
            </a:r>
          </a:p>
          <a:p>
            <a:r>
              <a:rPr lang="es-CO" sz="1400" dirty="0">
                <a:latin typeface="Times New Roman" panose="02020603050405020304" pitchFamily="18" charset="0"/>
                <a:cs typeface="Times New Roman" panose="02020603050405020304" pitchFamily="18" charset="0"/>
              </a:rPr>
              <a:t>Aburto, A., Ball, A.S., 2009. </a:t>
            </a:r>
            <a:r>
              <a:rPr lang="es-CO" sz="1400" dirty="0" err="1">
                <a:latin typeface="Times New Roman" panose="02020603050405020304" pitchFamily="18" charset="0"/>
                <a:cs typeface="Times New Roman" panose="02020603050405020304" pitchFamily="18" charset="0"/>
              </a:rPr>
              <a:t>Bacterial</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population</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dynamics</a:t>
            </a:r>
            <a:r>
              <a:rPr lang="es-CO" sz="1400" dirty="0">
                <a:latin typeface="Times New Roman" panose="02020603050405020304" pitchFamily="18" charset="0"/>
                <a:cs typeface="Times New Roman" panose="02020603050405020304" pitchFamily="18" charset="0"/>
              </a:rPr>
              <a:t> and </a:t>
            </a:r>
            <a:r>
              <a:rPr lang="es-CO" sz="1400" dirty="0" err="1">
                <a:latin typeface="Times New Roman" panose="02020603050405020304" pitchFamily="18" charset="0"/>
                <a:cs typeface="Times New Roman" panose="02020603050405020304" pitchFamily="18" charset="0"/>
              </a:rPr>
              <a:t>separation</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of</a:t>
            </a:r>
            <a:r>
              <a:rPr lang="es-CO" sz="1400" dirty="0">
                <a:latin typeface="Times New Roman" panose="02020603050405020304" pitchFamily="18" charset="0"/>
                <a:cs typeface="Times New Roman" panose="02020603050405020304" pitchFamily="18" charset="0"/>
              </a:rPr>
              <a:t> active </a:t>
            </a:r>
            <a:r>
              <a:rPr lang="es-CO" sz="1400" dirty="0" err="1">
                <a:latin typeface="Times New Roman" panose="02020603050405020304" pitchFamily="18" charset="0"/>
                <a:cs typeface="Times New Roman" panose="02020603050405020304" pitchFamily="18" charset="0"/>
              </a:rPr>
              <a:t>degraders</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by</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stable</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isotope</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probing</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during</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benzene</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degradation</a:t>
            </a:r>
            <a:r>
              <a:rPr lang="es-CO" sz="1400" dirty="0">
                <a:latin typeface="Times New Roman" panose="02020603050405020304" pitchFamily="18" charset="0"/>
                <a:cs typeface="Times New Roman" panose="02020603050405020304" pitchFamily="18" charset="0"/>
              </a:rPr>
              <a:t> in a BTEX-</a:t>
            </a:r>
            <a:r>
              <a:rPr lang="es-CO" sz="1400" dirty="0" err="1">
                <a:latin typeface="Times New Roman" panose="02020603050405020304" pitchFamily="18" charset="0"/>
                <a:cs typeface="Times New Roman" panose="02020603050405020304" pitchFamily="18" charset="0"/>
              </a:rPr>
              <a:t>impacted</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aquifer</a:t>
            </a:r>
            <a:r>
              <a:rPr lang="es-CO" sz="1400" dirty="0">
                <a:latin typeface="Times New Roman" panose="02020603050405020304" pitchFamily="18" charset="0"/>
                <a:cs typeface="Times New Roman" panose="02020603050405020304" pitchFamily="18" charset="0"/>
              </a:rPr>
              <a:t>. Rev. </a:t>
            </a:r>
            <a:r>
              <a:rPr lang="es-CO" sz="1400" dirty="0" err="1">
                <a:latin typeface="Times New Roman" panose="02020603050405020304" pitchFamily="18" charset="0"/>
                <a:cs typeface="Times New Roman" panose="02020603050405020304" pitchFamily="18" charset="0"/>
              </a:rPr>
              <a:t>Int</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Contam</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Ambient</a:t>
            </a:r>
            <a:r>
              <a:rPr lang="es-CO" sz="1400" dirty="0">
                <a:latin typeface="Times New Roman" panose="02020603050405020304" pitchFamily="18" charset="0"/>
                <a:cs typeface="Times New Roman" panose="02020603050405020304" pitchFamily="18" charset="0"/>
              </a:rPr>
              <a:t>. 25, 147–156.</a:t>
            </a:r>
          </a:p>
          <a:p>
            <a:r>
              <a:rPr lang="es-CO" sz="1400" dirty="0">
                <a:latin typeface="Times New Roman" panose="02020603050405020304" pitchFamily="18" charset="0"/>
                <a:cs typeface="Times New Roman" panose="02020603050405020304" pitchFamily="18" charset="0"/>
              </a:rPr>
              <a:t>Aburto, A., </a:t>
            </a:r>
            <a:r>
              <a:rPr lang="es-CO" sz="1400" dirty="0" err="1">
                <a:latin typeface="Times New Roman" panose="02020603050405020304" pitchFamily="18" charset="0"/>
                <a:cs typeface="Times New Roman" panose="02020603050405020304" pitchFamily="18" charset="0"/>
              </a:rPr>
              <a:t>Fahy</a:t>
            </a:r>
            <a:r>
              <a:rPr lang="es-CO" sz="1400" dirty="0">
                <a:latin typeface="Times New Roman" panose="02020603050405020304" pitchFamily="18" charset="0"/>
                <a:cs typeface="Times New Roman" panose="02020603050405020304" pitchFamily="18" charset="0"/>
              </a:rPr>
              <a:t>, A., </a:t>
            </a:r>
            <a:r>
              <a:rPr lang="es-CO" sz="1400" dirty="0" err="1">
                <a:latin typeface="Times New Roman" panose="02020603050405020304" pitchFamily="18" charset="0"/>
                <a:cs typeface="Times New Roman" panose="02020603050405020304" pitchFamily="18" charset="0"/>
              </a:rPr>
              <a:t>Coulon</a:t>
            </a:r>
            <a:r>
              <a:rPr lang="es-CO" sz="1400" dirty="0">
                <a:latin typeface="Times New Roman" panose="02020603050405020304" pitchFamily="18" charset="0"/>
                <a:cs typeface="Times New Roman" panose="02020603050405020304" pitchFamily="18" charset="0"/>
              </a:rPr>
              <a:t>, F., </a:t>
            </a:r>
            <a:r>
              <a:rPr lang="es-CO" sz="1400" dirty="0" err="1">
                <a:latin typeface="Times New Roman" panose="02020603050405020304" pitchFamily="18" charset="0"/>
                <a:cs typeface="Times New Roman" panose="02020603050405020304" pitchFamily="18" charset="0"/>
              </a:rPr>
              <a:t>Lethbridge</a:t>
            </a:r>
            <a:r>
              <a:rPr lang="es-CO" sz="1400" dirty="0">
                <a:latin typeface="Times New Roman" panose="02020603050405020304" pitchFamily="18" charset="0"/>
                <a:cs typeface="Times New Roman" panose="02020603050405020304" pitchFamily="18" charset="0"/>
              </a:rPr>
              <a:t>, G., </a:t>
            </a:r>
            <a:r>
              <a:rPr lang="es-CO" sz="1400" dirty="0" err="1">
                <a:latin typeface="Times New Roman" panose="02020603050405020304" pitchFamily="18" charset="0"/>
                <a:cs typeface="Times New Roman" panose="02020603050405020304" pitchFamily="18" charset="0"/>
              </a:rPr>
              <a:t>Timmis</a:t>
            </a:r>
            <a:r>
              <a:rPr lang="es-CO" sz="1400" dirty="0">
                <a:latin typeface="Times New Roman" panose="02020603050405020304" pitchFamily="18" charset="0"/>
                <a:cs typeface="Times New Roman" panose="02020603050405020304" pitchFamily="18" charset="0"/>
              </a:rPr>
              <a:t>, K.N., Ball, A.S., </a:t>
            </a:r>
            <a:r>
              <a:rPr lang="es-CO" sz="1400" dirty="0" err="1">
                <a:latin typeface="Times New Roman" panose="02020603050405020304" pitchFamily="18" charset="0"/>
                <a:cs typeface="Times New Roman" panose="02020603050405020304" pitchFamily="18" charset="0"/>
              </a:rPr>
              <a:t>Mcgenity</a:t>
            </a:r>
            <a:r>
              <a:rPr lang="es-CO" sz="1400" dirty="0">
                <a:latin typeface="Times New Roman" panose="02020603050405020304" pitchFamily="18" charset="0"/>
                <a:cs typeface="Times New Roman" panose="02020603050405020304" pitchFamily="18" charset="0"/>
              </a:rPr>
              <a:t>, T.J., 2009. </a:t>
            </a:r>
            <a:r>
              <a:rPr lang="es-CO" sz="1400" dirty="0" err="1">
                <a:latin typeface="Times New Roman" panose="02020603050405020304" pitchFamily="18" charset="0"/>
                <a:cs typeface="Times New Roman" panose="02020603050405020304" pitchFamily="18" charset="0"/>
              </a:rPr>
              <a:t>Mixed</a:t>
            </a:r>
            <a:r>
              <a:rPr lang="es-CO" sz="1400" dirty="0">
                <a:latin typeface="Times New Roman" panose="02020603050405020304" pitchFamily="18" charset="0"/>
                <a:cs typeface="Times New Roman" panose="02020603050405020304" pitchFamily="18" charset="0"/>
              </a:rPr>
              <a:t> aerobic and </a:t>
            </a:r>
            <a:r>
              <a:rPr lang="es-CO" sz="1400" dirty="0" err="1">
                <a:latin typeface="Times New Roman" panose="02020603050405020304" pitchFamily="18" charset="0"/>
                <a:cs typeface="Times New Roman" panose="02020603050405020304" pitchFamily="18" charset="0"/>
              </a:rPr>
              <a:t>anaerobic</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microbial</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communities</a:t>
            </a:r>
            <a:r>
              <a:rPr lang="es-CO" sz="1400" dirty="0">
                <a:latin typeface="Times New Roman" panose="02020603050405020304" pitchFamily="18" charset="0"/>
                <a:cs typeface="Times New Roman" panose="02020603050405020304" pitchFamily="18" charset="0"/>
              </a:rPr>
              <a:t> in </a:t>
            </a:r>
            <a:r>
              <a:rPr lang="es-CO" sz="1400" dirty="0" err="1">
                <a:latin typeface="Times New Roman" panose="02020603050405020304" pitchFamily="18" charset="0"/>
                <a:cs typeface="Times New Roman" panose="02020603050405020304" pitchFamily="18" charset="0"/>
              </a:rPr>
              <a:t>benzene-contaminated</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groundwater</a:t>
            </a:r>
            <a:r>
              <a:rPr lang="es-CO" sz="1400" dirty="0">
                <a:latin typeface="Times New Roman" panose="02020603050405020304" pitchFamily="18" charset="0"/>
                <a:cs typeface="Times New Roman" panose="02020603050405020304" pitchFamily="18" charset="0"/>
              </a:rPr>
              <a:t>. J. </a:t>
            </a:r>
            <a:r>
              <a:rPr lang="es-CO" sz="1400" dirty="0" err="1">
                <a:latin typeface="Times New Roman" panose="02020603050405020304" pitchFamily="18" charset="0"/>
                <a:cs typeface="Times New Roman" panose="02020603050405020304" pitchFamily="18" charset="0"/>
              </a:rPr>
              <a:t>Appl</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Microbiol</a:t>
            </a:r>
            <a:r>
              <a:rPr lang="es-CO" sz="1400" dirty="0">
                <a:latin typeface="Times New Roman" panose="02020603050405020304" pitchFamily="18" charset="0"/>
                <a:cs typeface="Times New Roman" panose="02020603050405020304" pitchFamily="18" charset="0"/>
              </a:rPr>
              <a:t>. 106, 317–328.</a:t>
            </a:r>
          </a:p>
          <a:p>
            <a:r>
              <a:rPr lang="es-CO" sz="1400" dirty="0">
                <a:latin typeface="Times New Roman" panose="02020603050405020304" pitchFamily="18" charset="0"/>
                <a:cs typeface="Times New Roman" panose="02020603050405020304" pitchFamily="18" charset="0"/>
              </a:rPr>
              <a:t>Aburto, A., </a:t>
            </a:r>
            <a:r>
              <a:rPr lang="es-CO" sz="1400" dirty="0" err="1">
                <a:latin typeface="Times New Roman" panose="02020603050405020304" pitchFamily="18" charset="0"/>
                <a:cs typeface="Times New Roman" panose="02020603050405020304" pitchFamily="18" charset="0"/>
              </a:rPr>
              <a:t>Peimbert</a:t>
            </a:r>
            <a:r>
              <a:rPr lang="es-CO" sz="1400" dirty="0">
                <a:latin typeface="Times New Roman" panose="02020603050405020304" pitchFamily="18" charset="0"/>
                <a:cs typeface="Times New Roman" panose="02020603050405020304" pitchFamily="18" charset="0"/>
              </a:rPr>
              <a:t>, M., 2011. </a:t>
            </a:r>
            <a:r>
              <a:rPr lang="es-CO" sz="1400" dirty="0" err="1">
                <a:latin typeface="Times New Roman" panose="02020603050405020304" pitchFamily="18" charset="0"/>
                <a:cs typeface="Times New Roman" panose="02020603050405020304" pitchFamily="18" charset="0"/>
              </a:rPr>
              <a:t>Degradation</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of</a:t>
            </a:r>
            <a:r>
              <a:rPr lang="es-CO" sz="1400" dirty="0">
                <a:latin typeface="Times New Roman" panose="02020603050405020304" pitchFamily="18" charset="0"/>
                <a:cs typeface="Times New Roman" panose="02020603050405020304" pitchFamily="18" charset="0"/>
              </a:rPr>
              <a:t> a </a:t>
            </a:r>
            <a:r>
              <a:rPr lang="es-CO" sz="1400" dirty="0" err="1">
                <a:latin typeface="Times New Roman" panose="02020603050405020304" pitchFamily="18" charset="0"/>
                <a:cs typeface="Times New Roman" panose="02020603050405020304" pitchFamily="18" charset="0"/>
              </a:rPr>
              <a:t>benzene</a:t>
            </a:r>
            <a:r>
              <a:rPr lang="es-CO" sz="1400" dirty="0">
                <a:latin typeface="Times New Roman" panose="02020603050405020304" pitchFamily="18" charset="0"/>
                <a:cs typeface="Times New Roman" panose="02020603050405020304" pitchFamily="18" charset="0"/>
              </a:rPr>
              <a:t>–</a:t>
            </a:r>
            <a:r>
              <a:rPr lang="es-CO" sz="1400" dirty="0" err="1">
                <a:latin typeface="Times New Roman" panose="02020603050405020304" pitchFamily="18" charset="0"/>
                <a:cs typeface="Times New Roman" panose="02020603050405020304" pitchFamily="18" charset="0"/>
              </a:rPr>
              <a:t>toluene</a:t>
            </a:r>
            <a:r>
              <a:rPr lang="es-CO" sz="1400" dirty="0">
                <a:latin typeface="Times New Roman" panose="02020603050405020304" pitchFamily="18" charset="0"/>
                <a:cs typeface="Times New Roman" panose="02020603050405020304" pitchFamily="18" charset="0"/>
              </a:rPr>
              <a:t> mixture </a:t>
            </a:r>
            <a:r>
              <a:rPr lang="es-CO" sz="1400" dirty="0" err="1">
                <a:latin typeface="Times New Roman" panose="02020603050405020304" pitchFamily="18" charset="0"/>
                <a:cs typeface="Times New Roman" panose="02020603050405020304" pitchFamily="18" charset="0"/>
              </a:rPr>
              <a:t>by</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hydrocarbon-adapted</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bacterial</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communities</a:t>
            </a:r>
            <a:r>
              <a:rPr lang="es-CO" sz="1400" dirty="0">
                <a:latin typeface="Times New Roman" panose="02020603050405020304" pitchFamily="18" charset="0"/>
                <a:cs typeface="Times New Roman" panose="02020603050405020304" pitchFamily="18" charset="0"/>
              </a:rPr>
              <a:t>. Ann. </a:t>
            </a:r>
            <a:r>
              <a:rPr lang="es-CO" sz="1400" dirty="0" err="1">
                <a:latin typeface="Times New Roman" panose="02020603050405020304" pitchFamily="18" charset="0"/>
                <a:cs typeface="Times New Roman" panose="02020603050405020304" pitchFamily="18" charset="0"/>
              </a:rPr>
              <a:t>Microbiol</a:t>
            </a:r>
            <a:r>
              <a:rPr lang="es-CO" sz="1400" dirty="0">
                <a:latin typeface="Times New Roman" panose="02020603050405020304" pitchFamily="18" charset="0"/>
                <a:cs typeface="Times New Roman" panose="02020603050405020304" pitchFamily="18" charset="0"/>
              </a:rPr>
              <a:t>. 61, 553–562.</a:t>
            </a:r>
          </a:p>
          <a:p>
            <a:r>
              <a:rPr lang="es-CO" sz="1400" dirty="0" err="1">
                <a:latin typeface="Times New Roman" panose="02020603050405020304" pitchFamily="18" charset="0"/>
                <a:cs typeface="Times New Roman" panose="02020603050405020304" pitchFamily="18" charset="0"/>
              </a:rPr>
              <a:t>Aleer</a:t>
            </a:r>
            <a:r>
              <a:rPr lang="es-CO" sz="1400" dirty="0">
                <a:latin typeface="Times New Roman" panose="02020603050405020304" pitchFamily="18" charset="0"/>
                <a:cs typeface="Times New Roman" panose="02020603050405020304" pitchFamily="18" charset="0"/>
              </a:rPr>
              <a:t>, S., </a:t>
            </a:r>
            <a:r>
              <a:rPr lang="es-CO" sz="1400" dirty="0" err="1">
                <a:latin typeface="Times New Roman" panose="02020603050405020304" pitchFamily="18" charset="0"/>
                <a:cs typeface="Times New Roman" panose="02020603050405020304" pitchFamily="18" charset="0"/>
              </a:rPr>
              <a:t>Adetutu</a:t>
            </a:r>
            <a:r>
              <a:rPr lang="es-CO" sz="1400" dirty="0">
                <a:latin typeface="Times New Roman" panose="02020603050405020304" pitchFamily="18" charset="0"/>
                <a:cs typeface="Times New Roman" panose="02020603050405020304" pitchFamily="18" charset="0"/>
              </a:rPr>
              <a:t>, E., </a:t>
            </a:r>
            <a:r>
              <a:rPr lang="es-CO" sz="1400" dirty="0" err="1">
                <a:latin typeface="Times New Roman" panose="02020603050405020304" pitchFamily="18" charset="0"/>
                <a:cs typeface="Times New Roman" panose="02020603050405020304" pitchFamily="18" charset="0"/>
              </a:rPr>
              <a:t>Makadia</a:t>
            </a:r>
            <a:r>
              <a:rPr lang="es-CO" sz="1400" dirty="0">
                <a:latin typeface="Times New Roman" panose="02020603050405020304" pitchFamily="18" charset="0"/>
                <a:cs typeface="Times New Roman" panose="02020603050405020304" pitchFamily="18" charset="0"/>
              </a:rPr>
              <a:t>, T., </a:t>
            </a:r>
            <a:r>
              <a:rPr lang="es-CO" sz="1400" dirty="0" err="1">
                <a:latin typeface="Times New Roman" panose="02020603050405020304" pitchFamily="18" charset="0"/>
                <a:cs typeface="Times New Roman" panose="02020603050405020304" pitchFamily="18" charset="0"/>
              </a:rPr>
              <a:t>Patil</a:t>
            </a:r>
            <a:r>
              <a:rPr lang="es-CO" sz="1400" dirty="0">
                <a:latin typeface="Times New Roman" panose="02020603050405020304" pitchFamily="18" charset="0"/>
                <a:cs typeface="Times New Roman" panose="02020603050405020304" pitchFamily="18" charset="0"/>
              </a:rPr>
              <a:t>, S., Ball, A., 2011. </a:t>
            </a:r>
            <a:r>
              <a:rPr lang="es-CO" sz="1400" dirty="0" err="1">
                <a:latin typeface="Times New Roman" panose="02020603050405020304" pitchFamily="18" charset="0"/>
                <a:cs typeface="Times New Roman" panose="02020603050405020304" pitchFamily="18" charset="0"/>
              </a:rPr>
              <a:t>Harnessing</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the</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hydrocarbon-degrading</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potential</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of</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contaminated</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soils</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for</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the</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bioremediation</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of</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waste</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engine</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oil</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Water</a:t>
            </a:r>
            <a:r>
              <a:rPr lang="es-CO" sz="1400" dirty="0">
                <a:latin typeface="Times New Roman" panose="02020603050405020304" pitchFamily="18" charset="0"/>
                <a:cs typeface="Times New Roman" panose="02020603050405020304" pitchFamily="18" charset="0"/>
              </a:rPr>
              <a:t> Air </a:t>
            </a:r>
            <a:r>
              <a:rPr lang="es-CO" sz="1400" dirty="0" err="1">
                <a:latin typeface="Times New Roman" panose="02020603050405020304" pitchFamily="18" charset="0"/>
                <a:cs typeface="Times New Roman" panose="02020603050405020304" pitchFamily="18" charset="0"/>
              </a:rPr>
              <a:t>Soil</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Pollut</a:t>
            </a:r>
            <a:r>
              <a:rPr lang="es-CO" sz="1400" dirty="0">
                <a:latin typeface="Times New Roman" panose="02020603050405020304" pitchFamily="18" charset="0"/>
                <a:cs typeface="Times New Roman" panose="02020603050405020304" pitchFamily="18" charset="0"/>
              </a:rPr>
              <a:t>. 218, 121–130.</a:t>
            </a:r>
          </a:p>
          <a:p>
            <a:r>
              <a:rPr lang="es-CO" sz="1400" dirty="0" err="1">
                <a:latin typeface="Times New Roman" panose="02020603050405020304" pitchFamily="18" charset="0"/>
                <a:cs typeface="Times New Roman" panose="02020603050405020304" pitchFamily="18" charset="0"/>
              </a:rPr>
              <a:t>Alfreider</a:t>
            </a:r>
            <a:r>
              <a:rPr lang="es-CO" sz="1400" dirty="0">
                <a:latin typeface="Times New Roman" panose="02020603050405020304" pitchFamily="18" charset="0"/>
                <a:cs typeface="Times New Roman" panose="02020603050405020304" pitchFamily="18" charset="0"/>
              </a:rPr>
              <a:t>, A., Vogt, C., Babel, W., 2002. </a:t>
            </a:r>
            <a:r>
              <a:rPr lang="es-CO" sz="1400" dirty="0" err="1">
                <a:latin typeface="Times New Roman" panose="02020603050405020304" pitchFamily="18" charset="0"/>
                <a:cs typeface="Times New Roman" panose="02020603050405020304" pitchFamily="18" charset="0"/>
              </a:rPr>
              <a:t>Microbial</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diversity</a:t>
            </a:r>
            <a:r>
              <a:rPr lang="es-CO" sz="1400" dirty="0">
                <a:latin typeface="Times New Roman" panose="02020603050405020304" pitchFamily="18" charset="0"/>
                <a:cs typeface="Times New Roman" panose="02020603050405020304" pitchFamily="18" charset="0"/>
              </a:rPr>
              <a:t> in </a:t>
            </a:r>
            <a:r>
              <a:rPr lang="es-CO" sz="1400" dirty="0" err="1">
                <a:latin typeface="Times New Roman" panose="02020603050405020304" pitchFamily="18" charset="0"/>
                <a:cs typeface="Times New Roman" panose="02020603050405020304" pitchFamily="18" charset="0"/>
              </a:rPr>
              <a:t>an</a:t>
            </a:r>
            <a:r>
              <a:rPr lang="es-CO" sz="1400" dirty="0">
                <a:latin typeface="Times New Roman" panose="02020603050405020304" pitchFamily="18" charset="0"/>
                <a:cs typeface="Times New Roman" panose="02020603050405020304" pitchFamily="18" charset="0"/>
              </a:rPr>
              <a:t> in situ reactor </a:t>
            </a:r>
            <a:r>
              <a:rPr lang="es-CO" sz="1400" dirty="0" err="1">
                <a:latin typeface="Times New Roman" panose="02020603050405020304" pitchFamily="18" charset="0"/>
                <a:cs typeface="Times New Roman" panose="02020603050405020304" pitchFamily="18" charset="0"/>
              </a:rPr>
              <a:t>system</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treating</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monochlorobenzene</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contaminated</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groundwater</a:t>
            </a:r>
            <a:r>
              <a:rPr lang="es-CO" sz="1400" dirty="0">
                <a:latin typeface="Times New Roman" panose="02020603050405020304" pitchFamily="18" charset="0"/>
                <a:cs typeface="Times New Roman" panose="02020603050405020304" pitchFamily="18" charset="0"/>
              </a:rPr>
              <a:t> as </a:t>
            </a:r>
            <a:r>
              <a:rPr lang="es-CO" sz="1400" dirty="0" err="1">
                <a:latin typeface="Times New Roman" panose="02020603050405020304" pitchFamily="18" charset="0"/>
                <a:cs typeface="Times New Roman" panose="02020603050405020304" pitchFamily="18" charset="0"/>
              </a:rPr>
              <a:t>revealed</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by</a:t>
            </a:r>
            <a:r>
              <a:rPr lang="es-CO" sz="1400" dirty="0">
                <a:latin typeface="Times New Roman" panose="02020603050405020304" pitchFamily="18" charset="0"/>
                <a:cs typeface="Times New Roman" panose="02020603050405020304" pitchFamily="18" charset="0"/>
              </a:rPr>
              <a:t> 16S ribosomal DNA </a:t>
            </a:r>
            <a:r>
              <a:rPr lang="es-CO" sz="1400" dirty="0" err="1">
                <a:latin typeface="Times New Roman" panose="02020603050405020304" pitchFamily="18" charset="0"/>
                <a:cs typeface="Times New Roman" panose="02020603050405020304" pitchFamily="18" charset="0"/>
              </a:rPr>
              <a:t>analysis</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Syst</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Appl</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Microbiol</a:t>
            </a:r>
            <a:r>
              <a:rPr lang="es-CO" sz="1400" dirty="0">
                <a:latin typeface="Times New Roman" panose="02020603050405020304" pitchFamily="18" charset="0"/>
                <a:cs typeface="Times New Roman" panose="02020603050405020304" pitchFamily="18" charset="0"/>
              </a:rPr>
              <a:t>. 25, 232–240.</a:t>
            </a:r>
          </a:p>
          <a:p>
            <a:r>
              <a:rPr lang="es-CO" sz="1400" dirty="0" err="1">
                <a:latin typeface="Times New Roman" panose="02020603050405020304" pitchFamily="18" charset="0"/>
                <a:cs typeface="Times New Roman" panose="02020603050405020304" pitchFamily="18" charset="0"/>
              </a:rPr>
              <a:t>Arenghi</a:t>
            </a:r>
            <a:r>
              <a:rPr lang="es-CO" sz="1400" dirty="0">
                <a:latin typeface="Times New Roman" panose="02020603050405020304" pitchFamily="18" charset="0"/>
                <a:cs typeface="Times New Roman" panose="02020603050405020304" pitchFamily="18" charset="0"/>
              </a:rPr>
              <a:t>, F.L.G., </a:t>
            </a:r>
            <a:r>
              <a:rPr lang="es-CO" sz="1400" dirty="0" err="1">
                <a:latin typeface="Times New Roman" panose="02020603050405020304" pitchFamily="18" charset="0"/>
                <a:cs typeface="Times New Roman" panose="02020603050405020304" pitchFamily="18" charset="0"/>
              </a:rPr>
              <a:t>Berlanda</a:t>
            </a:r>
            <a:r>
              <a:rPr lang="es-CO" sz="1400" dirty="0">
                <a:latin typeface="Times New Roman" panose="02020603050405020304" pitchFamily="18" charset="0"/>
                <a:cs typeface="Times New Roman" panose="02020603050405020304" pitchFamily="18" charset="0"/>
              </a:rPr>
              <a:t>, D., Galli, E., Sello, G., Barbieri, P., 2001. </a:t>
            </a:r>
            <a:r>
              <a:rPr lang="es-CO" sz="1400" dirty="0" err="1">
                <a:latin typeface="Times New Roman" panose="02020603050405020304" pitchFamily="18" charset="0"/>
                <a:cs typeface="Times New Roman" panose="02020603050405020304" pitchFamily="18" charset="0"/>
              </a:rPr>
              <a:t>Organization</a:t>
            </a:r>
            <a:r>
              <a:rPr lang="es-CO" sz="1400" dirty="0">
                <a:latin typeface="Times New Roman" panose="02020603050405020304" pitchFamily="18" charset="0"/>
                <a:cs typeface="Times New Roman" panose="02020603050405020304" pitchFamily="18" charset="0"/>
              </a:rPr>
              <a:t> and </a:t>
            </a:r>
            <a:r>
              <a:rPr lang="es-CO" sz="1400" dirty="0" err="1">
                <a:latin typeface="Times New Roman" panose="02020603050405020304" pitchFamily="18" charset="0"/>
                <a:cs typeface="Times New Roman" panose="02020603050405020304" pitchFamily="18" charset="0"/>
              </a:rPr>
              <a:t>regulation</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of</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metacleavage</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pathway</a:t>
            </a:r>
            <a:r>
              <a:rPr lang="es-CO" sz="1400" dirty="0">
                <a:latin typeface="Times New Roman" panose="02020603050405020304" pitchFamily="18" charset="0"/>
                <a:cs typeface="Times New Roman" panose="02020603050405020304" pitchFamily="18" charset="0"/>
              </a:rPr>
              <a:t> genes </a:t>
            </a:r>
            <a:r>
              <a:rPr lang="es-CO" sz="1400" dirty="0" err="1">
                <a:latin typeface="Times New Roman" panose="02020603050405020304" pitchFamily="18" charset="0"/>
                <a:cs typeface="Times New Roman" panose="02020603050405020304" pitchFamily="18" charset="0"/>
              </a:rPr>
              <a:t>for</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toluene</a:t>
            </a:r>
            <a:r>
              <a:rPr lang="es-CO" sz="1400" dirty="0">
                <a:latin typeface="Times New Roman" panose="02020603050405020304" pitchFamily="18" charset="0"/>
                <a:cs typeface="Times New Roman" panose="02020603050405020304" pitchFamily="18" charset="0"/>
              </a:rPr>
              <a:t> and o-</a:t>
            </a:r>
            <a:r>
              <a:rPr lang="es-CO" sz="1400" dirty="0" err="1">
                <a:latin typeface="Times New Roman" panose="02020603050405020304" pitchFamily="18" charset="0"/>
                <a:cs typeface="Times New Roman" panose="02020603050405020304" pitchFamily="18" charset="0"/>
              </a:rPr>
              <a:t>xylene</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derivative</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degradation</a:t>
            </a:r>
            <a:r>
              <a:rPr lang="es-CO" sz="1400" dirty="0">
                <a:latin typeface="Times New Roman" panose="02020603050405020304" pitchFamily="18" charset="0"/>
                <a:cs typeface="Times New Roman" panose="02020603050405020304" pitchFamily="18" charset="0"/>
              </a:rPr>
              <a:t> in pseudomonas </a:t>
            </a:r>
            <a:r>
              <a:rPr lang="es-CO" sz="1400" dirty="0" err="1">
                <a:latin typeface="Times New Roman" panose="02020603050405020304" pitchFamily="18" charset="0"/>
                <a:cs typeface="Times New Roman" panose="02020603050405020304" pitchFamily="18" charset="0"/>
              </a:rPr>
              <a:t>stutzeri</a:t>
            </a:r>
            <a:r>
              <a:rPr lang="es-CO" sz="1400" dirty="0">
                <a:latin typeface="Times New Roman" panose="02020603050405020304" pitchFamily="18" charset="0"/>
                <a:cs typeface="Times New Roman" panose="02020603050405020304" pitchFamily="18" charset="0"/>
              </a:rPr>
              <a:t> OX1. </a:t>
            </a:r>
            <a:r>
              <a:rPr lang="es-CO" sz="1400" dirty="0" err="1">
                <a:latin typeface="Times New Roman" panose="02020603050405020304" pitchFamily="18" charset="0"/>
                <a:cs typeface="Times New Roman" panose="02020603050405020304" pitchFamily="18" charset="0"/>
              </a:rPr>
              <a:t>Appl</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Environ</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Microbiol</a:t>
            </a:r>
            <a:r>
              <a:rPr lang="es-CO" sz="1400" dirty="0">
                <a:latin typeface="Times New Roman" panose="02020603050405020304" pitchFamily="18" charset="0"/>
                <a:cs typeface="Times New Roman" panose="02020603050405020304" pitchFamily="18" charset="0"/>
              </a:rPr>
              <a:t>. 67,3304–3308.</a:t>
            </a:r>
          </a:p>
          <a:p>
            <a:r>
              <a:rPr lang="es-CO" sz="1400" dirty="0">
                <a:latin typeface="Times New Roman" panose="02020603050405020304" pitchFamily="18" charset="0"/>
                <a:cs typeface="Times New Roman" panose="02020603050405020304" pitchFamily="18" charset="0"/>
              </a:rPr>
              <a:t>Bai, R., </a:t>
            </a:r>
            <a:r>
              <a:rPr lang="es-CO" sz="1400" dirty="0" err="1">
                <a:latin typeface="Times New Roman" panose="02020603050405020304" pitchFamily="18" charset="0"/>
                <a:cs typeface="Times New Roman" panose="02020603050405020304" pitchFamily="18" charset="0"/>
              </a:rPr>
              <a:t>Susanto</a:t>
            </a:r>
            <a:r>
              <a:rPr lang="es-CO" sz="1400" dirty="0">
                <a:latin typeface="Times New Roman" panose="02020603050405020304" pitchFamily="18" charset="0"/>
                <a:cs typeface="Times New Roman" panose="02020603050405020304" pitchFamily="18" charset="0"/>
              </a:rPr>
              <a:t>, M., 2002. </a:t>
            </a:r>
            <a:r>
              <a:rPr lang="es-CO" sz="1400" dirty="0" err="1">
                <a:latin typeface="Times New Roman" panose="02020603050405020304" pitchFamily="18" charset="0"/>
                <a:cs typeface="Times New Roman" panose="02020603050405020304" pitchFamily="18" charset="0"/>
              </a:rPr>
              <a:t>The</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practice</a:t>
            </a:r>
            <a:r>
              <a:rPr lang="es-CO" sz="1400" dirty="0">
                <a:latin typeface="Times New Roman" panose="02020603050405020304" pitchFamily="18" charset="0"/>
                <a:cs typeface="Times New Roman" panose="02020603050405020304" pitchFamily="18" charset="0"/>
              </a:rPr>
              <a:t> and </a:t>
            </a:r>
            <a:r>
              <a:rPr lang="es-CO" sz="1400" dirty="0" err="1">
                <a:latin typeface="Times New Roman" panose="02020603050405020304" pitchFamily="18" charset="0"/>
                <a:cs typeface="Times New Roman" panose="02020603050405020304" pitchFamily="18" charset="0"/>
              </a:rPr>
              <a:t>challenges</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of</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solid</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waste</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management</a:t>
            </a:r>
            <a:r>
              <a:rPr lang="es-CO" sz="1400" dirty="0">
                <a:latin typeface="Times New Roman" panose="02020603050405020304" pitchFamily="18" charset="0"/>
                <a:cs typeface="Times New Roman" panose="02020603050405020304" pitchFamily="18" charset="0"/>
              </a:rPr>
              <a:t> in </a:t>
            </a:r>
            <a:r>
              <a:rPr lang="es-CO" sz="1400" dirty="0" err="1">
                <a:latin typeface="Times New Roman" panose="02020603050405020304" pitchFamily="18" charset="0"/>
                <a:cs typeface="Times New Roman" panose="02020603050405020304" pitchFamily="18" charset="0"/>
              </a:rPr>
              <a:t>Singapore</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Waste</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Manag</a:t>
            </a:r>
            <a:r>
              <a:rPr lang="es-CO" sz="1400" dirty="0">
                <a:latin typeface="Times New Roman" panose="02020603050405020304" pitchFamily="18" charset="0"/>
                <a:cs typeface="Times New Roman" panose="02020603050405020304" pitchFamily="18" charset="0"/>
              </a:rPr>
              <a:t>. 22, 557–567.</a:t>
            </a:r>
          </a:p>
          <a:p>
            <a:r>
              <a:rPr lang="es-CO" sz="1400" dirty="0" err="1">
                <a:latin typeface="Times New Roman" panose="02020603050405020304" pitchFamily="18" charset="0"/>
                <a:cs typeface="Times New Roman" panose="02020603050405020304" pitchFamily="18" charset="0"/>
              </a:rPr>
              <a:t>Banerjee</a:t>
            </a:r>
            <a:r>
              <a:rPr lang="es-CO" sz="1400" dirty="0">
                <a:latin typeface="Times New Roman" panose="02020603050405020304" pitchFamily="18" charset="0"/>
                <a:cs typeface="Times New Roman" panose="02020603050405020304" pitchFamily="18" charset="0"/>
              </a:rPr>
              <a:t>, A., </a:t>
            </a:r>
            <a:r>
              <a:rPr lang="es-CO" sz="1400" dirty="0" err="1">
                <a:latin typeface="Times New Roman" panose="02020603050405020304" pitchFamily="18" charset="0"/>
                <a:cs typeface="Times New Roman" panose="02020603050405020304" pitchFamily="18" charset="0"/>
              </a:rPr>
              <a:t>Ghoshal</a:t>
            </a:r>
            <a:r>
              <a:rPr lang="es-CO" sz="1400" dirty="0">
                <a:latin typeface="Times New Roman" panose="02020603050405020304" pitchFamily="18" charset="0"/>
                <a:cs typeface="Times New Roman" panose="02020603050405020304" pitchFamily="18" charset="0"/>
              </a:rPr>
              <a:t>, A.K., 2010. </a:t>
            </a:r>
            <a:r>
              <a:rPr lang="es-CO" sz="1400" dirty="0" err="1">
                <a:latin typeface="Times New Roman" panose="02020603050405020304" pitchFamily="18" charset="0"/>
                <a:cs typeface="Times New Roman" panose="02020603050405020304" pitchFamily="18" charset="0"/>
              </a:rPr>
              <a:t>Isolation</a:t>
            </a:r>
            <a:r>
              <a:rPr lang="es-CO" sz="1400" dirty="0">
                <a:latin typeface="Times New Roman" panose="02020603050405020304" pitchFamily="18" charset="0"/>
                <a:cs typeface="Times New Roman" panose="02020603050405020304" pitchFamily="18" charset="0"/>
              </a:rPr>
              <a:t> and </a:t>
            </a:r>
            <a:r>
              <a:rPr lang="es-CO" sz="1400" dirty="0" err="1">
                <a:latin typeface="Times New Roman" panose="02020603050405020304" pitchFamily="18" charset="0"/>
                <a:cs typeface="Times New Roman" panose="02020603050405020304" pitchFamily="18" charset="0"/>
              </a:rPr>
              <a:t>characterization</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of</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hyper</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phenol</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tolerant</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Bacillus</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sp</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from</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oil</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refinery</a:t>
            </a:r>
            <a:r>
              <a:rPr lang="es-CO" sz="1400" dirty="0">
                <a:latin typeface="Times New Roman" panose="02020603050405020304" pitchFamily="18" charset="0"/>
                <a:cs typeface="Times New Roman" panose="02020603050405020304" pitchFamily="18" charset="0"/>
              </a:rPr>
              <a:t> and </a:t>
            </a:r>
            <a:r>
              <a:rPr lang="es-CO" sz="1400" dirty="0" err="1">
                <a:latin typeface="Times New Roman" panose="02020603050405020304" pitchFamily="18" charset="0"/>
                <a:cs typeface="Times New Roman" panose="02020603050405020304" pitchFamily="18" charset="0"/>
              </a:rPr>
              <a:t>exploration</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sites</a:t>
            </a:r>
            <a:r>
              <a:rPr lang="es-CO" sz="1400" dirty="0">
                <a:latin typeface="Times New Roman" panose="02020603050405020304" pitchFamily="18" charset="0"/>
                <a:cs typeface="Times New Roman" panose="02020603050405020304" pitchFamily="18" charset="0"/>
              </a:rPr>
              <a:t>. J. Hazard Mater. 176, 85–91.</a:t>
            </a:r>
          </a:p>
          <a:p>
            <a:r>
              <a:rPr lang="es-CO" sz="1400" dirty="0">
                <a:latin typeface="Times New Roman" panose="02020603050405020304" pitchFamily="18" charset="0"/>
                <a:cs typeface="Times New Roman" panose="02020603050405020304" pitchFamily="18" charset="0"/>
              </a:rPr>
              <a:t>Bento, F.M., Camargo, F.A.O., </a:t>
            </a:r>
            <a:r>
              <a:rPr lang="es-CO" sz="1400" dirty="0" err="1">
                <a:latin typeface="Times New Roman" panose="02020603050405020304" pitchFamily="18" charset="0"/>
                <a:cs typeface="Times New Roman" panose="02020603050405020304" pitchFamily="18" charset="0"/>
              </a:rPr>
              <a:t>Okeke</a:t>
            </a:r>
            <a:r>
              <a:rPr lang="es-CO" sz="1400" dirty="0">
                <a:latin typeface="Times New Roman" panose="02020603050405020304" pitchFamily="18" charset="0"/>
                <a:cs typeface="Times New Roman" panose="02020603050405020304" pitchFamily="18" charset="0"/>
              </a:rPr>
              <a:t>, B.C., </a:t>
            </a:r>
            <a:r>
              <a:rPr lang="es-CO" sz="1400" dirty="0" err="1">
                <a:latin typeface="Times New Roman" panose="02020603050405020304" pitchFamily="18" charset="0"/>
                <a:cs typeface="Times New Roman" panose="02020603050405020304" pitchFamily="18" charset="0"/>
              </a:rPr>
              <a:t>Frankenberger</a:t>
            </a:r>
            <a:r>
              <a:rPr lang="es-CO" sz="1400" dirty="0">
                <a:latin typeface="Times New Roman" panose="02020603050405020304" pitchFamily="18" charset="0"/>
                <a:cs typeface="Times New Roman" panose="02020603050405020304" pitchFamily="18" charset="0"/>
              </a:rPr>
              <a:t>, W.T., 2005. </a:t>
            </a:r>
            <a:r>
              <a:rPr lang="es-CO" sz="1400" dirty="0" err="1">
                <a:latin typeface="Times New Roman" panose="02020603050405020304" pitchFamily="18" charset="0"/>
                <a:cs typeface="Times New Roman" panose="02020603050405020304" pitchFamily="18" charset="0"/>
              </a:rPr>
              <a:t>Comparativ</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bioremediation</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of</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soils</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contaminated</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with</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diesel</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oil</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by</a:t>
            </a:r>
            <a:r>
              <a:rPr lang="es-CO" sz="1400" dirty="0">
                <a:latin typeface="Times New Roman" panose="02020603050405020304" pitchFamily="18" charset="0"/>
                <a:cs typeface="Times New Roman" panose="02020603050405020304" pitchFamily="18" charset="0"/>
              </a:rPr>
              <a:t> natural </a:t>
            </a:r>
            <a:r>
              <a:rPr lang="es-CO" sz="1400" dirty="0" err="1">
                <a:latin typeface="Times New Roman" panose="02020603050405020304" pitchFamily="18" charset="0"/>
                <a:cs typeface="Times New Roman" panose="02020603050405020304" pitchFamily="18" charset="0"/>
              </a:rPr>
              <a:t>attenuation</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biostimulation</a:t>
            </a:r>
            <a:r>
              <a:rPr lang="es-CO" sz="1400" dirty="0">
                <a:latin typeface="Times New Roman" panose="02020603050405020304" pitchFamily="18" charset="0"/>
                <a:cs typeface="Times New Roman" panose="02020603050405020304" pitchFamily="18" charset="0"/>
              </a:rPr>
              <a:t> and </a:t>
            </a:r>
            <a:r>
              <a:rPr lang="es-CO" sz="1400" dirty="0" err="1">
                <a:latin typeface="Times New Roman" panose="02020603050405020304" pitchFamily="18" charset="0"/>
                <a:cs typeface="Times New Roman" panose="02020603050405020304" pitchFamily="18" charset="0"/>
              </a:rPr>
              <a:t>bioaugmentation</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Bioresour</a:t>
            </a:r>
            <a:r>
              <a:rPr lang="es-CO" sz="1400" dirty="0">
                <a:latin typeface="Times New Roman" panose="02020603050405020304" pitchFamily="18" charset="0"/>
                <a:cs typeface="Times New Roman" panose="02020603050405020304" pitchFamily="18" charset="0"/>
              </a:rPr>
              <a:t>. </a:t>
            </a:r>
            <a:r>
              <a:rPr lang="es-CO" sz="1400" dirty="0" err="1">
                <a:latin typeface="Times New Roman" panose="02020603050405020304" pitchFamily="18" charset="0"/>
                <a:cs typeface="Times New Roman" panose="02020603050405020304" pitchFamily="18" charset="0"/>
              </a:rPr>
              <a:t>Technol</a:t>
            </a:r>
            <a:r>
              <a:rPr lang="es-CO" sz="1400" dirty="0">
                <a:latin typeface="Times New Roman" panose="02020603050405020304" pitchFamily="18" charset="0"/>
                <a:cs typeface="Times New Roman" panose="02020603050405020304" pitchFamily="18" charset="0"/>
              </a:rPr>
              <a:t>. 96, 1049–1055.</a:t>
            </a:r>
          </a:p>
          <a:p>
            <a:endParaRPr lang="es-CO"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9858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180D85A-1318-4D70-AEA3-EA230808D735}"/>
              </a:ext>
            </a:extLst>
          </p:cNvPr>
          <p:cNvSpPr txBox="1"/>
          <p:nvPr/>
        </p:nvSpPr>
        <p:spPr>
          <a:xfrm>
            <a:off x="4929808" y="5181600"/>
            <a:ext cx="3352800" cy="646331"/>
          </a:xfrm>
          <a:prstGeom prst="rect">
            <a:avLst/>
          </a:prstGeom>
          <a:noFill/>
        </p:spPr>
        <p:txBody>
          <a:bodyPr wrap="square" rtlCol="0">
            <a:spAutoFit/>
          </a:bodyPr>
          <a:lstStyle/>
          <a:p>
            <a:r>
              <a:rPr lang="es-ES" sz="3600" b="1" dirty="0">
                <a:latin typeface="Times New Roman" panose="02020603050405020304" pitchFamily="18" charset="0"/>
                <a:cs typeface="Times New Roman" panose="02020603050405020304" pitchFamily="18" charset="0"/>
              </a:rPr>
              <a:t>GRACIAS..</a:t>
            </a:r>
            <a:endParaRPr lang="es-CO"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6546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O" dirty="0"/>
          </a:p>
        </p:txBody>
      </p:sp>
      <p:sp>
        <p:nvSpPr>
          <p:cNvPr id="3" name="Marcador de contenido 2"/>
          <p:cNvSpPr>
            <a:spLocks noGrp="1"/>
          </p:cNvSpPr>
          <p:nvPr>
            <p:ph idx="1"/>
          </p:nvPr>
        </p:nvSpPr>
        <p:spPr/>
        <p:txBody>
          <a:bodyPr/>
          <a:lstStyle/>
          <a:p>
            <a:endParaRPr lang="es-CO" dirty="0"/>
          </a:p>
        </p:txBody>
      </p:sp>
      <p:pic>
        <p:nvPicPr>
          <p:cNvPr id="4" name="Imagen 3">
            <a:extLst>
              <a:ext uri="{FF2B5EF4-FFF2-40B4-BE49-F238E27FC236}">
                <a16:creationId xmlns:a16="http://schemas.microsoft.com/office/drawing/2014/main" id="{4168D156-0B20-4E64-BD98-4569B59FCE07}"/>
              </a:ext>
            </a:extLst>
          </p:cNvPr>
          <p:cNvPicPr>
            <a:picLocks noChangeAspect="1"/>
          </p:cNvPicPr>
          <p:nvPr/>
        </p:nvPicPr>
        <p:blipFill>
          <a:blip r:embed="rId2"/>
          <a:stretch>
            <a:fillRect/>
          </a:stretch>
        </p:blipFill>
        <p:spPr>
          <a:xfrm>
            <a:off x="974034" y="887359"/>
            <a:ext cx="9985621" cy="4843569"/>
          </a:xfrm>
          <a:prstGeom prst="rect">
            <a:avLst/>
          </a:prstGeom>
        </p:spPr>
      </p:pic>
    </p:spTree>
    <p:extLst>
      <p:ext uri="{BB962C8B-B14F-4D97-AF65-F5344CB8AC3E}">
        <p14:creationId xmlns:p14="http://schemas.microsoft.com/office/powerpoint/2010/main" val="150766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FB9A11EC-39C6-4A54-8231-4B2C8FC82DA0}"/>
              </a:ext>
            </a:extLst>
          </p:cNvPr>
          <p:cNvSpPr/>
          <p:nvPr/>
        </p:nvSpPr>
        <p:spPr>
          <a:xfrm>
            <a:off x="4063008" y="517021"/>
            <a:ext cx="3456384" cy="792088"/>
          </a:xfrm>
          <a:prstGeom prst="rect">
            <a:avLst/>
          </a:prstGeom>
          <a:solidFill>
            <a:srgbClr val="C0504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CO" sz="20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INTRODUCCION</a:t>
            </a:r>
          </a:p>
        </p:txBody>
      </p:sp>
      <p:sp>
        <p:nvSpPr>
          <p:cNvPr id="6" name="Rectángulo 5">
            <a:extLst>
              <a:ext uri="{FF2B5EF4-FFF2-40B4-BE49-F238E27FC236}">
                <a16:creationId xmlns:a16="http://schemas.microsoft.com/office/drawing/2014/main" id="{16D411BC-6278-4467-A13B-99FD641B1063}"/>
              </a:ext>
            </a:extLst>
          </p:cNvPr>
          <p:cNvSpPr/>
          <p:nvPr/>
        </p:nvSpPr>
        <p:spPr>
          <a:xfrm>
            <a:off x="3799012" y="1933343"/>
            <a:ext cx="3984376" cy="792088"/>
          </a:xfrm>
          <a:prstGeom prst="rect">
            <a:avLst/>
          </a:prstGeom>
          <a:solidFill>
            <a:srgbClr val="C0504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CO" sz="20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MATERIALES Y METODOS</a:t>
            </a:r>
          </a:p>
        </p:txBody>
      </p:sp>
      <p:sp>
        <p:nvSpPr>
          <p:cNvPr id="8" name="Rectángulo 7">
            <a:extLst>
              <a:ext uri="{FF2B5EF4-FFF2-40B4-BE49-F238E27FC236}">
                <a16:creationId xmlns:a16="http://schemas.microsoft.com/office/drawing/2014/main" id="{A914E823-0DE5-460D-BC19-BED58451332C}"/>
              </a:ext>
            </a:extLst>
          </p:cNvPr>
          <p:cNvSpPr/>
          <p:nvPr/>
        </p:nvSpPr>
        <p:spPr>
          <a:xfrm>
            <a:off x="4099012" y="3164588"/>
            <a:ext cx="3384376" cy="792088"/>
          </a:xfrm>
          <a:prstGeom prst="rect">
            <a:avLst/>
          </a:prstGeom>
          <a:solidFill>
            <a:srgbClr val="C0504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CO" sz="20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RESULTADOS</a:t>
            </a:r>
            <a:r>
              <a:rPr kumimoji="0" lang="es-CO" sz="1800" b="0" i="0" u="none" strike="noStrike" kern="0" cap="none" spc="0" normalizeH="0" baseline="0" noProof="0" dirty="0">
                <a:ln>
                  <a:noFill/>
                </a:ln>
                <a:solidFill>
                  <a:prstClr val="white"/>
                </a:solidFill>
                <a:effectLst/>
                <a:uLnTx/>
                <a:uFillTx/>
                <a:latin typeface="Calibri"/>
                <a:ea typeface="+mn-ea"/>
                <a:cs typeface="+mn-cs"/>
              </a:rPr>
              <a:t> </a:t>
            </a:r>
          </a:p>
        </p:txBody>
      </p:sp>
      <p:sp>
        <p:nvSpPr>
          <p:cNvPr id="9" name="Rectángulo 8">
            <a:extLst>
              <a:ext uri="{FF2B5EF4-FFF2-40B4-BE49-F238E27FC236}">
                <a16:creationId xmlns:a16="http://schemas.microsoft.com/office/drawing/2014/main" id="{C03EBF52-6BBC-482F-AE87-A262BEADC724}"/>
              </a:ext>
            </a:extLst>
          </p:cNvPr>
          <p:cNvSpPr/>
          <p:nvPr/>
        </p:nvSpPr>
        <p:spPr>
          <a:xfrm>
            <a:off x="4063008" y="4433098"/>
            <a:ext cx="3384376" cy="792088"/>
          </a:xfrm>
          <a:prstGeom prst="rect">
            <a:avLst/>
          </a:prstGeom>
          <a:solidFill>
            <a:srgbClr val="C0504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CO" sz="20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DISCUSIONES</a:t>
            </a:r>
          </a:p>
        </p:txBody>
      </p:sp>
      <p:sp>
        <p:nvSpPr>
          <p:cNvPr id="10" name="Rectángulo 9">
            <a:extLst>
              <a:ext uri="{FF2B5EF4-FFF2-40B4-BE49-F238E27FC236}">
                <a16:creationId xmlns:a16="http://schemas.microsoft.com/office/drawing/2014/main" id="{2A3D3EE8-FF9A-4816-B16A-A3D3DF444C37}"/>
              </a:ext>
            </a:extLst>
          </p:cNvPr>
          <p:cNvSpPr/>
          <p:nvPr/>
        </p:nvSpPr>
        <p:spPr>
          <a:xfrm>
            <a:off x="3974220" y="5664343"/>
            <a:ext cx="3633960" cy="792088"/>
          </a:xfrm>
          <a:prstGeom prst="rect">
            <a:avLst/>
          </a:prstGeom>
          <a:solidFill>
            <a:srgbClr val="C0504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CO" sz="20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CONCLUSIONES</a:t>
            </a:r>
          </a:p>
        </p:txBody>
      </p:sp>
      <p:pic>
        <p:nvPicPr>
          <p:cNvPr id="11" name="Marcador de contenido 12">
            <a:extLst>
              <a:ext uri="{FF2B5EF4-FFF2-40B4-BE49-F238E27FC236}">
                <a16:creationId xmlns:a16="http://schemas.microsoft.com/office/drawing/2014/main" id="{18CB28E0-8EC4-4F5D-9205-C1FA6402650F}"/>
              </a:ext>
            </a:extLst>
          </p:cNvPr>
          <p:cNvPicPr>
            <a:picLocks noChangeAspect="1"/>
          </p:cNvPicPr>
          <p:nvPr/>
        </p:nvPicPr>
        <p:blipFill rotWithShape="1">
          <a:blip r:embed="rId2"/>
          <a:srcRect b="5723"/>
          <a:stretch/>
        </p:blipFill>
        <p:spPr bwMode="auto">
          <a:xfrm>
            <a:off x="8395241" y="2121005"/>
            <a:ext cx="3325879" cy="3543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2739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F91D9D-CE41-412F-A99A-7AC6A4834790}"/>
              </a:ext>
            </a:extLst>
          </p:cNvPr>
          <p:cNvSpPr>
            <a:spLocks noGrp="1"/>
          </p:cNvSpPr>
          <p:nvPr>
            <p:ph type="title"/>
          </p:nvPr>
        </p:nvSpPr>
        <p:spPr/>
        <p:txBody>
          <a:bodyPr/>
          <a:lstStyle/>
          <a:p>
            <a:endParaRPr lang="es-CO"/>
          </a:p>
        </p:txBody>
      </p:sp>
      <p:sp>
        <p:nvSpPr>
          <p:cNvPr id="4" name="2 Marcador de contenido">
            <a:extLst>
              <a:ext uri="{FF2B5EF4-FFF2-40B4-BE49-F238E27FC236}">
                <a16:creationId xmlns:a16="http://schemas.microsoft.com/office/drawing/2014/main" id="{7EA85044-78AF-4FDD-A248-534EF9239555}"/>
              </a:ext>
            </a:extLst>
          </p:cNvPr>
          <p:cNvSpPr txBox="1">
            <a:spLocks/>
          </p:cNvSpPr>
          <p:nvPr/>
        </p:nvSpPr>
        <p:spPr bwMode="auto">
          <a:xfrm>
            <a:off x="535562" y="1597561"/>
            <a:ext cx="7892821"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lnSpc>
                <a:spcPct val="90000"/>
              </a:lnSpc>
              <a:spcBef>
                <a:spcPts val="1000"/>
              </a:spcBef>
              <a:spcAft>
                <a:spcPct val="0"/>
              </a:spcAft>
              <a:buFont typeface="Arial" panose="020B0604020202020204" pitchFamily="34" charset="0"/>
              <a:buNone/>
              <a:defRPr sz="2800" kern="1200">
                <a:solidFill>
                  <a:schemeClr val="tx1"/>
                </a:solidFill>
                <a:latin typeface="+mn-lt"/>
                <a:ea typeface="MS PGothic" panose="020B0600070205080204" pitchFamily="34" charset="-128"/>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r>
              <a:rPr lang="es-ES" sz="2000" dirty="0">
                <a:latin typeface="Times New Roman" panose="02020603050405020304" pitchFamily="18" charset="0"/>
                <a:cs typeface="Times New Roman" panose="02020603050405020304" pitchFamily="18" charset="0"/>
              </a:rPr>
              <a:t>Es uno de los puertos mas activos del mundo.</a:t>
            </a:r>
          </a:p>
          <a:p>
            <a:pPr>
              <a:buFont typeface="Wingdings" panose="05000000000000000000" pitchFamily="2" charset="2"/>
              <a:buChar char="ü"/>
            </a:pPr>
            <a:r>
              <a:rPr lang="es-ES" sz="2000" dirty="0">
                <a:latin typeface="Times New Roman" panose="02020603050405020304" pitchFamily="18" charset="0"/>
                <a:ea typeface="Calibri" panose="020F0502020204030204" pitchFamily="34" charset="0"/>
              </a:rPr>
              <a:t>Esta industria petrolera generan cantidades sustanciales de subproductos de desechos contaminantes.</a:t>
            </a:r>
          </a:p>
          <a:p>
            <a:pPr>
              <a:buFont typeface="Wingdings" panose="05000000000000000000" pitchFamily="2" charset="2"/>
              <a:buChar char="ü"/>
            </a:pPr>
            <a:r>
              <a:rPr lang="es-CO" sz="2000" dirty="0">
                <a:latin typeface="Times New Roman" panose="02020603050405020304" pitchFamily="18" charset="0"/>
                <a:ea typeface="Calibri" panose="020F0502020204030204" pitchFamily="34" charset="0"/>
              </a:rPr>
              <a:t>La gestión de residuos en Singapur se basa en dos tecnologías centrales: el relleno sanitario y la incineración.</a:t>
            </a:r>
          </a:p>
          <a:p>
            <a:pPr>
              <a:buFont typeface="Wingdings" panose="05000000000000000000" pitchFamily="2" charset="2"/>
              <a:buChar char="ü"/>
            </a:pPr>
            <a:r>
              <a:rPr lang="es-CO" sz="2000" dirty="0">
                <a:latin typeface="Times New Roman" panose="02020603050405020304" pitchFamily="18" charset="0"/>
                <a:ea typeface="Calibri" panose="020F0502020204030204" pitchFamily="34" charset="0"/>
              </a:rPr>
              <a:t>Se usó la tecnología de biorremediación o el uso de microorganismos para degradar hidrocarburos de petróleo utilizando técnicas como </a:t>
            </a:r>
            <a:r>
              <a:rPr lang="es-CO" sz="2000" b="1" dirty="0">
                <a:latin typeface="Times New Roman" panose="02020603050405020304" pitchFamily="18" charset="0"/>
                <a:ea typeface="Calibri" panose="020F0502020204030204" pitchFamily="34" charset="0"/>
              </a:rPr>
              <a:t>atenuación natural controlada, </a:t>
            </a:r>
            <a:r>
              <a:rPr lang="es-CO" sz="2000" b="1" dirty="0" err="1">
                <a:latin typeface="Times New Roman" panose="02020603050405020304" pitchFamily="18" charset="0"/>
                <a:ea typeface="Calibri" panose="020F0502020204030204" pitchFamily="34" charset="0"/>
              </a:rPr>
              <a:t>bioestimulación</a:t>
            </a:r>
            <a:r>
              <a:rPr lang="es-CO" sz="2000" b="1" dirty="0">
                <a:latin typeface="Times New Roman" panose="02020603050405020304" pitchFamily="18" charset="0"/>
                <a:ea typeface="Calibri" panose="020F0502020204030204" pitchFamily="34" charset="0"/>
              </a:rPr>
              <a:t> y </a:t>
            </a:r>
            <a:r>
              <a:rPr lang="es-CO" sz="2000" b="1" dirty="0" err="1">
                <a:latin typeface="Times New Roman" panose="02020603050405020304" pitchFamily="18" charset="0"/>
                <a:ea typeface="Calibri" panose="020F0502020204030204" pitchFamily="34" charset="0"/>
              </a:rPr>
              <a:t>bioaumentacion</a:t>
            </a:r>
            <a:r>
              <a:rPr lang="es-CO" sz="2000" b="1" dirty="0">
                <a:latin typeface="Times New Roman" panose="02020603050405020304" pitchFamily="18" charset="0"/>
                <a:ea typeface="Calibri" panose="020F0502020204030204" pitchFamily="34" charset="0"/>
              </a:rPr>
              <a:t>.</a:t>
            </a:r>
          </a:p>
          <a:p>
            <a:pPr algn="just">
              <a:buFont typeface="Wingdings" panose="05000000000000000000" pitchFamily="2" charset="2"/>
              <a:buChar char="ü"/>
            </a:pPr>
            <a:r>
              <a:rPr lang="es-CO" sz="2000" dirty="0">
                <a:latin typeface="Times New Roman" panose="02020603050405020304" pitchFamily="18" charset="0"/>
                <a:ea typeface="Calibri" panose="020F0502020204030204" pitchFamily="34" charset="0"/>
                <a:cs typeface="Times New Roman" panose="02020603050405020304" pitchFamily="18" charset="0"/>
              </a:rPr>
              <a:t>El suelo presentaba altos niveles de contaminación </a:t>
            </a:r>
            <a:r>
              <a:rPr lang="es-ES" sz="2000" dirty="0">
                <a:latin typeface="Times New Roman" panose="02020603050405020304" pitchFamily="18" charset="0"/>
                <a:ea typeface="Calibri" panose="020F0502020204030204" pitchFamily="34" charset="0"/>
                <a:cs typeface="Times New Roman" panose="02020603050405020304" pitchFamily="18" charset="0"/>
              </a:rPr>
              <a:t>(&gt; 700,000 mg kg </a:t>
            </a:r>
            <a:r>
              <a:rPr lang="es-ES" sz="2000" baseline="30000" dirty="0">
                <a:latin typeface="Times New Roman" panose="02020603050405020304" pitchFamily="18" charset="0"/>
                <a:ea typeface="Calibri" panose="020F0502020204030204" pitchFamily="34" charset="0"/>
                <a:cs typeface="Times New Roman" panose="02020603050405020304" pitchFamily="18" charset="0"/>
              </a:rPr>
              <a:t>-1</a:t>
            </a:r>
            <a:r>
              <a:rPr lang="es-ES" sz="2000" dirty="0">
                <a:latin typeface="Times New Roman" panose="02020603050405020304" pitchFamily="18" charset="0"/>
                <a:ea typeface="Calibri" panose="020F0502020204030204" pitchFamily="34" charset="0"/>
                <a:cs typeface="Times New Roman" panose="02020603050405020304" pitchFamily="18" charset="0"/>
              </a:rPr>
              <a:t>) </a:t>
            </a:r>
          </a:p>
          <a:p>
            <a:pPr algn="just">
              <a:buFont typeface="Wingdings" panose="05000000000000000000" pitchFamily="2" charset="2"/>
              <a:buChar char="ü"/>
            </a:pPr>
            <a:r>
              <a:rPr lang="es-ES" sz="2000" dirty="0">
                <a:latin typeface="Times New Roman" panose="02020603050405020304" pitchFamily="18" charset="0"/>
                <a:ea typeface="Calibri" panose="020F0502020204030204" pitchFamily="34" charset="0"/>
                <a:cs typeface="Times New Roman" panose="02020603050405020304" pitchFamily="18" charset="0"/>
              </a:rPr>
              <a:t>Se realizaron ensayos para comprobar los niveles de toxicidad del suelo con la planta </a:t>
            </a:r>
            <a:r>
              <a:rPr lang="es-ES" sz="2000" i="1" dirty="0" err="1">
                <a:latin typeface="Times New Roman" panose="02020603050405020304" pitchFamily="18" charset="0"/>
                <a:ea typeface="Calibri" panose="020F0502020204030204" pitchFamily="34" charset="0"/>
                <a:cs typeface="Times New Roman" panose="02020603050405020304" pitchFamily="18" charset="0"/>
              </a:rPr>
              <a:t>Brassica</a:t>
            </a:r>
            <a:r>
              <a:rPr lang="es-ES" sz="2000" i="1" dirty="0">
                <a:latin typeface="Times New Roman" panose="02020603050405020304" pitchFamily="18" charset="0"/>
                <a:ea typeface="Calibri" panose="020F0502020204030204" pitchFamily="34" charset="0"/>
                <a:cs typeface="Times New Roman" panose="02020603050405020304" pitchFamily="18" charset="0"/>
              </a:rPr>
              <a:t> rapa</a:t>
            </a:r>
            <a:r>
              <a:rPr lang="es-ES" sz="2000" dirty="0">
                <a:latin typeface="Times New Roman" panose="02020603050405020304" pitchFamily="18" charset="0"/>
                <a:ea typeface="Calibri" panose="020F0502020204030204" pitchFamily="34" charset="0"/>
                <a:cs typeface="Times New Roman" panose="02020603050405020304" pitchFamily="18" charset="0"/>
              </a:rPr>
              <a:t>.</a:t>
            </a:r>
            <a:endParaRPr lang="es-CO" sz="2000" dirty="0">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s-ES" sz="2000" dirty="0">
              <a:latin typeface="Times New Roman" panose="02020603050405020304" pitchFamily="18" charset="0"/>
              <a:ea typeface="Calibri" panose="020F0502020204030204" pitchFamily="34" charset="0"/>
            </a:endParaRPr>
          </a:p>
        </p:txBody>
      </p:sp>
      <p:sp>
        <p:nvSpPr>
          <p:cNvPr id="5" name="Rectángulo 4">
            <a:extLst>
              <a:ext uri="{FF2B5EF4-FFF2-40B4-BE49-F238E27FC236}">
                <a16:creationId xmlns:a16="http://schemas.microsoft.com/office/drawing/2014/main" id="{D27107E3-486C-4943-9F01-DDA2A3CE56F7}"/>
              </a:ext>
            </a:extLst>
          </p:cNvPr>
          <p:cNvSpPr/>
          <p:nvPr/>
        </p:nvSpPr>
        <p:spPr>
          <a:xfrm>
            <a:off x="0" y="0"/>
            <a:ext cx="3456384" cy="792088"/>
          </a:xfrm>
          <a:prstGeom prst="rect">
            <a:avLst/>
          </a:prstGeom>
          <a:solidFill>
            <a:srgbClr val="C0504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CO" sz="20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INTRODUCCION</a:t>
            </a:r>
          </a:p>
        </p:txBody>
      </p:sp>
      <p:pic>
        <p:nvPicPr>
          <p:cNvPr id="1026" name="Picture 2" descr="Biorremediación? ¿Qué es eso? – Estudios Planeteando">
            <a:extLst>
              <a:ext uri="{FF2B5EF4-FFF2-40B4-BE49-F238E27FC236}">
                <a16:creationId xmlns:a16="http://schemas.microsoft.com/office/drawing/2014/main" id="{67585907-4544-47F9-95D8-4597FC0D34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8383" y="1371566"/>
            <a:ext cx="3737113" cy="248897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rtículos - Elbibliote.com">
            <a:extLst>
              <a:ext uri="{FF2B5EF4-FFF2-40B4-BE49-F238E27FC236}">
                <a16:creationId xmlns:a16="http://schemas.microsoft.com/office/drawing/2014/main" id="{3A22FA34-5C22-48DF-AEF9-29715EC3E9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2695" y="4087519"/>
            <a:ext cx="3376669" cy="2247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025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11">
            <a:extLst>
              <a:ext uri="{FF2B5EF4-FFF2-40B4-BE49-F238E27FC236}">
                <a16:creationId xmlns:a16="http://schemas.microsoft.com/office/drawing/2014/main" id="{1957AC7D-DD89-4C14-A686-0D73648F45DA}"/>
              </a:ext>
            </a:extLst>
          </p:cNvPr>
          <p:cNvPicPr>
            <a:picLocks noChangeAspect="1"/>
          </p:cNvPicPr>
          <p:nvPr/>
        </p:nvPicPr>
        <p:blipFill>
          <a:blip r:embed="rId2"/>
          <a:stretch>
            <a:fillRect/>
          </a:stretch>
        </p:blipFill>
        <p:spPr bwMode="auto">
          <a:xfrm>
            <a:off x="1704366" y="1425407"/>
            <a:ext cx="8783268" cy="49155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ángulo 4">
            <a:extLst>
              <a:ext uri="{FF2B5EF4-FFF2-40B4-BE49-F238E27FC236}">
                <a16:creationId xmlns:a16="http://schemas.microsoft.com/office/drawing/2014/main" id="{51484959-C074-4C2D-B9D8-B77A73BBE91D}"/>
              </a:ext>
            </a:extLst>
          </p:cNvPr>
          <p:cNvSpPr/>
          <p:nvPr/>
        </p:nvSpPr>
        <p:spPr>
          <a:xfrm>
            <a:off x="0" y="0"/>
            <a:ext cx="3984376" cy="792088"/>
          </a:xfrm>
          <a:prstGeom prst="rect">
            <a:avLst/>
          </a:prstGeom>
          <a:solidFill>
            <a:srgbClr val="C0504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CO" sz="20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MATERIALES Y METODOS</a:t>
            </a:r>
          </a:p>
        </p:txBody>
      </p:sp>
      <p:sp>
        <p:nvSpPr>
          <p:cNvPr id="6" name="CuadroTexto 5">
            <a:extLst>
              <a:ext uri="{FF2B5EF4-FFF2-40B4-BE49-F238E27FC236}">
                <a16:creationId xmlns:a16="http://schemas.microsoft.com/office/drawing/2014/main" id="{A251618A-7810-4DD1-8B1D-F82FD1AB9777}"/>
              </a:ext>
            </a:extLst>
          </p:cNvPr>
          <p:cNvSpPr txBox="1"/>
          <p:nvPr/>
        </p:nvSpPr>
        <p:spPr>
          <a:xfrm>
            <a:off x="432960" y="1042653"/>
            <a:ext cx="2887876" cy="400110"/>
          </a:xfrm>
          <a:prstGeom prst="rect">
            <a:avLst/>
          </a:prstGeom>
          <a:noFill/>
        </p:spPr>
        <p:txBody>
          <a:bodyPr wrap="square" rtlCol="0">
            <a:spAutoFit/>
          </a:bodyPr>
          <a:lstStyle/>
          <a:p>
            <a:r>
              <a:rPr lang="es-CO" sz="2000" b="1" dirty="0">
                <a:solidFill>
                  <a:srgbClr val="C00000"/>
                </a:solidFill>
              </a:rPr>
              <a:t>1. </a:t>
            </a:r>
            <a:r>
              <a:rPr lang="es-CO" sz="2000" b="1" dirty="0">
                <a:solidFill>
                  <a:srgbClr val="C00000"/>
                </a:solidFill>
                <a:latin typeface="Times New Roman" panose="02020603050405020304" pitchFamily="18" charset="0"/>
                <a:cs typeface="Times New Roman" panose="02020603050405020304" pitchFamily="18" charset="0"/>
              </a:rPr>
              <a:t>BIOAUMENTACION</a:t>
            </a:r>
            <a:r>
              <a:rPr lang="es-CO" sz="2000" b="1" dirty="0">
                <a:solidFill>
                  <a:srgbClr val="C00000"/>
                </a:solidFill>
              </a:rPr>
              <a:t> </a:t>
            </a:r>
          </a:p>
        </p:txBody>
      </p:sp>
    </p:spTree>
    <p:extLst>
      <p:ext uri="{BB962C8B-B14F-4D97-AF65-F5344CB8AC3E}">
        <p14:creationId xmlns:p14="http://schemas.microsoft.com/office/powerpoint/2010/main" val="14206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A1FC29A-2736-43BF-85CF-27B38B920D38}"/>
              </a:ext>
            </a:extLst>
          </p:cNvPr>
          <p:cNvSpPr>
            <a:spLocks noGrp="1"/>
          </p:cNvSpPr>
          <p:nvPr>
            <p:ph idx="1"/>
          </p:nvPr>
        </p:nvSpPr>
        <p:spPr/>
        <p:txBody>
          <a:bodyPr/>
          <a:lstStyle/>
          <a:p>
            <a:endParaRPr lang="es-CO" dirty="0"/>
          </a:p>
        </p:txBody>
      </p:sp>
      <p:sp>
        <p:nvSpPr>
          <p:cNvPr id="4" name="CuadroTexto 3">
            <a:extLst>
              <a:ext uri="{FF2B5EF4-FFF2-40B4-BE49-F238E27FC236}">
                <a16:creationId xmlns:a16="http://schemas.microsoft.com/office/drawing/2014/main" id="{BD7F4DBA-3403-40E5-A117-11F078E86480}"/>
              </a:ext>
            </a:extLst>
          </p:cNvPr>
          <p:cNvSpPr txBox="1"/>
          <p:nvPr/>
        </p:nvSpPr>
        <p:spPr>
          <a:xfrm>
            <a:off x="207243" y="316966"/>
            <a:ext cx="4330824" cy="400110"/>
          </a:xfrm>
          <a:prstGeom prst="rect">
            <a:avLst/>
          </a:prstGeom>
          <a:noFill/>
        </p:spPr>
        <p:txBody>
          <a:bodyPr wrap="square" rtlCol="0">
            <a:spAutoFit/>
          </a:bodyPr>
          <a:lstStyle/>
          <a:p>
            <a:r>
              <a:rPr lang="es-CO" sz="2000" b="1" dirty="0">
                <a:solidFill>
                  <a:srgbClr val="C00000"/>
                </a:solidFill>
                <a:latin typeface="Times New Roman" panose="02020603050405020304" pitchFamily="18" charset="0"/>
                <a:cs typeface="Times New Roman" panose="02020603050405020304" pitchFamily="18" charset="0"/>
              </a:rPr>
              <a:t>2. PREPARACIÓN DEL INOCULO</a:t>
            </a:r>
          </a:p>
        </p:txBody>
      </p:sp>
      <p:sp>
        <p:nvSpPr>
          <p:cNvPr id="6" name="Nube 5">
            <a:extLst>
              <a:ext uri="{FF2B5EF4-FFF2-40B4-BE49-F238E27FC236}">
                <a16:creationId xmlns:a16="http://schemas.microsoft.com/office/drawing/2014/main" id="{6472B276-75D8-414F-84F3-E2C9DC78279E}"/>
              </a:ext>
            </a:extLst>
          </p:cNvPr>
          <p:cNvSpPr/>
          <p:nvPr/>
        </p:nvSpPr>
        <p:spPr>
          <a:xfrm>
            <a:off x="5132211" y="318425"/>
            <a:ext cx="3753231" cy="1613548"/>
          </a:xfrm>
          <a:prstGeom prst="cloud">
            <a:avLst/>
          </a:prstGeom>
          <a:solidFill>
            <a:srgbClr val="C0504D">
              <a:lumMod val="60000"/>
              <a:lumOff val="40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CO" sz="1800" b="0" i="0" u="none" strike="noStrike" kern="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mn-cs"/>
              </a:rPr>
              <a:t>cepas puras en AN incubación </a:t>
            </a:r>
            <a:r>
              <a:rPr kumimoji="0" lang="es-CO" sz="1800" b="0" i="0" u="none" strike="noStrike" kern="0" cap="none" spc="0" normalizeH="0" baseline="0" noProof="0" dirty="0" err="1">
                <a:ln>
                  <a:noFill/>
                </a:ln>
                <a:solidFill>
                  <a:prstClr val="white"/>
                </a:solidFill>
                <a:effectLst/>
                <a:uLnTx/>
                <a:uFillTx/>
                <a:latin typeface="Times New Roman" panose="02020603050405020304" pitchFamily="18" charset="0"/>
                <a:ea typeface="Calibri" panose="020F0502020204030204" pitchFamily="34" charset="0"/>
                <a:cs typeface="+mn-cs"/>
              </a:rPr>
              <a:t>over</a:t>
            </a:r>
            <a:r>
              <a:rPr kumimoji="0" lang="es-CO" sz="1800" b="0" i="0" u="none" strike="noStrike" kern="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mn-cs"/>
              </a:rPr>
              <a:t> night/ 37 ° C de (PB =Glucosa, extracto de levadura, NaCl</a:t>
            </a:r>
            <a:endParaRPr kumimoji="0" lang="es-CO"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8" name="Rectángulo 7">
            <a:extLst>
              <a:ext uri="{FF2B5EF4-FFF2-40B4-BE49-F238E27FC236}">
                <a16:creationId xmlns:a16="http://schemas.microsoft.com/office/drawing/2014/main" id="{F2BE7ADB-43C6-453C-A996-853F23FBC01F}"/>
              </a:ext>
            </a:extLst>
          </p:cNvPr>
          <p:cNvSpPr/>
          <p:nvPr/>
        </p:nvSpPr>
        <p:spPr>
          <a:xfrm>
            <a:off x="5388646" y="2519514"/>
            <a:ext cx="3240360" cy="980867"/>
          </a:xfrm>
          <a:prstGeom prst="rect">
            <a:avLst/>
          </a:prstGeom>
          <a:solidFill>
            <a:srgbClr val="C0504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CO" sz="1800" b="0" i="0" u="none" strike="noStrike" kern="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mn-cs"/>
              </a:rPr>
              <a:t>Se  inocularon 500 ml de medio PB, se incubó durante 24–48 h a 37 ° C </a:t>
            </a:r>
            <a:endParaRPr kumimoji="0" lang="es-CO"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9" name="Rectángulo 8">
            <a:extLst>
              <a:ext uri="{FF2B5EF4-FFF2-40B4-BE49-F238E27FC236}">
                <a16:creationId xmlns:a16="http://schemas.microsoft.com/office/drawing/2014/main" id="{72BD6FDC-DEC8-49FD-B6CC-D74DEBD8C951}"/>
              </a:ext>
            </a:extLst>
          </p:cNvPr>
          <p:cNvSpPr/>
          <p:nvPr/>
        </p:nvSpPr>
        <p:spPr>
          <a:xfrm>
            <a:off x="5652366" y="4087922"/>
            <a:ext cx="2712919" cy="929546"/>
          </a:xfrm>
          <a:prstGeom prst="rect">
            <a:avLst/>
          </a:prstGeom>
          <a:solidFill>
            <a:srgbClr val="C0504D"/>
          </a:solidFill>
          <a:ln w="25400" cap="flat" cmpd="sng" algn="ctr">
            <a:solidFill>
              <a:srgbClr val="4F81BD">
                <a:shade val="50000"/>
              </a:srgbClr>
            </a:solidFill>
            <a:prstDash val="solid"/>
          </a:ln>
          <a:effectLst/>
        </p:spPr>
        <p:txBody>
          <a:bodyPr rtlCol="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s-CO" sz="1800" b="0" i="0" u="none" strike="noStrike" kern="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mn-cs"/>
              </a:rPr>
              <a:t>Cada cepa pura se mezcló con 500 ml de tampón fosfato</a:t>
            </a:r>
            <a:endParaRPr kumimoji="0" lang="es-CO"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0" name="Rectángulo 9">
            <a:extLst>
              <a:ext uri="{FF2B5EF4-FFF2-40B4-BE49-F238E27FC236}">
                <a16:creationId xmlns:a16="http://schemas.microsoft.com/office/drawing/2014/main" id="{3F6645F8-6941-4F43-BFEC-6C092284E4BA}"/>
              </a:ext>
            </a:extLst>
          </p:cNvPr>
          <p:cNvSpPr/>
          <p:nvPr/>
        </p:nvSpPr>
        <p:spPr>
          <a:xfrm>
            <a:off x="5132211" y="5605009"/>
            <a:ext cx="3827276" cy="808180"/>
          </a:xfrm>
          <a:prstGeom prst="rect">
            <a:avLst/>
          </a:prstGeom>
          <a:solidFill>
            <a:srgbClr val="C0504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CO" sz="1800" b="0" i="0" u="none" strike="noStrike" kern="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mn-cs"/>
              </a:rPr>
              <a:t>El consorcio estaba listo y se  almacenó en carbohidratos de 4 L a 4 ° C</a:t>
            </a:r>
            <a:endParaRPr kumimoji="0" lang="es-CO"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2" name="Flecha: hacia abajo 11">
            <a:extLst>
              <a:ext uri="{FF2B5EF4-FFF2-40B4-BE49-F238E27FC236}">
                <a16:creationId xmlns:a16="http://schemas.microsoft.com/office/drawing/2014/main" id="{D7ADBED8-C05A-4913-8FBC-E5249EC8C25D}"/>
              </a:ext>
            </a:extLst>
          </p:cNvPr>
          <p:cNvSpPr/>
          <p:nvPr/>
        </p:nvSpPr>
        <p:spPr>
          <a:xfrm>
            <a:off x="6756797" y="2031734"/>
            <a:ext cx="504056" cy="498819"/>
          </a:xfrm>
          <a:prstGeom prst="downArrow">
            <a:avLst/>
          </a:prstGeom>
          <a:solidFill>
            <a:srgbClr val="C0504D">
              <a:lumMod val="60000"/>
              <a:lumOff val="40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O" sz="1800" b="0" i="0" u="none" strike="noStrike" kern="0" cap="none" spc="0" normalizeH="0" baseline="0" noProof="0">
              <a:ln>
                <a:noFill/>
              </a:ln>
              <a:solidFill>
                <a:prstClr val="white"/>
              </a:solidFill>
              <a:effectLst/>
              <a:uLnTx/>
              <a:uFillTx/>
              <a:latin typeface="Calibri"/>
              <a:ea typeface="+mn-ea"/>
              <a:cs typeface="+mn-cs"/>
            </a:endParaRPr>
          </a:p>
        </p:txBody>
      </p:sp>
      <p:sp>
        <p:nvSpPr>
          <p:cNvPr id="13" name="Flecha: hacia abajo 12">
            <a:extLst>
              <a:ext uri="{FF2B5EF4-FFF2-40B4-BE49-F238E27FC236}">
                <a16:creationId xmlns:a16="http://schemas.microsoft.com/office/drawing/2014/main" id="{B47CBBE7-362A-4904-AE50-5ACD5C83ADF7}"/>
              </a:ext>
            </a:extLst>
          </p:cNvPr>
          <p:cNvSpPr/>
          <p:nvPr/>
        </p:nvSpPr>
        <p:spPr>
          <a:xfrm>
            <a:off x="6756797" y="3582867"/>
            <a:ext cx="504056" cy="498819"/>
          </a:xfrm>
          <a:prstGeom prst="downArrow">
            <a:avLst/>
          </a:prstGeom>
          <a:solidFill>
            <a:srgbClr val="C0504D">
              <a:lumMod val="60000"/>
              <a:lumOff val="40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O" sz="1800" b="0" i="0" u="none" strike="noStrike" kern="0" cap="none" spc="0" normalizeH="0" baseline="0" noProof="0">
              <a:ln>
                <a:noFill/>
              </a:ln>
              <a:solidFill>
                <a:prstClr val="white"/>
              </a:solidFill>
              <a:effectLst/>
              <a:uLnTx/>
              <a:uFillTx/>
              <a:latin typeface="Calibri"/>
              <a:ea typeface="+mn-ea"/>
              <a:cs typeface="+mn-cs"/>
            </a:endParaRPr>
          </a:p>
        </p:txBody>
      </p:sp>
      <p:sp>
        <p:nvSpPr>
          <p:cNvPr id="14" name="Flecha: hacia abajo 13">
            <a:extLst>
              <a:ext uri="{FF2B5EF4-FFF2-40B4-BE49-F238E27FC236}">
                <a16:creationId xmlns:a16="http://schemas.microsoft.com/office/drawing/2014/main" id="{BA4F9856-4914-471C-9588-5F3F69F49055}"/>
              </a:ext>
            </a:extLst>
          </p:cNvPr>
          <p:cNvSpPr/>
          <p:nvPr/>
        </p:nvSpPr>
        <p:spPr>
          <a:xfrm>
            <a:off x="6756797" y="5106190"/>
            <a:ext cx="504056" cy="498819"/>
          </a:xfrm>
          <a:prstGeom prst="downArrow">
            <a:avLst/>
          </a:prstGeom>
          <a:solidFill>
            <a:srgbClr val="C0504D">
              <a:lumMod val="60000"/>
              <a:lumOff val="40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O" sz="1800" b="0" i="0" u="none" strike="noStrike" kern="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499040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F70C4D82-1F4C-4434-A4E9-7E3AC796F617}"/>
              </a:ext>
            </a:extLst>
          </p:cNvPr>
          <p:cNvSpPr txBox="1">
            <a:spLocks/>
          </p:cNvSpPr>
          <p:nvPr/>
        </p:nvSpPr>
        <p:spPr bwMode="auto">
          <a:xfrm>
            <a:off x="232568" y="161617"/>
            <a:ext cx="504056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algn="l" rtl="0" eaLnBrk="0" fontAlgn="base" hangingPunct="0">
              <a:lnSpc>
                <a:spcPct val="90000"/>
              </a:lnSpc>
              <a:spcBef>
                <a:spcPct val="0"/>
              </a:spcBef>
              <a:spcAft>
                <a:spcPct val="0"/>
              </a:spcAft>
              <a:defRPr sz="2400" b="1" kern="1200">
                <a:solidFill>
                  <a:srgbClr val="AD3333"/>
                </a:solidFill>
                <a:latin typeface="+mn-lt"/>
                <a:ea typeface="MS PGothic" panose="020B0600070205080204" pitchFamily="34" charset="-128"/>
                <a:cs typeface="Arial" panose="020B0604020202020204" pitchFamily="34" charset="0"/>
              </a:defRPr>
            </a:lvl1pPr>
            <a:lvl2pPr algn="l" rtl="0" eaLnBrk="0" fontAlgn="base" hangingPunct="0">
              <a:lnSpc>
                <a:spcPct val="90000"/>
              </a:lnSpc>
              <a:spcBef>
                <a:spcPct val="0"/>
              </a:spcBef>
              <a:spcAft>
                <a:spcPct val="0"/>
              </a:spcAft>
              <a:defRPr sz="4400">
                <a:solidFill>
                  <a:schemeClr val="tx1"/>
                </a:solidFill>
                <a:latin typeface="Calibri Light"/>
                <a:ea typeface="MS PGothic" panose="020B0600070205080204" pitchFamily="34" charset="-128"/>
              </a:defRPr>
            </a:lvl2pPr>
            <a:lvl3pPr algn="l" rtl="0" eaLnBrk="0" fontAlgn="base" hangingPunct="0">
              <a:lnSpc>
                <a:spcPct val="90000"/>
              </a:lnSpc>
              <a:spcBef>
                <a:spcPct val="0"/>
              </a:spcBef>
              <a:spcAft>
                <a:spcPct val="0"/>
              </a:spcAft>
              <a:defRPr sz="4400">
                <a:solidFill>
                  <a:schemeClr val="tx1"/>
                </a:solidFill>
                <a:latin typeface="Calibri Light"/>
                <a:ea typeface="MS PGothic" panose="020B0600070205080204" pitchFamily="34" charset="-128"/>
              </a:defRPr>
            </a:lvl3pPr>
            <a:lvl4pPr algn="l" rtl="0" eaLnBrk="0" fontAlgn="base" hangingPunct="0">
              <a:lnSpc>
                <a:spcPct val="90000"/>
              </a:lnSpc>
              <a:spcBef>
                <a:spcPct val="0"/>
              </a:spcBef>
              <a:spcAft>
                <a:spcPct val="0"/>
              </a:spcAft>
              <a:defRPr sz="4400">
                <a:solidFill>
                  <a:schemeClr val="tx1"/>
                </a:solidFill>
                <a:latin typeface="Calibri Light"/>
                <a:ea typeface="MS PGothic" panose="020B0600070205080204" pitchFamily="34" charset="-128"/>
              </a:defRPr>
            </a:lvl4pPr>
            <a:lvl5pPr algn="l" rtl="0" eaLnBrk="0" fontAlgn="base" hangingPunct="0">
              <a:lnSpc>
                <a:spcPct val="90000"/>
              </a:lnSpc>
              <a:spcBef>
                <a:spcPct val="0"/>
              </a:spcBef>
              <a:spcAft>
                <a:spcPct val="0"/>
              </a:spcAft>
              <a:defRPr sz="4400">
                <a:solidFill>
                  <a:schemeClr val="tx1"/>
                </a:solidFill>
                <a:latin typeface="Calibri Light"/>
                <a:ea typeface="MS PGothic" panose="020B0600070205080204" pitchFamily="34" charset="-128"/>
              </a:defRPr>
            </a:lvl5pPr>
            <a:lvl6pPr marL="457200" algn="l" rtl="0" fontAlgn="base">
              <a:lnSpc>
                <a:spcPct val="90000"/>
              </a:lnSpc>
              <a:spcBef>
                <a:spcPct val="0"/>
              </a:spcBef>
              <a:spcAft>
                <a:spcPct val="0"/>
              </a:spcAft>
              <a:defRPr sz="4400">
                <a:solidFill>
                  <a:schemeClr val="tx1"/>
                </a:solidFill>
                <a:latin typeface="Calibri Light"/>
              </a:defRPr>
            </a:lvl6pPr>
            <a:lvl7pPr marL="914400" algn="l" rtl="0" fontAlgn="base">
              <a:lnSpc>
                <a:spcPct val="90000"/>
              </a:lnSpc>
              <a:spcBef>
                <a:spcPct val="0"/>
              </a:spcBef>
              <a:spcAft>
                <a:spcPct val="0"/>
              </a:spcAft>
              <a:defRPr sz="4400">
                <a:solidFill>
                  <a:schemeClr val="tx1"/>
                </a:solidFill>
                <a:latin typeface="Calibri Light"/>
              </a:defRPr>
            </a:lvl7pPr>
            <a:lvl8pPr marL="1371600" algn="l" rtl="0" fontAlgn="base">
              <a:lnSpc>
                <a:spcPct val="90000"/>
              </a:lnSpc>
              <a:spcBef>
                <a:spcPct val="0"/>
              </a:spcBef>
              <a:spcAft>
                <a:spcPct val="0"/>
              </a:spcAft>
              <a:defRPr sz="4400">
                <a:solidFill>
                  <a:schemeClr val="tx1"/>
                </a:solidFill>
                <a:latin typeface="Calibri Light"/>
              </a:defRPr>
            </a:lvl8pPr>
            <a:lvl9pPr marL="1828800" algn="l" rtl="0" fontAlgn="base">
              <a:lnSpc>
                <a:spcPct val="90000"/>
              </a:lnSpc>
              <a:spcBef>
                <a:spcPct val="0"/>
              </a:spcBef>
              <a:spcAft>
                <a:spcPct val="0"/>
              </a:spcAft>
              <a:defRPr sz="4400">
                <a:solidFill>
                  <a:schemeClr val="tx1"/>
                </a:solidFill>
                <a:latin typeface="Calibri Light"/>
              </a:defRPr>
            </a:lvl9pPr>
          </a:lstStyle>
          <a:p>
            <a:r>
              <a:rPr lang="es-CO" sz="2000" dirty="0">
                <a:solidFill>
                  <a:srgbClr val="C00000"/>
                </a:solidFill>
                <a:latin typeface="Times New Roman" panose="02020603050405020304" pitchFamily="18" charset="0"/>
                <a:cs typeface="Times New Roman" panose="02020603050405020304" pitchFamily="18" charset="0"/>
              </a:rPr>
              <a:t>3. EXPERIMENTOS DE LABORATORIO</a:t>
            </a:r>
          </a:p>
        </p:txBody>
      </p:sp>
      <p:pic>
        <p:nvPicPr>
          <p:cNvPr id="10" name="Imagen 9">
            <a:extLst>
              <a:ext uri="{FF2B5EF4-FFF2-40B4-BE49-F238E27FC236}">
                <a16:creationId xmlns:a16="http://schemas.microsoft.com/office/drawing/2014/main" id="{5B033AC6-2DA2-4138-80D5-3C78466BDDD9}"/>
              </a:ext>
            </a:extLst>
          </p:cNvPr>
          <p:cNvPicPr>
            <a:picLocks noChangeAspect="1"/>
          </p:cNvPicPr>
          <p:nvPr/>
        </p:nvPicPr>
        <p:blipFill>
          <a:blip r:embed="rId2"/>
          <a:stretch>
            <a:fillRect/>
          </a:stretch>
        </p:blipFill>
        <p:spPr>
          <a:xfrm>
            <a:off x="1934816" y="922993"/>
            <a:ext cx="8613914" cy="5316400"/>
          </a:xfrm>
          <a:prstGeom prst="rect">
            <a:avLst/>
          </a:prstGeom>
        </p:spPr>
      </p:pic>
    </p:spTree>
    <p:extLst>
      <p:ext uri="{BB962C8B-B14F-4D97-AF65-F5344CB8AC3E}">
        <p14:creationId xmlns:p14="http://schemas.microsoft.com/office/powerpoint/2010/main" val="1398085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D2058787-84E8-4AA0-A0C8-F59D771675D1}"/>
              </a:ext>
            </a:extLst>
          </p:cNvPr>
          <p:cNvSpPr txBox="1">
            <a:spLocks/>
          </p:cNvSpPr>
          <p:nvPr/>
        </p:nvSpPr>
        <p:spPr bwMode="auto">
          <a:xfrm>
            <a:off x="198511" y="161617"/>
            <a:ext cx="41148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algn="l" rtl="0" eaLnBrk="0" fontAlgn="base" hangingPunct="0">
              <a:lnSpc>
                <a:spcPct val="90000"/>
              </a:lnSpc>
              <a:spcBef>
                <a:spcPct val="0"/>
              </a:spcBef>
              <a:spcAft>
                <a:spcPct val="0"/>
              </a:spcAft>
              <a:defRPr sz="2400" b="1" kern="1200">
                <a:solidFill>
                  <a:srgbClr val="AD3333"/>
                </a:solidFill>
                <a:latin typeface="+mn-lt"/>
                <a:ea typeface="MS PGothic" panose="020B0600070205080204" pitchFamily="34" charset="-128"/>
                <a:cs typeface="Arial" panose="020B0604020202020204" pitchFamily="34" charset="0"/>
              </a:defRPr>
            </a:lvl1pPr>
            <a:lvl2pPr algn="l" rtl="0" eaLnBrk="0" fontAlgn="base" hangingPunct="0">
              <a:lnSpc>
                <a:spcPct val="90000"/>
              </a:lnSpc>
              <a:spcBef>
                <a:spcPct val="0"/>
              </a:spcBef>
              <a:spcAft>
                <a:spcPct val="0"/>
              </a:spcAft>
              <a:defRPr sz="4400">
                <a:solidFill>
                  <a:schemeClr val="tx1"/>
                </a:solidFill>
                <a:latin typeface="Calibri Light"/>
                <a:ea typeface="MS PGothic" panose="020B0600070205080204" pitchFamily="34" charset="-128"/>
              </a:defRPr>
            </a:lvl2pPr>
            <a:lvl3pPr algn="l" rtl="0" eaLnBrk="0" fontAlgn="base" hangingPunct="0">
              <a:lnSpc>
                <a:spcPct val="90000"/>
              </a:lnSpc>
              <a:spcBef>
                <a:spcPct val="0"/>
              </a:spcBef>
              <a:spcAft>
                <a:spcPct val="0"/>
              </a:spcAft>
              <a:defRPr sz="4400">
                <a:solidFill>
                  <a:schemeClr val="tx1"/>
                </a:solidFill>
                <a:latin typeface="Calibri Light"/>
                <a:ea typeface="MS PGothic" panose="020B0600070205080204" pitchFamily="34" charset="-128"/>
              </a:defRPr>
            </a:lvl3pPr>
            <a:lvl4pPr algn="l" rtl="0" eaLnBrk="0" fontAlgn="base" hangingPunct="0">
              <a:lnSpc>
                <a:spcPct val="90000"/>
              </a:lnSpc>
              <a:spcBef>
                <a:spcPct val="0"/>
              </a:spcBef>
              <a:spcAft>
                <a:spcPct val="0"/>
              </a:spcAft>
              <a:defRPr sz="4400">
                <a:solidFill>
                  <a:schemeClr val="tx1"/>
                </a:solidFill>
                <a:latin typeface="Calibri Light"/>
                <a:ea typeface="MS PGothic" panose="020B0600070205080204" pitchFamily="34" charset="-128"/>
              </a:defRPr>
            </a:lvl4pPr>
            <a:lvl5pPr algn="l" rtl="0" eaLnBrk="0" fontAlgn="base" hangingPunct="0">
              <a:lnSpc>
                <a:spcPct val="90000"/>
              </a:lnSpc>
              <a:spcBef>
                <a:spcPct val="0"/>
              </a:spcBef>
              <a:spcAft>
                <a:spcPct val="0"/>
              </a:spcAft>
              <a:defRPr sz="4400">
                <a:solidFill>
                  <a:schemeClr val="tx1"/>
                </a:solidFill>
                <a:latin typeface="Calibri Light"/>
                <a:ea typeface="MS PGothic" panose="020B0600070205080204" pitchFamily="34" charset="-128"/>
              </a:defRPr>
            </a:lvl5pPr>
            <a:lvl6pPr marL="457200" algn="l" rtl="0" fontAlgn="base">
              <a:lnSpc>
                <a:spcPct val="90000"/>
              </a:lnSpc>
              <a:spcBef>
                <a:spcPct val="0"/>
              </a:spcBef>
              <a:spcAft>
                <a:spcPct val="0"/>
              </a:spcAft>
              <a:defRPr sz="4400">
                <a:solidFill>
                  <a:schemeClr val="tx1"/>
                </a:solidFill>
                <a:latin typeface="Calibri Light"/>
              </a:defRPr>
            </a:lvl6pPr>
            <a:lvl7pPr marL="914400" algn="l" rtl="0" fontAlgn="base">
              <a:lnSpc>
                <a:spcPct val="90000"/>
              </a:lnSpc>
              <a:spcBef>
                <a:spcPct val="0"/>
              </a:spcBef>
              <a:spcAft>
                <a:spcPct val="0"/>
              </a:spcAft>
              <a:defRPr sz="4400">
                <a:solidFill>
                  <a:schemeClr val="tx1"/>
                </a:solidFill>
                <a:latin typeface="Calibri Light"/>
              </a:defRPr>
            </a:lvl7pPr>
            <a:lvl8pPr marL="1371600" algn="l" rtl="0" fontAlgn="base">
              <a:lnSpc>
                <a:spcPct val="90000"/>
              </a:lnSpc>
              <a:spcBef>
                <a:spcPct val="0"/>
              </a:spcBef>
              <a:spcAft>
                <a:spcPct val="0"/>
              </a:spcAft>
              <a:defRPr sz="4400">
                <a:solidFill>
                  <a:schemeClr val="tx1"/>
                </a:solidFill>
                <a:latin typeface="Calibri Light"/>
              </a:defRPr>
            </a:lvl8pPr>
            <a:lvl9pPr marL="1828800" algn="l" rtl="0" fontAlgn="base">
              <a:lnSpc>
                <a:spcPct val="90000"/>
              </a:lnSpc>
              <a:spcBef>
                <a:spcPct val="0"/>
              </a:spcBef>
              <a:spcAft>
                <a:spcPct val="0"/>
              </a:spcAft>
              <a:defRPr sz="4400">
                <a:solidFill>
                  <a:schemeClr val="tx1"/>
                </a:solidFill>
                <a:latin typeface="Calibri Light"/>
              </a:defRPr>
            </a:lvl9pPr>
          </a:lstStyle>
          <a:p>
            <a:r>
              <a:rPr lang="es-CO" sz="2000" dirty="0">
                <a:solidFill>
                  <a:srgbClr val="C00000"/>
                </a:solidFill>
                <a:latin typeface="Times New Roman" panose="02020603050405020304" pitchFamily="18" charset="0"/>
                <a:cs typeface="Times New Roman" panose="02020603050405020304" pitchFamily="18" charset="0"/>
              </a:rPr>
              <a:t>4. EXPERIMENTOS EN CAMPO</a:t>
            </a:r>
          </a:p>
        </p:txBody>
      </p:sp>
      <p:sp>
        <p:nvSpPr>
          <p:cNvPr id="5" name="Rectángulo 4">
            <a:extLst>
              <a:ext uri="{FF2B5EF4-FFF2-40B4-BE49-F238E27FC236}">
                <a16:creationId xmlns:a16="http://schemas.microsoft.com/office/drawing/2014/main" id="{8C1F31FA-EA87-4AC0-A29B-1DC21974438A}"/>
              </a:ext>
            </a:extLst>
          </p:cNvPr>
          <p:cNvSpPr/>
          <p:nvPr/>
        </p:nvSpPr>
        <p:spPr>
          <a:xfrm>
            <a:off x="292263" y="733117"/>
            <a:ext cx="4021048" cy="2152256"/>
          </a:xfrm>
          <a:prstGeom prst="rect">
            <a:avLst/>
          </a:prstGeom>
        </p:spPr>
        <p:txBody>
          <a:bodyPr wrap="square">
            <a:spAutoFit/>
          </a:bodyPr>
          <a:lstStyle/>
          <a:p>
            <a:pPr algn="just">
              <a:lnSpc>
                <a:spcPct val="107000"/>
              </a:lnSpc>
              <a:spcAft>
                <a:spcPts val="800"/>
              </a:spcAft>
            </a:pPr>
            <a:r>
              <a:rPr lang="es-ES" dirty="0">
                <a:latin typeface="Times New Roman" panose="02020603050405020304" pitchFamily="18" charset="0"/>
                <a:ea typeface="Calibri" panose="020F0502020204030204" pitchFamily="34" charset="0"/>
                <a:cs typeface="Times New Roman" panose="02020603050405020304" pitchFamily="18" charset="0"/>
              </a:rPr>
              <a:t>​​El suelo contaminado con TPH fue inoculado</a:t>
            </a:r>
            <a:r>
              <a:rPr lang="es-CO" dirty="0">
                <a:latin typeface="Calibri" panose="020F0502020204030204" pitchFamily="34" charset="0"/>
                <a:ea typeface="Calibri" panose="020F0502020204030204" pitchFamily="34" charset="0"/>
                <a:cs typeface="Times New Roman" panose="02020603050405020304" pitchFamily="18" charset="0"/>
              </a:rPr>
              <a:t> </a:t>
            </a:r>
            <a:r>
              <a:rPr lang="es-ES" dirty="0">
                <a:latin typeface="Times New Roman" panose="02020603050405020304" pitchFamily="18" charset="0"/>
                <a:ea typeface="Calibri" panose="020F0502020204030204" pitchFamily="34" charset="0"/>
                <a:cs typeface="Times New Roman" panose="02020603050405020304" pitchFamily="18" charset="0"/>
              </a:rPr>
              <a:t>con el consorcio bacteriano en adiciones regulares, hasta que la concentración de TPH fue inferior a 1,000 mg kg − 1. Se realizaron estudios de campo en 10 lotes de 5 pilas de 50 toneladas métricas.</a:t>
            </a:r>
            <a:endParaRPr lang="es-CO"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Marcador de contenido 4">
            <a:extLst>
              <a:ext uri="{FF2B5EF4-FFF2-40B4-BE49-F238E27FC236}">
                <a16:creationId xmlns:a16="http://schemas.microsoft.com/office/drawing/2014/main" id="{544C754C-CDE2-4784-8745-8A7C6F89CFBF}"/>
              </a:ext>
            </a:extLst>
          </p:cNvPr>
          <p:cNvPicPr>
            <a:picLocks noGrp="1" noChangeAspect="1"/>
          </p:cNvPicPr>
          <p:nvPr>
            <p:ph idx="1"/>
          </p:nvPr>
        </p:nvPicPr>
        <p:blipFill>
          <a:blip r:embed="rId2"/>
          <a:stretch>
            <a:fillRect/>
          </a:stretch>
        </p:blipFill>
        <p:spPr>
          <a:xfrm>
            <a:off x="5349468" y="554678"/>
            <a:ext cx="4545824" cy="2226570"/>
          </a:xfrm>
          <a:prstGeom prst="rect">
            <a:avLst/>
          </a:prstGeom>
        </p:spPr>
      </p:pic>
      <p:pic>
        <p:nvPicPr>
          <p:cNvPr id="7" name="Imagen 6">
            <a:extLst>
              <a:ext uri="{FF2B5EF4-FFF2-40B4-BE49-F238E27FC236}">
                <a16:creationId xmlns:a16="http://schemas.microsoft.com/office/drawing/2014/main" id="{365BFC08-0C51-47C3-B3D8-3A78F5A58734}"/>
              </a:ext>
            </a:extLst>
          </p:cNvPr>
          <p:cNvPicPr>
            <a:picLocks noChangeAspect="1"/>
          </p:cNvPicPr>
          <p:nvPr/>
        </p:nvPicPr>
        <p:blipFill>
          <a:blip r:embed="rId3"/>
          <a:stretch>
            <a:fillRect/>
          </a:stretch>
        </p:blipFill>
        <p:spPr>
          <a:xfrm>
            <a:off x="2771775" y="3121972"/>
            <a:ext cx="6648450" cy="3181350"/>
          </a:xfrm>
          <a:prstGeom prst="rect">
            <a:avLst/>
          </a:prstGeom>
        </p:spPr>
      </p:pic>
    </p:spTree>
    <p:extLst>
      <p:ext uri="{BB962C8B-B14F-4D97-AF65-F5344CB8AC3E}">
        <p14:creationId xmlns:p14="http://schemas.microsoft.com/office/powerpoint/2010/main" val="1175729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91A8107C-711B-48A9-81C4-B2BF869C0AD6}"/>
              </a:ext>
            </a:extLst>
          </p:cNvPr>
          <p:cNvSpPr txBox="1">
            <a:spLocks/>
          </p:cNvSpPr>
          <p:nvPr/>
        </p:nvSpPr>
        <p:spPr bwMode="auto">
          <a:xfrm>
            <a:off x="255062" y="251385"/>
            <a:ext cx="4114800" cy="8640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algn="l" rtl="0" eaLnBrk="0" fontAlgn="base" hangingPunct="0">
              <a:lnSpc>
                <a:spcPct val="90000"/>
              </a:lnSpc>
              <a:spcBef>
                <a:spcPct val="0"/>
              </a:spcBef>
              <a:spcAft>
                <a:spcPct val="0"/>
              </a:spcAft>
              <a:defRPr sz="2400" b="1" kern="1200">
                <a:solidFill>
                  <a:srgbClr val="AD3333"/>
                </a:solidFill>
                <a:latin typeface="+mn-lt"/>
                <a:ea typeface="MS PGothic" panose="020B0600070205080204" pitchFamily="34" charset="-128"/>
                <a:cs typeface="Arial" panose="020B0604020202020204" pitchFamily="34" charset="0"/>
              </a:defRPr>
            </a:lvl1pPr>
            <a:lvl2pPr algn="l" rtl="0" eaLnBrk="0" fontAlgn="base" hangingPunct="0">
              <a:lnSpc>
                <a:spcPct val="90000"/>
              </a:lnSpc>
              <a:spcBef>
                <a:spcPct val="0"/>
              </a:spcBef>
              <a:spcAft>
                <a:spcPct val="0"/>
              </a:spcAft>
              <a:defRPr sz="4400">
                <a:solidFill>
                  <a:schemeClr val="tx1"/>
                </a:solidFill>
                <a:latin typeface="Calibri Light"/>
                <a:ea typeface="MS PGothic" panose="020B0600070205080204" pitchFamily="34" charset="-128"/>
              </a:defRPr>
            </a:lvl2pPr>
            <a:lvl3pPr algn="l" rtl="0" eaLnBrk="0" fontAlgn="base" hangingPunct="0">
              <a:lnSpc>
                <a:spcPct val="90000"/>
              </a:lnSpc>
              <a:spcBef>
                <a:spcPct val="0"/>
              </a:spcBef>
              <a:spcAft>
                <a:spcPct val="0"/>
              </a:spcAft>
              <a:defRPr sz="4400">
                <a:solidFill>
                  <a:schemeClr val="tx1"/>
                </a:solidFill>
                <a:latin typeface="Calibri Light"/>
                <a:ea typeface="MS PGothic" panose="020B0600070205080204" pitchFamily="34" charset="-128"/>
              </a:defRPr>
            </a:lvl3pPr>
            <a:lvl4pPr algn="l" rtl="0" eaLnBrk="0" fontAlgn="base" hangingPunct="0">
              <a:lnSpc>
                <a:spcPct val="90000"/>
              </a:lnSpc>
              <a:spcBef>
                <a:spcPct val="0"/>
              </a:spcBef>
              <a:spcAft>
                <a:spcPct val="0"/>
              </a:spcAft>
              <a:defRPr sz="4400">
                <a:solidFill>
                  <a:schemeClr val="tx1"/>
                </a:solidFill>
                <a:latin typeface="Calibri Light"/>
                <a:ea typeface="MS PGothic" panose="020B0600070205080204" pitchFamily="34" charset="-128"/>
              </a:defRPr>
            </a:lvl4pPr>
            <a:lvl5pPr algn="l" rtl="0" eaLnBrk="0" fontAlgn="base" hangingPunct="0">
              <a:lnSpc>
                <a:spcPct val="90000"/>
              </a:lnSpc>
              <a:spcBef>
                <a:spcPct val="0"/>
              </a:spcBef>
              <a:spcAft>
                <a:spcPct val="0"/>
              </a:spcAft>
              <a:defRPr sz="4400">
                <a:solidFill>
                  <a:schemeClr val="tx1"/>
                </a:solidFill>
                <a:latin typeface="Calibri Light"/>
                <a:ea typeface="MS PGothic" panose="020B0600070205080204" pitchFamily="34" charset="-128"/>
              </a:defRPr>
            </a:lvl5pPr>
            <a:lvl6pPr marL="457200" algn="l" rtl="0" fontAlgn="base">
              <a:lnSpc>
                <a:spcPct val="90000"/>
              </a:lnSpc>
              <a:spcBef>
                <a:spcPct val="0"/>
              </a:spcBef>
              <a:spcAft>
                <a:spcPct val="0"/>
              </a:spcAft>
              <a:defRPr sz="4400">
                <a:solidFill>
                  <a:schemeClr val="tx1"/>
                </a:solidFill>
                <a:latin typeface="Calibri Light"/>
              </a:defRPr>
            </a:lvl6pPr>
            <a:lvl7pPr marL="914400" algn="l" rtl="0" fontAlgn="base">
              <a:lnSpc>
                <a:spcPct val="90000"/>
              </a:lnSpc>
              <a:spcBef>
                <a:spcPct val="0"/>
              </a:spcBef>
              <a:spcAft>
                <a:spcPct val="0"/>
              </a:spcAft>
              <a:defRPr sz="4400">
                <a:solidFill>
                  <a:schemeClr val="tx1"/>
                </a:solidFill>
                <a:latin typeface="Calibri Light"/>
              </a:defRPr>
            </a:lvl7pPr>
            <a:lvl8pPr marL="1371600" algn="l" rtl="0" fontAlgn="base">
              <a:lnSpc>
                <a:spcPct val="90000"/>
              </a:lnSpc>
              <a:spcBef>
                <a:spcPct val="0"/>
              </a:spcBef>
              <a:spcAft>
                <a:spcPct val="0"/>
              </a:spcAft>
              <a:defRPr sz="4400">
                <a:solidFill>
                  <a:schemeClr val="tx1"/>
                </a:solidFill>
                <a:latin typeface="Calibri Light"/>
              </a:defRPr>
            </a:lvl8pPr>
            <a:lvl9pPr marL="1828800" algn="l" rtl="0" fontAlgn="base">
              <a:lnSpc>
                <a:spcPct val="90000"/>
              </a:lnSpc>
              <a:spcBef>
                <a:spcPct val="0"/>
              </a:spcBef>
              <a:spcAft>
                <a:spcPct val="0"/>
              </a:spcAft>
              <a:defRPr sz="4400">
                <a:solidFill>
                  <a:schemeClr val="tx1"/>
                </a:solidFill>
                <a:latin typeface="Calibri Light"/>
              </a:defRPr>
            </a:lvl9pPr>
          </a:lstStyle>
          <a:p>
            <a:r>
              <a:rPr lang="es-CO" sz="2000" dirty="0">
                <a:solidFill>
                  <a:srgbClr val="C00000"/>
                </a:solidFill>
                <a:latin typeface="Times New Roman" panose="02020603050405020304" pitchFamily="18" charset="0"/>
                <a:cs typeface="Times New Roman" panose="02020603050405020304" pitchFamily="18" charset="0"/>
              </a:rPr>
              <a:t>5. DETERMINACION DE TPH</a:t>
            </a:r>
          </a:p>
        </p:txBody>
      </p:sp>
      <p:pic>
        <p:nvPicPr>
          <p:cNvPr id="6" name="Imagen 5">
            <a:extLst>
              <a:ext uri="{FF2B5EF4-FFF2-40B4-BE49-F238E27FC236}">
                <a16:creationId xmlns:a16="http://schemas.microsoft.com/office/drawing/2014/main" id="{36B5FC5D-C223-4064-AB9E-03F4ED68FCB3}"/>
              </a:ext>
            </a:extLst>
          </p:cNvPr>
          <p:cNvPicPr>
            <a:picLocks noChangeAspect="1"/>
          </p:cNvPicPr>
          <p:nvPr/>
        </p:nvPicPr>
        <p:blipFill>
          <a:blip r:embed="rId2"/>
          <a:stretch>
            <a:fillRect/>
          </a:stretch>
        </p:blipFill>
        <p:spPr>
          <a:xfrm>
            <a:off x="1271173" y="1291257"/>
            <a:ext cx="9216524" cy="4758765"/>
          </a:xfrm>
          <a:prstGeom prst="rect">
            <a:avLst/>
          </a:prstGeom>
        </p:spPr>
      </p:pic>
    </p:spTree>
    <p:extLst>
      <p:ext uri="{BB962C8B-B14F-4D97-AF65-F5344CB8AC3E}">
        <p14:creationId xmlns:p14="http://schemas.microsoft.com/office/powerpoint/2010/main" val="182965595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16598</TotalTime>
  <Words>861</Words>
  <Application>Microsoft Office PowerPoint</Application>
  <PresentationFormat>Panorámica</PresentationFormat>
  <Paragraphs>61</Paragraphs>
  <Slides>19</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19</vt:i4>
      </vt:variant>
    </vt:vector>
  </HeadingPairs>
  <TitlesOfParts>
    <vt:vector size="26" baseType="lpstr">
      <vt:lpstr>MS PGothic</vt:lpstr>
      <vt:lpstr>Arial</vt:lpstr>
      <vt:lpstr>Calibri</vt:lpstr>
      <vt:lpstr>Calibri Light</vt:lpstr>
      <vt:lpstr>Times New Roman</vt:lpstr>
      <vt:lpstr>Wingdings</vt:lpstr>
      <vt:lpstr>Tema de Office</vt:lpstr>
      <vt:lpstr>BIOAUMENTACION A GRAN ESCALA DE SUELOS CONTAMINADOS CON PETROLEO UTILIZANDO UN CONSORCION MIXTO MICROBIANO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Aramirezp</dc:creator>
  <cp:lastModifiedBy>Camila Cely</cp:lastModifiedBy>
  <cp:revision>2215</cp:revision>
  <cp:lastPrinted>2017-04-25T23:06:26Z</cp:lastPrinted>
  <dcterms:created xsi:type="dcterms:W3CDTF">2017-03-31T14:04:32Z</dcterms:created>
  <dcterms:modified xsi:type="dcterms:W3CDTF">2022-07-28T16:53:10Z</dcterms:modified>
</cp:coreProperties>
</file>