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3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7349"/>
          </a:xfrm>
          <a:prstGeom prst="rect">
            <a:avLst/>
          </a:prstGeom>
          <a:gradFill flip="none" rotWithShape="1">
            <a:gsLst>
              <a:gs pos="38000">
                <a:schemeClr val="tx2"/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29273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20612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" y="-8311"/>
            <a:ext cx="1523874" cy="152387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96205" y="4898960"/>
            <a:ext cx="1961365" cy="29845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6299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0"/>
            <a:ext cx="2514600" cy="6857999"/>
          </a:xfrm>
          <a:prstGeom prst="rect">
            <a:avLst/>
          </a:prstGeom>
          <a:gradFill flip="none" rotWithShape="1">
            <a:gsLst>
              <a:gs pos="38000">
                <a:schemeClr val="tx2"/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64133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3" y="4831929"/>
            <a:ext cx="1523874" cy="15238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" y="1250964"/>
            <a:ext cx="2514600" cy="2444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Images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748" y="3695699"/>
            <a:ext cx="1961365" cy="29845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" y="6407626"/>
            <a:ext cx="2406938" cy="4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571999" y="1"/>
            <a:ext cx="4572001" cy="261650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9" y="5739331"/>
            <a:ext cx="4572001" cy="1118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chemeClr val="tx2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699056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194264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699056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129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9" y="2588978"/>
            <a:ext cx="37895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54" y="5838484"/>
            <a:ext cx="2248724" cy="936968"/>
          </a:xfrm>
          <a:prstGeom prst="rect">
            <a:avLst/>
          </a:prstGeom>
        </p:spPr>
      </p:pic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342780" y="3871206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253553" y="3862585"/>
            <a:ext cx="1961365" cy="29845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0809" y="247253"/>
            <a:ext cx="3514381" cy="2380272"/>
            <a:chOff x="4781320" y="316820"/>
            <a:chExt cx="3514381" cy="238027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573" y="316820"/>
              <a:ext cx="1523874" cy="15238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81320" y="1867634"/>
              <a:ext cx="3514381" cy="82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3200" b="0" dirty="0" smtClean="0">
                  <a:solidFill>
                    <a:schemeClr val="accent1"/>
                  </a:solidFill>
                  <a:latin typeface="Bodoni MT Condensed" panose="02070606080606020203" pitchFamily="18" charset="0"/>
                </a:rPr>
                <a:t>Systems Risk and Reliability Analysis Laboratory</a:t>
              </a:r>
              <a:endParaRPr lang="en-US" sz="3200" b="0" dirty="0">
                <a:solidFill>
                  <a:schemeClr val="accent1"/>
                </a:solidFill>
                <a:latin typeface="Bodoni MT Condensed" panose="02070606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0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565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567725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3758"/>
            <a:ext cx="4038600" cy="49217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3758"/>
            <a:ext cx="4038600" cy="49217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57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5552"/>
            <a:ext cx="4040188" cy="4281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57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65552"/>
            <a:ext cx="4041775" cy="4281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48656"/>
            <a:ext cx="914400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65"/>
            <a:ext cx="77089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5682"/>
            <a:ext cx="8229600" cy="49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579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7493"/>
            <a:ext cx="6096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47" y="-2338"/>
            <a:ext cx="1062853" cy="1062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" y="6433608"/>
            <a:ext cx="2295475" cy="407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kern="1200" baseline="0">
          <a:solidFill>
            <a:srgbClr val="102E54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Bi-Weekly Meetings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Camila Correa Jullian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09/23/2019</a:t>
            </a:r>
          </a:p>
        </p:txBody>
      </p:sp>
    </p:spTree>
    <p:extLst>
      <p:ext uri="{BB962C8B-B14F-4D97-AF65-F5344CB8AC3E}">
        <p14:creationId xmlns:p14="http://schemas.microsoft.com/office/powerpoint/2010/main" val="97351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Study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55700"/>
          <a:ext cx="8229600" cy="4297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74168">
                  <a:extLst>
                    <a:ext uri="{9D8B030D-6E8A-4147-A177-3AD203B41FA5}">
                      <a16:colId xmlns:a16="http://schemas.microsoft.com/office/drawing/2014/main" val="2276486623"/>
                    </a:ext>
                  </a:extLst>
                </a:gridCol>
                <a:gridCol w="1779872">
                  <a:extLst>
                    <a:ext uri="{9D8B030D-6E8A-4147-A177-3AD203B41FA5}">
                      <a16:colId xmlns:a16="http://schemas.microsoft.com/office/drawing/2014/main" val="32553543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44637785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64280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4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Fundamentals of Failure Mechanisms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ENRE600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 2019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</a:t>
                      </a:r>
                      <a:r>
                        <a:rPr lang="en-US" sz="1400" baseline="0" dirty="0"/>
                        <a:t> Semester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Principles of Reliability Analysis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ENRE602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 2019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Current</a:t>
                      </a:r>
                      <a:r>
                        <a:rPr lang="en-US" sz="1400" baseline="0" dirty="0"/>
                        <a:t> Semester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Applied Machine Learning for Engineering and Design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ENME743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 2019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Current</a:t>
                      </a:r>
                      <a:r>
                        <a:rPr lang="en-US" sz="1400" baseline="0" dirty="0"/>
                        <a:t> Semester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4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/>
                        <a:t>Collection and Analysis of Reliability Data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ENRE640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Spring 2020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Decided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9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/>
                        <a:t>Advanced Methods in Reliability Modeling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ENRE655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Spring 2020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*Ask Dr.</a:t>
                      </a:r>
                      <a:r>
                        <a:rPr lang="en-US" sz="1400" u="none" baseline="0" dirty="0"/>
                        <a:t> Lopez 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Risk Assessment in Engineering</a:t>
                      </a:r>
                      <a:r>
                        <a:rPr lang="en-US" sz="1400" dirty="0"/>
                        <a:t>/Uncertainty Modeling and Analysis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ENRE671</a:t>
                      </a:r>
                      <a:r>
                        <a:rPr lang="en-US" sz="1400" dirty="0"/>
                        <a:t>/ENCE621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Spring 2020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Sustainable Energy Conversion and the Environment/Risk Analysis for Engineering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ENME701/ENCE620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Fall 2020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Prognostics and Health Management/</a:t>
                      </a:r>
                      <a:r>
                        <a:rPr lang="en-US" sz="1400" b="1" dirty="0"/>
                        <a:t>Probabilistic Risk Assessment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ENRE737/</a:t>
                      </a:r>
                      <a:r>
                        <a:rPr lang="en-US" sz="1400" b="1" dirty="0"/>
                        <a:t>ENRE670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Fall 2020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6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Master's Thesis Research</a:t>
                      </a:r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ENRE799</a:t>
                      </a:r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Spring 2021</a:t>
                      </a:r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9868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70278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date: before the end of the Fall 2019 semester</a:t>
            </a:r>
          </a:p>
        </p:txBody>
      </p:sp>
    </p:spTree>
    <p:extLst>
      <p:ext uri="{BB962C8B-B14F-4D97-AF65-F5344CB8AC3E}">
        <p14:creationId xmlns:p14="http://schemas.microsoft.com/office/powerpoint/2010/main" val="28307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132B0-DA98-43DE-8084-0D3EA2A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E8E4AF-9A49-46F5-A27F-D92F5CE19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9396B-6E13-4FED-A6F2-DA8723B8C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132B0-DA98-43DE-8084-0D3EA2A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9396B-6E13-4FED-A6F2-DA8723B8C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90130"/>
      </p:ext>
    </p:extLst>
  </p:cSld>
  <p:clrMapOvr>
    <a:masterClrMapping/>
  </p:clrMapOvr>
</p:sld>
</file>

<file path=ppt/theme/theme1.xml><?xml version="1.0" encoding="utf-8"?>
<a:theme xmlns:a="http://schemas.openxmlformats.org/drawingml/2006/main" name="SyRRApowerpoint2018">
  <a:themeElements>
    <a:clrScheme name="SyRRA2018">
      <a:dk1>
        <a:srgbClr val="000000"/>
      </a:dk1>
      <a:lt1>
        <a:srgbClr val="FFFFFF"/>
      </a:lt1>
      <a:dk2>
        <a:srgbClr val="135297"/>
      </a:dk2>
      <a:lt2>
        <a:srgbClr val="9E8C78"/>
      </a:lt2>
      <a:accent1>
        <a:srgbClr val="2B753E"/>
      </a:accent1>
      <a:accent2>
        <a:srgbClr val="800000"/>
      </a:accent2>
      <a:accent3>
        <a:srgbClr val="FFD520"/>
      </a:accent3>
      <a:accent4>
        <a:srgbClr val="002060"/>
      </a:accent4>
      <a:accent5>
        <a:srgbClr val="DDDDDD"/>
      </a:accent5>
      <a:accent6>
        <a:srgbClr val="9E8C78"/>
      </a:accent6>
      <a:hlink>
        <a:srgbClr val="0070C0"/>
      </a:hlink>
      <a:folHlink>
        <a:srgbClr val="0070C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RRApowerpoint2018" id="{7F353455-E6E2-4675-878E-7B21432A22E7}" vid="{7F33329A-A526-4C9A-B62F-C4C55B0843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SyRRApowerpoint2018</Template>
  <TotalTime>1</TotalTime>
  <Words>129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Bodoni MT Condensed</vt:lpstr>
      <vt:lpstr>Calibri</vt:lpstr>
      <vt:lpstr>Times New Roman</vt:lpstr>
      <vt:lpstr>Wingdings</vt:lpstr>
      <vt:lpstr>SyRRApowerpoint2018</vt:lpstr>
      <vt:lpstr>PowerPoint Presentation</vt:lpstr>
      <vt:lpstr>Bi-Weekly Meetings #2</vt:lpstr>
      <vt:lpstr>Plan of Study</vt:lpstr>
      <vt:lpstr>Version Control with Github</vt:lpstr>
      <vt:lpstr>Version Control with Github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Asuncion Correa Jullian</dc:creator>
  <cp:lastModifiedBy>Camila Asuncion Correa Jullian</cp:lastModifiedBy>
  <cp:revision>1</cp:revision>
  <dcterms:created xsi:type="dcterms:W3CDTF">2019-10-07T14:35:24Z</dcterms:created>
  <dcterms:modified xsi:type="dcterms:W3CDTF">2019-10-07T14:36:33Z</dcterms:modified>
</cp:coreProperties>
</file>