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60" r:id="rId4"/>
    <p:sldId id="271" r:id="rId5"/>
    <p:sldId id="282" r:id="rId6"/>
    <p:sldId id="272" r:id="rId7"/>
    <p:sldId id="276" r:id="rId8"/>
    <p:sldId id="263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</p:embeddedFont>
    <p:embeddedFont>
      <p:font typeface="Inter-Regular" panose="020B0604020202020204" charset="0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6C65B5-A162-46F5-899F-85B8086C0767}">
  <a:tblStyle styleId="{C06C65B5-A162-46F5-899F-85B8086C0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3" name="Google Shape;34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4" name="Google Shape;34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g8b12d07cd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g8b12d07cd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g8b12d0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7" name="Google Shape;3877;g8b12d0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3" name="Google Shape;4773;g8b12d07cdb_1_3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4" name="Google Shape;4774;g8b12d07cdb_1_3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3" name="Google Shape;6883;g820c76b21a_1_3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4" name="Google Shape;6884;g820c76b21a_1_3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9" name="Google Shape;4829;g8b12d07cdb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0" name="Google Shape;4830;g8b12d07cdb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1" name="Google Shape;4981;g8b12d07cdb_1_6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2" name="Google Shape;4982;g8b12d07cdb_1_6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g8fe86dd11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Google Shape;3911;g8fe86dd11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10" name="Google Shape;10;p2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2"/>
          <p:cNvSpPr txBox="1">
            <a:spLocks noGrp="1"/>
          </p:cNvSpPr>
          <p:nvPr>
            <p:ph type="ctrTitle"/>
          </p:nvPr>
        </p:nvSpPr>
        <p:spPr>
          <a:xfrm>
            <a:off x="914375" y="866550"/>
            <a:ext cx="3671400" cy="26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000" b="1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1" name="Google Shape;191;p2"/>
          <p:cNvSpPr txBox="1">
            <a:spLocks noGrp="1"/>
          </p:cNvSpPr>
          <p:nvPr>
            <p:ph type="subTitle" idx="1"/>
          </p:nvPr>
        </p:nvSpPr>
        <p:spPr>
          <a:xfrm>
            <a:off x="914375" y="3161863"/>
            <a:ext cx="2787900" cy="4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Inter-Regular"/>
              <a:buNone/>
              <a:defRPr sz="1600" b="1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able">
  <p:cSld name="CUSTOM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6" name="Google Shape;1756;p15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757" name="Google Shape;1757;p15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5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5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1" name="Google Shape;1881;p15"/>
          <p:cNvSpPr txBox="1">
            <a:spLocks noGrp="1"/>
          </p:cNvSpPr>
          <p:nvPr>
            <p:ph type="title" hasCustomPrompt="1"/>
          </p:nvPr>
        </p:nvSpPr>
        <p:spPr>
          <a:xfrm>
            <a:off x="719325" y="1419075"/>
            <a:ext cx="6606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2" name="Google Shape;1882;p15"/>
          <p:cNvSpPr txBox="1">
            <a:spLocks noGrp="1"/>
          </p:cNvSpPr>
          <p:nvPr>
            <p:ph type="subTitle" idx="1"/>
          </p:nvPr>
        </p:nvSpPr>
        <p:spPr>
          <a:xfrm>
            <a:off x="1408275" y="1320675"/>
            <a:ext cx="16776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83" name="Google Shape;1883;p15"/>
          <p:cNvSpPr txBox="1">
            <a:spLocks noGrp="1"/>
          </p:cNvSpPr>
          <p:nvPr>
            <p:ph type="subTitle" idx="2"/>
          </p:nvPr>
        </p:nvSpPr>
        <p:spPr>
          <a:xfrm>
            <a:off x="1391325" y="2152350"/>
            <a:ext cx="1938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4" name="Google Shape;1884;p15"/>
          <p:cNvSpPr txBox="1">
            <a:spLocks noGrp="1"/>
          </p:cNvSpPr>
          <p:nvPr>
            <p:ph type="title" idx="3" hasCustomPrompt="1"/>
          </p:nvPr>
        </p:nvSpPr>
        <p:spPr>
          <a:xfrm>
            <a:off x="3235488" y="1402575"/>
            <a:ext cx="6606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5" name="Google Shape;1885;p15"/>
          <p:cNvSpPr txBox="1">
            <a:spLocks noGrp="1"/>
          </p:cNvSpPr>
          <p:nvPr>
            <p:ph type="subTitle" idx="4"/>
          </p:nvPr>
        </p:nvSpPr>
        <p:spPr>
          <a:xfrm>
            <a:off x="3884375" y="1320675"/>
            <a:ext cx="17745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86" name="Google Shape;1886;p15"/>
          <p:cNvSpPr txBox="1">
            <a:spLocks noGrp="1"/>
          </p:cNvSpPr>
          <p:nvPr>
            <p:ph type="subTitle" idx="5"/>
          </p:nvPr>
        </p:nvSpPr>
        <p:spPr>
          <a:xfrm>
            <a:off x="3884363" y="2152338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7" name="Google Shape;1887;p15"/>
          <p:cNvSpPr txBox="1">
            <a:spLocks noGrp="1"/>
          </p:cNvSpPr>
          <p:nvPr>
            <p:ph type="title" idx="6" hasCustomPrompt="1"/>
          </p:nvPr>
        </p:nvSpPr>
        <p:spPr>
          <a:xfrm>
            <a:off x="5705476" y="1402575"/>
            <a:ext cx="6834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88" name="Google Shape;1888;p15"/>
          <p:cNvSpPr txBox="1">
            <a:spLocks noGrp="1"/>
          </p:cNvSpPr>
          <p:nvPr>
            <p:ph type="subTitle" idx="7"/>
          </p:nvPr>
        </p:nvSpPr>
        <p:spPr>
          <a:xfrm>
            <a:off x="6388875" y="1320675"/>
            <a:ext cx="17745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89" name="Google Shape;1889;p15"/>
          <p:cNvSpPr txBox="1">
            <a:spLocks noGrp="1"/>
          </p:cNvSpPr>
          <p:nvPr>
            <p:ph type="subTitle" idx="8"/>
          </p:nvPr>
        </p:nvSpPr>
        <p:spPr>
          <a:xfrm>
            <a:off x="6388875" y="21523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0" name="Google Shape;1890;p15"/>
          <p:cNvSpPr txBox="1">
            <a:spLocks noGrp="1"/>
          </p:cNvSpPr>
          <p:nvPr>
            <p:ph type="title" idx="9" hasCustomPrompt="1"/>
          </p:nvPr>
        </p:nvSpPr>
        <p:spPr>
          <a:xfrm>
            <a:off x="719325" y="3253475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1" name="Google Shape;1891;p15"/>
          <p:cNvSpPr txBox="1">
            <a:spLocks noGrp="1"/>
          </p:cNvSpPr>
          <p:nvPr>
            <p:ph type="subTitle" idx="13"/>
          </p:nvPr>
        </p:nvSpPr>
        <p:spPr>
          <a:xfrm>
            <a:off x="1408900" y="3118025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2" name="Google Shape;1892;p15"/>
          <p:cNvSpPr txBox="1">
            <a:spLocks noGrp="1"/>
          </p:cNvSpPr>
          <p:nvPr>
            <p:ph type="subTitle" idx="14"/>
          </p:nvPr>
        </p:nvSpPr>
        <p:spPr>
          <a:xfrm>
            <a:off x="1379925" y="39926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3" name="Google Shape;1893;p15"/>
          <p:cNvSpPr txBox="1">
            <a:spLocks noGrp="1"/>
          </p:cNvSpPr>
          <p:nvPr>
            <p:ph type="title" idx="15" hasCustomPrompt="1"/>
          </p:nvPr>
        </p:nvSpPr>
        <p:spPr>
          <a:xfrm>
            <a:off x="3235500" y="3253475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4" name="Google Shape;1894;p15"/>
          <p:cNvSpPr txBox="1">
            <a:spLocks noGrp="1"/>
          </p:cNvSpPr>
          <p:nvPr>
            <p:ph type="subTitle" idx="16"/>
          </p:nvPr>
        </p:nvSpPr>
        <p:spPr>
          <a:xfrm>
            <a:off x="3884375" y="3118025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5" name="Google Shape;1895;p15"/>
          <p:cNvSpPr txBox="1">
            <a:spLocks noGrp="1"/>
          </p:cNvSpPr>
          <p:nvPr>
            <p:ph type="subTitle" idx="17"/>
          </p:nvPr>
        </p:nvSpPr>
        <p:spPr>
          <a:xfrm>
            <a:off x="3884375" y="39926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15"/>
          <p:cNvSpPr txBox="1">
            <a:spLocks noGrp="1"/>
          </p:cNvSpPr>
          <p:nvPr>
            <p:ph type="title" idx="18" hasCustomPrompt="1"/>
          </p:nvPr>
        </p:nvSpPr>
        <p:spPr>
          <a:xfrm>
            <a:off x="5730600" y="3253475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97" name="Google Shape;1897;p15"/>
          <p:cNvSpPr txBox="1">
            <a:spLocks noGrp="1"/>
          </p:cNvSpPr>
          <p:nvPr>
            <p:ph type="subTitle" idx="19"/>
          </p:nvPr>
        </p:nvSpPr>
        <p:spPr>
          <a:xfrm>
            <a:off x="6388875" y="3118025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8" name="Google Shape;1898;p15"/>
          <p:cNvSpPr txBox="1">
            <a:spLocks noGrp="1"/>
          </p:cNvSpPr>
          <p:nvPr>
            <p:ph type="subTitle" idx="20"/>
          </p:nvPr>
        </p:nvSpPr>
        <p:spPr>
          <a:xfrm>
            <a:off x="6388875" y="39926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15"/>
          <p:cNvSpPr txBox="1">
            <a:spLocks noGrp="1"/>
          </p:cNvSpPr>
          <p:nvPr>
            <p:ph type="title" idx="21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"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9" name="Google Shape;2169;p18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2170" name="Google Shape;2170;p18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8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8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8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8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8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8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8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8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8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8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8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8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8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8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8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8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8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8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8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8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8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8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8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8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8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8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8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8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8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8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8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8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8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8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8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8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8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8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8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8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8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8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8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8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8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8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8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8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8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8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8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8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8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8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8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8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8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8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8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8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8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8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8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8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8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8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8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8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8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8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8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8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8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8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8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8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8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8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8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8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8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8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8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8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8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8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8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8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8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8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8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8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8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8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8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8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8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8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8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8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8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8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8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8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8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8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8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8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8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8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8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8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8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8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8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8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8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8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8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8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8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8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8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4" name="Google Shape;2294;p18"/>
          <p:cNvSpPr txBox="1">
            <a:spLocks noGrp="1"/>
          </p:cNvSpPr>
          <p:nvPr>
            <p:ph type="subTitle" idx="1"/>
          </p:nvPr>
        </p:nvSpPr>
        <p:spPr>
          <a:xfrm>
            <a:off x="5092600" y="1702013"/>
            <a:ext cx="30264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5" name="Google Shape;2295;p18"/>
          <p:cNvSpPr txBox="1">
            <a:spLocks noGrp="1"/>
          </p:cNvSpPr>
          <p:nvPr>
            <p:ph type="subTitle" idx="2"/>
          </p:nvPr>
        </p:nvSpPr>
        <p:spPr>
          <a:xfrm>
            <a:off x="5092600" y="1423138"/>
            <a:ext cx="2563200" cy="2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2296" name="Google Shape;2296;p18"/>
          <p:cNvSpPr txBox="1">
            <a:spLocks noGrp="1"/>
          </p:cNvSpPr>
          <p:nvPr>
            <p:ph type="subTitle" idx="3"/>
          </p:nvPr>
        </p:nvSpPr>
        <p:spPr>
          <a:xfrm>
            <a:off x="5092600" y="3737000"/>
            <a:ext cx="30264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7" name="Google Shape;2297;p18"/>
          <p:cNvSpPr txBox="1">
            <a:spLocks noGrp="1"/>
          </p:cNvSpPr>
          <p:nvPr>
            <p:ph type="subTitle" idx="4"/>
          </p:nvPr>
        </p:nvSpPr>
        <p:spPr>
          <a:xfrm>
            <a:off x="5092600" y="3458125"/>
            <a:ext cx="2563200" cy="2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2298" name="Google Shape;2298;p18"/>
          <p:cNvSpPr txBox="1">
            <a:spLocks noGrp="1"/>
          </p:cNvSpPr>
          <p:nvPr>
            <p:ph type="subTitle" idx="5"/>
          </p:nvPr>
        </p:nvSpPr>
        <p:spPr>
          <a:xfrm>
            <a:off x="5092600" y="2725538"/>
            <a:ext cx="30264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9" name="Google Shape;2299;p18"/>
          <p:cNvSpPr txBox="1">
            <a:spLocks noGrp="1"/>
          </p:cNvSpPr>
          <p:nvPr>
            <p:ph type="subTitle" idx="6"/>
          </p:nvPr>
        </p:nvSpPr>
        <p:spPr>
          <a:xfrm>
            <a:off x="5092600" y="2446663"/>
            <a:ext cx="2563200" cy="2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2300" name="Google Shape;2300;p18"/>
          <p:cNvSpPr txBox="1">
            <a:spLocks noGrp="1"/>
          </p:cNvSpPr>
          <p:nvPr>
            <p:ph type="title"/>
          </p:nvPr>
        </p:nvSpPr>
        <p:spPr>
          <a:xfrm>
            <a:off x="1000125" y="55012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body 2">
  <p:cSld name="CUSTOM_2"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1" name="Google Shape;2941;p23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2942" name="Google Shape;2942;p23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3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3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3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3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3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3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3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3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3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3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3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3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3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3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3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3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3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3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3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3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3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3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3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3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3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3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3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3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3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3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3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3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3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3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3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3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3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3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3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3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3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3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3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3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3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3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3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3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3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3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3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3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3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3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3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3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3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3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3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3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3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3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3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3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3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3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3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3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3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3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3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3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3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3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3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3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3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3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3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3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3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3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3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3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3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3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3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3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3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3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3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3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3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3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3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3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3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3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3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3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3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3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3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3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3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3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3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3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3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3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3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3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3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3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3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3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3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3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3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3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3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3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3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3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3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3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3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3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3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3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3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3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3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3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3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3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3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3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3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3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3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3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3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3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3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3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3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3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3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3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3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3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3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3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3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3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3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3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3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3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3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3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3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3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3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3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3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3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3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3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3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3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3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3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3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3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3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3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3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2" name="Google Shape;3122;p23"/>
          <p:cNvSpPr txBox="1">
            <a:spLocks noGrp="1"/>
          </p:cNvSpPr>
          <p:nvPr>
            <p:ph type="title"/>
          </p:nvPr>
        </p:nvSpPr>
        <p:spPr>
          <a:xfrm>
            <a:off x="5288700" y="1357500"/>
            <a:ext cx="28305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3123" name="Google Shape;3123;p23"/>
          <p:cNvSpPr txBox="1">
            <a:spLocks noGrp="1"/>
          </p:cNvSpPr>
          <p:nvPr>
            <p:ph type="title" idx="2"/>
          </p:nvPr>
        </p:nvSpPr>
        <p:spPr>
          <a:xfrm>
            <a:off x="5288700" y="2403000"/>
            <a:ext cx="2830500" cy="13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Inter-Regular"/>
              <a:buNone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5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507" name="Google Shape;507;p5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5"/>
          <p:cNvSpPr txBox="1">
            <a:spLocks noGrp="1"/>
          </p:cNvSpPr>
          <p:nvPr>
            <p:ph type="subTitle" idx="1"/>
          </p:nvPr>
        </p:nvSpPr>
        <p:spPr>
          <a:xfrm>
            <a:off x="1762175" y="3258334"/>
            <a:ext cx="24432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5"/>
          <p:cNvSpPr txBox="1">
            <a:spLocks noGrp="1"/>
          </p:cNvSpPr>
          <p:nvPr>
            <p:ph type="subTitle" idx="2"/>
          </p:nvPr>
        </p:nvSpPr>
        <p:spPr>
          <a:xfrm>
            <a:off x="2152475" y="2832800"/>
            <a:ext cx="16626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633" name="Google Shape;633;p5"/>
          <p:cNvSpPr txBox="1">
            <a:spLocks noGrp="1"/>
          </p:cNvSpPr>
          <p:nvPr>
            <p:ph type="subTitle" idx="3"/>
          </p:nvPr>
        </p:nvSpPr>
        <p:spPr>
          <a:xfrm>
            <a:off x="4938625" y="3258334"/>
            <a:ext cx="24432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5"/>
          <p:cNvSpPr txBox="1">
            <a:spLocks noGrp="1"/>
          </p:cNvSpPr>
          <p:nvPr>
            <p:ph type="subTitle" idx="4"/>
          </p:nvPr>
        </p:nvSpPr>
        <p:spPr>
          <a:xfrm>
            <a:off x="5328925" y="2832800"/>
            <a:ext cx="1662600" cy="3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635" name="Google Shape;635;p5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6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638" name="Google Shape;638;p6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6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6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8" name="Google Shape;818;p6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7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821" name="Google Shape;821;p7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7"/>
          <p:cNvSpPr txBox="1">
            <a:spLocks noGrp="1"/>
          </p:cNvSpPr>
          <p:nvPr>
            <p:ph type="subTitle" idx="1"/>
          </p:nvPr>
        </p:nvSpPr>
        <p:spPr>
          <a:xfrm>
            <a:off x="719994" y="2848100"/>
            <a:ext cx="3471300" cy="14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6" name="Google Shape;946;p7"/>
          <p:cNvSpPr txBox="1">
            <a:spLocks noGrp="1"/>
          </p:cNvSpPr>
          <p:nvPr>
            <p:ph type="title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7"/>
          <p:cNvSpPr txBox="1">
            <a:spLocks noGrp="1"/>
          </p:cNvSpPr>
          <p:nvPr>
            <p:ph type="subTitle" idx="2"/>
          </p:nvPr>
        </p:nvSpPr>
        <p:spPr>
          <a:xfrm>
            <a:off x="719994" y="1834925"/>
            <a:ext cx="33051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 sz="180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" name="Google Shape;949;p8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950" name="Google Shape;950;p8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8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8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8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8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8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8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8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8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8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8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8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8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8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0" name="Google Shape;1130;p8"/>
          <p:cNvSpPr txBox="1">
            <a:spLocks noGrp="1"/>
          </p:cNvSpPr>
          <p:nvPr>
            <p:ph type="title"/>
          </p:nvPr>
        </p:nvSpPr>
        <p:spPr>
          <a:xfrm>
            <a:off x="633125" y="1658150"/>
            <a:ext cx="7158300" cy="16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3" name="Google Shape;113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4" name="Google Shape;1134;p9"/>
          <p:cNvSpPr txBox="1">
            <a:spLocks noGrp="1"/>
          </p:cNvSpPr>
          <p:nvPr>
            <p:ph type="subTitle" idx="2"/>
          </p:nvPr>
        </p:nvSpPr>
        <p:spPr>
          <a:xfrm>
            <a:off x="4147200" y="3811800"/>
            <a:ext cx="427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-Regular"/>
              <a:buNone/>
              <a:defRPr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" name="Google Shape;1448;p13"/>
          <p:cNvGrpSpPr/>
          <p:nvPr/>
        </p:nvGrpSpPr>
        <p:grpSpPr>
          <a:xfrm>
            <a:off x="753" y="2593"/>
            <a:ext cx="9144000" cy="5205765"/>
            <a:chOff x="238125" y="818550"/>
            <a:chExt cx="7143750" cy="4074325"/>
          </a:xfrm>
        </p:grpSpPr>
        <p:sp>
          <p:nvSpPr>
            <p:cNvPr id="1449" name="Google Shape;1449;p13"/>
            <p:cNvSpPr/>
            <p:nvPr/>
          </p:nvSpPr>
          <p:spPr>
            <a:xfrm>
              <a:off x="6259100" y="3768300"/>
              <a:ext cx="1122775" cy="1124575"/>
            </a:xfrm>
            <a:custGeom>
              <a:avLst/>
              <a:gdLst/>
              <a:ahLst/>
              <a:cxnLst/>
              <a:rect l="l" t="t" r="r" b="b"/>
              <a:pathLst>
                <a:path w="44911" h="44983" extrusionOk="0">
                  <a:moveTo>
                    <a:pt x="44780" y="0"/>
                  </a:moveTo>
                  <a:cubicBezTo>
                    <a:pt x="20086" y="0"/>
                    <a:pt x="1" y="20098"/>
                    <a:pt x="1" y="44792"/>
                  </a:cubicBezTo>
                  <a:cubicBezTo>
                    <a:pt x="1" y="44851"/>
                    <a:pt x="1" y="44923"/>
                    <a:pt x="1" y="44982"/>
                  </a:cubicBezTo>
                  <a:lnTo>
                    <a:pt x="1084" y="44982"/>
                  </a:lnTo>
                  <a:cubicBezTo>
                    <a:pt x="1084" y="44923"/>
                    <a:pt x="1084" y="44851"/>
                    <a:pt x="1084" y="44792"/>
                  </a:cubicBezTo>
                  <a:cubicBezTo>
                    <a:pt x="1084" y="20693"/>
                    <a:pt x="20694" y="1096"/>
                    <a:pt x="44780" y="1096"/>
                  </a:cubicBezTo>
                  <a:lnTo>
                    <a:pt x="44911" y="1096"/>
                  </a:lnTo>
                  <a:lnTo>
                    <a:pt x="4491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6421025" y="3930225"/>
              <a:ext cx="960850" cy="962650"/>
            </a:xfrm>
            <a:custGeom>
              <a:avLst/>
              <a:gdLst/>
              <a:ahLst/>
              <a:cxnLst/>
              <a:rect l="l" t="t" r="r" b="b"/>
              <a:pathLst>
                <a:path w="38434" h="38506" extrusionOk="0">
                  <a:moveTo>
                    <a:pt x="38303" y="0"/>
                  </a:moveTo>
                  <a:cubicBezTo>
                    <a:pt x="17181" y="0"/>
                    <a:pt x="1" y="17193"/>
                    <a:pt x="1" y="38315"/>
                  </a:cubicBezTo>
                  <a:cubicBezTo>
                    <a:pt x="1" y="38374"/>
                    <a:pt x="1" y="38446"/>
                    <a:pt x="1" y="38505"/>
                  </a:cubicBezTo>
                  <a:lnTo>
                    <a:pt x="1084" y="38505"/>
                  </a:lnTo>
                  <a:cubicBezTo>
                    <a:pt x="1084" y="38446"/>
                    <a:pt x="1084" y="38374"/>
                    <a:pt x="1084" y="38315"/>
                  </a:cubicBezTo>
                  <a:cubicBezTo>
                    <a:pt x="1084" y="17788"/>
                    <a:pt x="17777" y="1084"/>
                    <a:pt x="38303" y="1084"/>
                  </a:cubicBezTo>
                  <a:cubicBezTo>
                    <a:pt x="38351" y="1084"/>
                    <a:pt x="38386" y="1096"/>
                    <a:pt x="38434" y="1096"/>
                  </a:cubicBezTo>
                  <a:lnTo>
                    <a:pt x="38434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6582950" y="4092150"/>
              <a:ext cx="798925" cy="800725"/>
            </a:xfrm>
            <a:custGeom>
              <a:avLst/>
              <a:gdLst/>
              <a:ahLst/>
              <a:cxnLst/>
              <a:rect l="l" t="t" r="r" b="b"/>
              <a:pathLst>
                <a:path w="31957" h="32029" extrusionOk="0">
                  <a:moveTo>
                    <a:pt x="31826" y="0"/>
                  </a:moveTo>
                  <a:cubicBezTo>
                    <a:pt x="14276" y="0"/>
                    <a:pt x="1" y="14276"/>
                    <a:pt x="1" y="31838"/>
                  </a:cubicBezTo>
                  <a:cubicBezTo>
                    <a:pt x="1" y="31897"/>
                    <a:pt x="1" y="31969"/>
                    <a:pt x="1" y="32028"/>
                  </a:cubicBezTo>
                  <a:lnTo>
                    <a:pt x="1084" y="32028"/>
                  </a:lnTo>
                  <a:cubicBezTo>
                    <a:pt x="1084" y="31969"/>
                    <a:pt x="1084" y="31897"/>
                    <a:pt x="1084" y="31838"/>
                  </a:cubicBezTo>
                  <a:cubicBezTo>
                    <a:pt x="1084" y="14883"/>
                    <a:pt x="14872" y="1084"/>
                    <a:pt x="31826" y="1084"/>
                  </a:cubicBezTo>
                  <a:cubicBezTo>
                    <a:pt x="31874" y="1084"/>
                    <a:pt x="31909" y="1096"/>
                    <a:pt x="31957" y="1096"/>
                  </a:cubicBezTo>
                  <a:lnTo>
                    <a:pt x="31957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6744575" y="4254075"/>
              <a:ext cx="637300" cy="638800"/>
            </a:xfrm>
            <a:custGeom>
              <a:avLst/>
              <a:gdLst/>
              <a:ahLst/>
              <a:cxnLst/>
              <a:rect l="l" t="t" r="r" b="b"/>
              <a:pathLst>
                <a:path w="25492" h="25552" extrusionOk="0">
                  <a:moveTo>
                    <a:pt x="25361" y="0"/>
                  </a:moveTo>
                  <a:cubicBezTo>
                    <a:pt x="11383" y="0"/>
                    <a:pt x="1" y="11371"/>
                    <a:pt x="1" y="25361"/>
                  </a:cubicBezTo>
                  <a:cubicBezTo>
                    <a:pt x="1" y="25420"/>
                    <a:pt x="13" y="25492"/>
                    <a:pt x="13" y="25551"/>
                  </a:cubicBezTo>
                  <a:lnTo>
                    <a:pt x="1096" y="25551"/>
                  </a:lnTo>
                  <a:cubicBezTo>
                    <a:pt x="1096" y="25492"/>
                    <a:pt x="1096" y="25420"/>
                    <a:pt x="1096" y="25361"/>
                  </a:cubicBezTo>
                  <a:cubicBezTo>
                    <a:pt x="1096" y="11978"/>
                    <a:pt x="11978" y="1084"/>
                    <a:pt x="25361" y="1084"/>
                  </a:cubicBezTo>
                  <a:cubicBezTo>
                    <a:pt x="25409" y="1084"/>
                    <a:pt x="25444" y="1096"/>
                    <a:pt x="25492" y="1096"/>
                  </a:cubicBezTo>
                  <a:lnTo>
                    <a:pt x="2549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6906500" y="4416000"/>
              <a:ext cx="475375" cy="476875"/>
            </a:xfrm>
            <a:custGeom>
              <a:avLst/>
              <a:gdLst/>
              <a:ahLst/>
              <a:cxnLst/>
              <a:rect l="l" t="t" r="r" b="b"/>
              <a:pathLst>
                <a:path w="19015" h="19075" extrusionOk="0">
                  <a:moveTo>
                    <a:pt x="18884" y="0"/>
                  </a:moveTo>
                  <a:cubicBezTo>
                    <a:pt x="8478" y="0"/>
                    <a:pt x="1" y="8466"/>
                    <a:pt x="1" y="18884"/>
                  </a:cubicBezTo>
                  <a:cubicBezTo>
                    <a:pt x="1" y="18943"/>
                    <a:pt x="13" y="19015"/>
                    <a:pt x="13" y="19074"/>
                  </a:cubicBezTo>
                  <a:lnTo>
                    <a:pt x="1096" y="19074"/>
                  </a:lnTo>
                  <a:cubicBezTo>
                    <a:pt x="1096" y="19015"/>
                    <a:pt x="1096" y="18943"/>
                    <a:pt x="1096" y="18884"/>
                  </a:cubicBezTo>
                  <a:cubicBezTo>
                    <a:pt x="1096" y="9073"/>
                    <a:pt x="9073" y="1084"/>
                    <a:pt x="18884" y="1084"/>
                  </a:cubicBezTo>
                  <a:lnTo>
                    <a:pt x="19015" y="1084"/>
                  </a:lnTo>
                  <a:lnTo>
                    <a:pt x="19015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7068425" y="4577925"/>
              <a:ext cx="313450" cy="314950"/>
            </a:xfrm>
            <a:custGeom>
              <a:avLst/>
              <a:gdLst/>
              <a:ahLst/>
              <a:cxnLst/>
              <a:rect l="l" t="t" r="r" b="b"/>
              <a:pathLst>
                <a:path w="12538" h="12598" extrusionOk="0">
                  <a:moveTo>
                    <a:pt x="12407" y="0"/>
                  </a:moveTo>
                  <a:cubicBezTo>
                    <a:pt x="5573" y="0"/>
                    <a:pt x="1" y="5561"/>
                    <a:pt x="1" y="12407"/>
                  </a:cubicBezTo>
                  <a:cubicBezTo>
                    <a:pt x="1" y="12466"/>
                    <a:pt x="13" y="12538"/>
                    <a:pt x="13" y="12597"/>
                  </a:cubicBezTo>
                  <a:lnTo>
                    <a:pt x="1096" y="12597"/>
                  </a:lnTo>
                  <a:cubicBezTo>
                    <a:pt x="1096" y="12538"/>
                    <a:pt x="1096" y="12466"/>
                    <a:pt x="1096" y="12407"/>
                  </a:cubicBezTo>
                  <a:cubicBezTo>
                    <a:pt x="1096" y="6168"/>
                    <a:pt x="6168" y="1084"/>
                    <a:pt x="12407" y="1084"/>
                  </a:cubicBezTo>
                  <a:lnTo>
                    <a:pt x="12538" y="1084"/>
                  </a:lnTo>
                  <a:lnTo>
                    <a:pt x="12538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7230350" y="4739850"/>
              <a:ext cx="151525" cy="153025"/>
            </a:xfrm>
            <a:custGeom>
              <a:avLst/>
              <a:gdLst/>
              <a:ahLst/>
              <a:cxnLst/>
              <a:rect l="l" t="t" r="r" b="b"/>
              <a:pathLst>
                <a:path w="6061" h="6121" extrusionOk="0">
                  <a:moveTo>
                    <a:pt x="5930" y="0"/>
                  </a:moveTo>
                  <a:cubicBezTo>
                    <a:pt x="2668" y="0"/>
                    <a:pt x="1" y="2655"/>
                    <a:pt x="1" y="5930"/>
                  </a:cubicBezTo>
                  <a:cubicBezTo>
                    <a:pt x="1" y="5989"/>
                    <a:pt x="13" y="6061"/>
                    <a:pt x="13" y="6120"/>
                  </a:cubicBezTo>
                  <a:lnTo>
                    <a:pt x="1096" y="6120"/>
                  </a:lnTo>
                  <a:cubicBezTo>
                    <a:pt x="1096" y="6061"/>
                    <a:pt x="1096" y="5989"/>
                    <a:pt x="1096" y="5930"/>
                  </a:cubicBezTo>
                  <a:cubicBezTo>
                    <a:pt x="1096" y="3263"/>
                    <a:pt x="3263" y="1084"/>
                    <a:pt x="5930" y="1084"/>
                  </a:cubicBezTo>
                  <a:cubicBezTo>
                    <a:pt x="5978" y="1084"/>
                    <a:pt x="6013" y="1096"/>
                    <a:pt x="6061" y="1096"/>
                  </a:cubicBezTo>
                  <a:lnTo>
                    <a:pt x="6061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2673250" y="4360650"/>
              <a:ext cx="281900" cy="247625"/>
            </a:xfrm>
            <a:custGeom>
              <a:avLst/>
              <a:gdLst/>
              <a:ahLst/>
              <a:cxnLst/>
              <a:rect l="l" t="t" r="r" b="b"/>
              <a:pathLst>
                <a:path w="11276" h="9905" extrusionOk="0">
                  <a:moveTo>
                    <a:pt x="5640" y="1760"/>
                  </a:moveTo>
                  <a:cubicBezTo>
                    <a:pt x="6663" y="1760"/>
                    <a:pt x="7670" y="2252"/>
                    <a:pt x="8287" y="3167"/>
                  </a:cubicBezTo>
                  <a:cubicBezTo>
                    <a:pt x="9275" y="4631"/>
                    <a:pt x="8894" y="6620"/>
                    <a:pt x="7430" y="7608"/>
                  </a:cubicBezTo>
                  <a:cubicBezTo>
                    <a:pt x="6882" y="7973"/>
                    <a:pt x="6262" y="8148"/>
                    <a:pt x="5648" y="8148"/>
                  </a:cubicBezTo>
                  <a:cubicBezTo>
                    <a:pt x="4619" y="8148"/>
                    <a:pt x="3607" y="7656"/>
                    <a:pt x="2989" y="6739"/>
                  </a:cubicBezTo>
                  <a:cubicBezTo>
                    <a:pt x="2000" y="5274"/>
                    <a:pt x="2393" y="3298"/>
                    <a:pt x="3858" y="2310"/>
                  </a:cubicBezTo>
                  <a:cubicBezTo>
                    <a:pt x="4403" y="1938"/>
                    <a:pt x="5024" y="1760"/>
                    <a:pt x="5640" y="1760"/>
                  </a:cubicBezTo>
                  <a:close/>
                  <a:moveTo>
                    <a:pt x="5632" y="1"/>
                  </a:moveTo>
                  <a:cubicBezTo>
                    <a:pt x="4679" y="1"/>
                    <a:pt x="3717" y="274"/>
                    <a:pt x="2869" y="845"/>
                  </a:cubicBezTo>
                  <a:cubicBezTo>
                    <a:pt x="595" y="2381"/>
                    <a:pt x="0" y="5453"/>
                    <a:pt x="1536" y="7727"/>
                  </a:cubicBezTo>
                  <a:cubicBezTo>
                    <a:pt x="2489" y="9142"/>
                    <a:pt x="4053" y="9905"/>
                    <a:pt x="5644" y="9905"/>
                  </a:cubicBezTo>
                  <a:cubicBezTo>
                    <a:pt x="6596" y="9905"/>
                    <a:pt x="7559" y="9631"/>
                    <a:pt x="8406" y="9060"/>
                  </a:cubicBezTo>
                  <a:cubicBezTo>
                    <a:pt x="10680" y="7525"/>
                    <a:pt x="11275" y="4453"/>
                    <a:pt x="9751" y="2179"/>
                  </a:cubicBezTo>
                  <a:cubicBezTo>
                    <a:pt x="8791" y="764"/>
                    <a:pt x="7224" y="1"/>
                    <a:pt x="563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1013200" y="341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6610625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1173950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67716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13349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69327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149600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30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70934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16272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30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72247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1013200" y="3579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6610625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1173950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67716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13349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69327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149600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70934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16272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72247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1013200" y="3740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6610625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1173950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67716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13349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69327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49600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70934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272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72247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013200" y="39010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6610625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73950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67716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13349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69327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149600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53"/>
                    <a:pt x="418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70934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41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16272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72247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1013200" y="40618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6610625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1173950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67716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13349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69327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149600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4"/>
                    <a:pt x="418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70934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16272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72247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1013200" y="4223125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6610625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1173950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67716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13349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69327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149600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8" y="0"/>
                    <a:pt x="1" y="429"/>
                    <a:pt x="1" y="953"/>
                  </a:cubicBezTo>
                  <a:cubicBezTo>
                    <a:pt x="1" y="1465"/>
                    <a:pt x="418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70934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16272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72247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1013200" y="4384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6610625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1173950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67716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29" y="1"/>
                    <a:pt x="0" y="430"/>
                    <a:pt x="0" y="953"/>
                  </a:cubicBezTo>
                  <a:cubicBezTo>
                    <a:pt x="0" y="1465"/>
                    <a:pt x="429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13349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69327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149600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8" y="0"/>
                    <a:pt x="1" y="429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70934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1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41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16272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72247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13200" y="454517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6610625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73950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67716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3349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69327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49600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8" y="1"/>
                    <a:pt x="1" y="417"/>
                    <a:pt x="1" y="941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70934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6272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72247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013200" y="470620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6610625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173950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67716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349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69327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9600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8" y="1"/>
                    <a:pt x="1" y="418"/>
                    <a:pt x="1" y="942"/>
                  </a:cubicBezTo>
                  <a:cubicBezTo>
                    <a:pt x="1" y="1465"/>
                    <a:pt x="418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70934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1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272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2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72247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3693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5967100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530125" y="3417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6127825" y="937900"/>
              <a:ext cx="47075" cy="47350"/>
            </a:xfrm>
            <a:custGeom>
              <a:avLst/>
              <a:gdLst/>
              <a:ahLst/>
              <a:cxnLst/>
              <a:rect l="l" t="t" r="r" b="b"/>
              <a:pathLst>
                <a:path w="1883" h="1894" extrusionOk="0">
                  <a:moveTo>
                    <a:pt x="942" y="0"/>
                  </a:moveTo>
                  <a:cubicBezTo>
                    <a:pt x="430" y="0"/>
                    <a:pt x="1" y="429"/>
                    <a:pt x="1" y="953"/>
                  </a:cubicBezTo>
                  <a:cubicBezTo>
                    <a:pt x="1" y="1465"/>
                    <a:pt x="430" y="1893"/>
                    <a:pt x="942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691150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30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6288875" y="9379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0" y="429"/>
                    <a:pt x="0" y="953"/>
                  </a:cubicBezTo>
                  <a:cubicBezTo>
                    <a:pt x="0" y="1465"/>
                    <a:pt x="417" y="1893"/>
                    <a:pt x="941" y="1893"/>
                  </a:cubicBezTo>
                  <a:cubicBezTo>
                    <a:pt x="1465" y="1893"/>
                    <a:pt x="1881" y="1465"/>
                    <a:pt x="1881" y="953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852175" y="3417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30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6449600" y="9379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65"/>
                    <a:pt x="429" y="1893"/>
                    <a:pt x="953" y="1893"/>
                  </a:cubicBezTo>
                  <a:cubicBezTo>
                    <a:pt x="1465" y="1893"/>
                    <a:pt x="1894" y="1465"/>
                    <a:pt x="1894" y="953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3693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5967100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530125" y="3579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53" y="1881"/>
                  </a:cubicBezTo>
                  <a:cubicBezTo>
                    <a:pt x="1465" y="1881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6127825" y="10989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29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691150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6288875" y="10989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29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29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852175" y="3579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6449600" y="10989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29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29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3693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5967100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530125" y="3740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6127825" y="1259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942" y="1"/>
                  </a:moveTo>
                  <a:cubicBezTo>
                    <a:pt x="430" y="1"/>
                    <a:pt x="1" y="418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8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691150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6288875" y="125995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852175" y="3740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6449600" y="125995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1" y="418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3693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5967100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530125" y="39010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53" y="1882"/>
                  </a:cubicBezTo>
                  <a:cubicBezTo>
                    <a:pt x="1465" y="1882"/>
                    <a:pt x="1893" y="1453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6127825" y="142100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1"/>
                    <a:pt x="942" y="1881"/>
                  </a:cubicBezTo>
                  <a:cubicBezTo>
                    <a:pt x="1465" y="1881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691150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53"/>
                    <a:pt x="429" y="1882"/>
                    <a:pt x="941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6288875" y="142100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1"/>
                    <a:pt x="941" y="1881"/>
                  </a:cubicBezTo>
                  <a:cubicBezTo>
                    <a:pt x="1465" y="1881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852175" y="39010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6449600" y="142100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1"/>
                    <a:pt x="953" y="1881"/>
                  </a:cubicBezTo>
                  <a:cubicBezTo>
                    <a:pt x="1465" y="1881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3693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5967100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530125" y="4061800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53" y="1893"/>
                  </a:cubicBezTo>
                  <a:cubicBezTo>
                    <a:pt x="1465" y="1893"/>
                    <a:pt x="1893" y="1464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6127825" y="15820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691150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4"/>
                    <a:pt x="429" y="1893"/>
                    <a:pt x="941" y="1893"/>
                  </a:cubicBezTo>
                  <a:cubicBezTo>
                    <a:pt x="1465" y="1893"/>
                    <a:pt x="1882" y="1464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6288875" y="15820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852175" y="4061800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4"/>
                    <a:pt x="417" y="1893"/>
                    <a:pt x="941" y="1893"/>
                  </a:cubicBezTo>
                  <a:cubicBezTo>
                    <a:pt x="1453" y="1893"/>
                    <a:pt x="1882" y="1464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6449600" y="15820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3693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5967100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53"/>
                    <a:pt x="417" y="1882"/>
                    <a:pt x="941" y="1882"/>
                  </a:cubicBezTo>
                  <a:cubicBezTo>
                    <a:pt x="1453" y="1882"/>
                    <a:pt x="1882" y="1453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530125" y="4223125"/>
              <a:ext cx="47350" cy="47350"/>
            </a:xfrm>
            <a:custGeom>
              <a:avLst/>
              <a:gdLst/>
              <a:ahLst/>
              <a:cxnLst/>
              <a:rect l="l" t="t" r="r" b="b"/>
              <a:pathLst>
                <a:path w="1894" h="1894" extrusionOk="0">
                  <a:moveTo>
                    <a:pt x="953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53" y="1893"/>
                  </a:cubicBezTo>
                  <a:cubicBezTo>
                    <a:pt x="1465" y="1893"/>
                    <a:pt x="1893" y="1465"/>
                    <a:pt x="1893" y="953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6127825" y="17433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1"/>
                  </a:moveTo>
                  <a:cubicBezTo>
                    <a:pt x="430" y="1"/>
                    <a:pt x="1" y="417"/>
                    <a:pt x="1" y="941"/>
                  </a:cubicBezTo>
                  <a:cubicBezTo>
                    <a:pt x="1" y="1453"/>
                    <a:pt x="430" y="1882"/>
                    <a:pt x="942" y="1882"/>
                  </a:cubicBezTo>
                  <a:cubicBezTo>
                    <a:pt x="1465" y="1882"/>
                    <a:pt x="1882" y="1453"/>
                    <a:pt x="1882" y="941"/>
                  </a:cubicBezTo>
                  <a:cubicBezTo>
                    <a:pt x="1882" y="417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691150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29" y="0"/>
                    <a:pt x="0" y="429"/>
                    <a:pt x="0" y="953"/>
                  </a:cubicBezTo>
                  <a:cubicBezTo>
                    <a:pt x="0" y="1465"/>
                    <a:pt x="429" y="1893"/>
                    <a:pt x="941" y="1893"/>
                  </a:cubicBezTo>
                  <a:cubicBezTo>
                    <a:pt x="1465" y="1893"/>
                    <a:pt x="1882" y="1465"/>
                    <a:pt x="1882" y="953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6288875" y="17433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0" y="417"/>
                    <a:pt x="0" y="941"/>
                  </a:cubicBezTo>
                  <a:cubicBezTo>
                    <a:pt x="0" y="1453"/>
                    <a:pt x="417" y="1882"/>
                    <a:pt x="941" y="1882"/>
                  </a:cubicBezTo>
                  <a:cubicBezTo>
                    <a:pt x="1465" y="1882"/>
                    <a:pt x="1881" y="1453"/>
                    <a:pt x="1881" y="941"/>
                  </a:cubicBezTo>
                  <a:cubicBezTo>
                    <a:pt x="1881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852175" y="4223125"/>
              <a:ext cx="47050" cy="47350"/>
            </a:xfrm>
            <a:custGeom>
              <a:avLst/>
              <a:gdLst/>
              <a:ahLst/>
              <a:cxnLst/>
              <a:rect l="l" t="t" r="r" b="b"/>
              <a:pathLst>
                <a:path w="1882" h="1894" extrusionOk="0">
                  <a:moveTo>
                    <a:pt x="941" y="0"/>
                  </a:moveTo>
                  <a:cubicBezTo>
                    <a:pt x="417" y="0"/>
                    <a:pt x="1" y="429"/>
                    <a:pt x="1" y="953"/>
                  </a:cubicBezTo>
                  <a:cubicBezTo>
                    <a:pt x="1" y="1465"/>
                    <a:pt x="417" y="1893"/>
                    <a:pt x="941" y="1893"/>
                  </a:cubicBezTo>
                  <a:cubicBezTo>
                    <a:pt x="1453" y="1893"/>
                    <a:pt x="1882" y="1465"/>
                    <a:pt x="1882" y="953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6449600" y="17433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29" y="1882"/>
                    <a:pt x="953" y="1882"/>
                  </a:cubicBezTo>
                  <a:cubicBezTo>
                    <a:pt x="1465" y="1882"/>
                    <a:pt x="1894" y="1453"/>
                    <a:pt x="1894" y="941"/>
                  </a:cubicBezTo>
                  <a:cubicBezTo>
                    <a:pt x="1894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3693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5967100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1" y="430"/>
                    <a:pt x="1" y="953"/>
                  </a:cubicBezTo>
                  <a:cubicBezTo>
                    <a:pt x="1" y="1465"/>
                    <a:pt x="417" y="1894"/>
                    <a:pt x="941" y="1894"/>
                  </a:cubicBezTo>
                  <a:cubicBezTo>
                    <a:pt x="1453" y="1894"/>
                    <a:pt x="1882" y="1465"/>
                    <a:pt x="1882" y="953"/>
                  </a:cubicBezTo>
                  <a:cubicBezTo>
                    <a:pt x="1882" y="430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530125" y="4384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6127825" y="1904075"/>
              <a:ext cx="47075" cy="47375"/>
            </a:xfrm>
            <a:custGeom>
              <a:avLst/>
              <a:gdLst/>
              <a:ahLst/>
              <a:cxnLst/>
              <a:rect l="l" t="t" r="r" b="b"/>
              <a:pathLst>
                <a:path w="1883" h="1895" extrusionOk="0">
                  <a:moveTo>
                    <a:pt x="942" y="1"/>
                  </a:moveTo>
                  <a:cubicBezTo>
                    <a:pt x="430" y="1"/>
                    <a:pt x="1" y="430"/>
                    <a:pt x="1" y="953"/>
                  </a:cubicBezTo>
                  <a:cubicBezTo>
                    <a:pt x="1" y="1465"/>
                    <a:pt x="430" y="1894"/>
                    <a:pt x="942" y="1894"/>
                  </a:cubicBezTo>
                  <a:cubicBezTo>
                    <a:pt x="1465" y="1894"/>
                    <a:pt x="1882" y="1465"/>
                    <a:pt x="1882" y="953"/>
                  </a:cubicBezTo>
                  <a:cubicBezTo>
                    <a:pt x="1882" y="430"/>
                    <a:pt x="1465" y="1"/>
                    <a:pt x="94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691150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29" y="0"/>
                    <a:pt x="0" y="429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6288875" y="1904075"/>
              <a:ext cx="47050" cy="47375"/>
            </a:xfrm>
            <a:custGeom>
              <a:avLst/>
              <a:gdLst/>
              <a:ahLst/>
              <a:cxnLst/>
              <a:rect l="l" t="t" r="r" b="b"/>
              <a:pathLst>
                <a:path w="1882" h="1895" extrusionOk="0">
                  <a:moveTo>
                    <a:pt x="941" y="1"/>
                  </a:moveTo>
                  <a:cubicBezTo>
                    <a:pt x="417" y="1"/>
                    <a:pt x="0" y="430"/>
                    <a:pt x="0" y="953"/>
                  </a:cubicBezTo>
                  <a:cubicBezTo>
                    <a:pt x="0" y="1465"/>
                    <a:pt x="417" y="1894"/>
                    <a:pt x="941" y="1894"/>
                  </a:cubicBezTo>
                  <a:cubicBezTo>
                    <a:pt x="1465" y="1894"/>
                    <a:pt x="1881" y="1465"/>
                    <a:pt x="1881" y="953"/>
                  </a:cubicBezTo>
                  <a:cubicBezTo>
                    <a:pt x="1881" y="430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852175" y="4384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6449600" y="1904075"/>
              <a:ext cx="47350" cy="47375"/>
            </a:xfrm>
            <a:custGeom>
              <a:avLst/>
              <a:gdLst/>
              <a:ahLst/>
              <a:cxnLst/>
              <a:rect l="l" t="t" r="r" b="b"/>
              <a:pathLst>
                <a:path w="1894" h="1895" extrusionOk="0">
                  <a:moveTo>
                    <a:pt x="953" y="1"/>
                  </a:moveTo>
                  <a:cubicBezTo>
                    <a:pt x="429" y="1"/>
                    <a:pt x="1" y="430"/>
                    <a:pt x="1" y="953"/>
                  </a:cubicBezTo>
                  <a:cubicBezTo>
                    <a:pt x="1" y="1465"/>
                    <a:pt x="429" y="1894"/>
                    <a:pt x="953" y="1894"/>
                  </a:cubicBezTo>
                  <a:cubicBezTo>
                    <a:pt x="1465" y="1894"/>
                    <a:pt x="1894" y="1465"/>
                    <a:pt x="1894" y="953"/>
                  </a:cubicBezTo>
                  <a:cubicBezTo>
                    <a:pt x="1894" y="430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3693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5967100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53" y="1881"/>
                    <a:pt x="1882" y="1465"/>
                    <a:pt x="1882" y="941"/>
                  </a:cubicBezTo>
                  <a:cubicBezTo>
                    <a:pt x="1882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530125" y="45451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1"/>
                  </a:cubicBezTo>
                  <a:cubicBezTo>
                    <a:pt x="1893" y="417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6127825" y="2065125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29"/>
                    <a:pt x="1" y="941"/>
                  </a:cubicBezTo>
                  <a:cubicBezTo>
                    <a:pt x="1" y="1465"/>
                    <a:pt x="430" y="1881"/>
                    <a:pt x="942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29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691150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29" y="1"/>
                    <a:pt x="0" y="417"/>
                    <a:pt x="0" y="941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6288875" y="206512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29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29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852175" y="45451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1"/>
                  </a:moveTo>
                  <a:cubicBezTo>
                    <a:pt x="417" y="1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6449600" y="206512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29"/>
                    <a:pt x="1" y="941"/>
                  </a:cubicBezTo>
                  <a:cubicBezTo>
                    <a:pt x="1" y="1465"/>
                    <a:pt x="429" y="1881"/>
                    <a:pt x="953" y="1881"/>
                  </a:cubicBezTo>
                  <a:cubicBezTo>
                    <a:pt x="1465" y="1881"/>
                    <a:pt x="1894" y="1465"/>
                    <a:pt x="1894" y="941"/>
                  </a:cubicBezTo>
                  <a:cubicBezTo>
                    <a:pt x="1894" y="429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3693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5967100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1"/>
                  </a:cubicBezTo>
                  <a:cubicBezTo>
                    <a:pt x="1882" y="417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530125" y="4706200"/>
              <a:ext cx="47350" cy="47075"/>
            </a:xfrm>
            <a:custGeom>
              <a:avLst/>
              <a:gdLst/>
              <a:ahLst/>
              <a:cxnLst/>
              <a:rect l="l" t="t" r="r" b="b"/>
              <a:pathLst>
                <a:path w="1894" h="1883" extrusionOk="0">
                  <a:moveTo>
                    <a:pt x="953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53" y="1882"/>
                  </a:cubicBezTo>
                  <a:cubicBezTo>
                    <a:pt x="1465" y="1882"/>
                    <a:pt x="1893" y="1465"/>
                    <a:pt x="1893" y="942"/>
                  </a:cubicBezTo>
                  <a:cubicBezTo>
                    <a:pt x="1893" y="418"/>
                    <a:pt x="1465" y="1"/>
                    <a:pt x="95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6127825" y="2226150"/>
              <a:ext cx="47075" cy="47050"/>
            </a:xfrm>
            <a:custGeom>
              <a:avLst/>
              <a:gdLst/>
              <a:ahLst/>
              <a:cxnLst/>
              <a:rect l="l" t="t" r="r" b="b"/>
              <a:pathLst>
                <a:path w="1883" h="1882" extrusionOk="0">
                  <a:moveTo>
                    <a:pt x="942" y="0"/>
                  </a:moveTo>
                  <a:cubicBezTo>
                    <a:pt x="430" y="0"/>
                    <a:pt x="1" y="417"/>
                    <a:pt x="1" y="941"/>
                  </a:cubicBezTo>
                  <a:cubicBezTo>
                    <a:pt x="1" y="1465"/>
                    <a:pt x="430" y="1882"/>
                    <a:pt x="942" y="1882"/>
                  </a:cubicBezTo>
                  <a:cubicBezTo>
                    <a:pt x="1465" y="1882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2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691150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29" y="1"/>
                    <a:pt x="0" y="418"/>
                    <a:pt x="0" y="942"/>
                  </a:cubicBezTo>
                  <a:cubicBezTo>
                    <a:pt x="0" y="1465"/>
                    <a:pt x="429" y="1882"/>
                    <a:pt x="941" y="1882"/>
                  </a:cubicBezTo>
                  <a:cubicBezTo>
                    <a:pt x="1465" y="1882"/>
                    <a:pt x="1882" y="1465"/>
                    <a:pt x="1882" y="942"/>
                  </a:cubicBezTo>
                  <a:cubicBezTo>
                    <a:pt x="1882" y="418"/>
                    <a:pt x="1465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6288875" y="2226150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2"/>
                    <a:pt x="941" y="1882"/>
                  </a:cubicBezTo>
                  <a:cubicBezTo>
                    <a:pt x="1465" y="1882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852175" y="4706200"/>
              <a:ext cx="47050" cy="47075"/>
            </a:xfrm>
            <a:custGeom>
              <a:avLst/>
              <a:gdLst/>
              <a:ahLst/>
              <a:cxnLst/>
              <a:rect l="l" t="t" r="r" b="b"/>
              <a:pathLst>
                <a:path w="1882" h="1883" extrusionOk="0">
                  <a:moveTo>
                    <a:pt x="941" y="1"/>
                  </a:moveTo>
                  <a:cubicBezTo>
                    <a:pt x="417" y="1"/>
                    <a:pt x="1" y="418"/>
                    <a:pt x="1" y="942"/>
                  </a:cubicBezTo>
                  <a:cubicBezTo>
                    <a:pt x="1" y="1465"/>
                    <a:pt x="417" y="1882"/>
                    <a:pt x="941" y="1882"/>
                  </a:cubicBezTo>
                  <a:cubicBezTo>
                    <a:pt x="1453" y="1882"/>
                    <a:pt x="1882" y="1465"/>
                    <a:pt x="1882" y="942"/>
                  </a:cubicBezTo>
                  <a:cubicBezTo>
                    <a:pt x="1882" y="418"/>
                    <a:pt x="1453" y="1"/>
                    <a:pt x="94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6449600" y="2226150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953" y="0"/>
                  </a:moveTo>
                  <a:cubicBezTo>
                    <a:pt x="429" y="0"/>
                    <a:pt x="1" y="417"/>
                    <a:pt x="1" y="941"/>
                  </a:cubicBezTo>
                  <a:cubicBezTo>
                    <a:pt x="1" y="1465"/>
                    <a:pt x="429" y="1882"/>
                    <a:pt x="953" y="1882"/>
                  </a:cubicBezTo>
                  <a:cubicBezTo>
                    <a:pt x="1465" y="1882"/>
                    <a:pt x="1894" y="1465"/>
                    <a:pt x="1894" y="941"/>
                  </a:cubicBezTo>
                  <a:cubicBezTo>
                    <a:pt x="1894" y="417"/>
                    <a:pt x="1465" y="0"/>
                    <a:pt x="953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1264125" y="4274625"/>
              <a:ext cx="1469850" cy="562275"/>
            </a:xfrm>
            <a:custGeom>
              <a:avLst/>
              <a:gdLst/>
              <a:ahLst/>
              <a:cxnLst/>
              <a:rect l="l" t="t" r="r" b="b"/>
              <a:pathLst>
                <a:path w="58794" h="22491" extrusionOk="0">
                  <a:moveTo>
                    <a:pt x="29370" y="1"/>
                  </a:moveTo>
                  <a:cubicBezTo>
                    <a:pt x="23509" y="1"/>
                    <a:pt x="17585" y="1690"/>
                    <a:pt x="12360" y="5215"/>
                  </a:cubicBezTo>
                  <a:cubicBezTo>
                    <a:pt x="6049" y="9477"/>
                    <a:pt x="1846" y="15680"/>
                    <a:pt x="1" y="22491"/>
                  </a:cubicBezTo>
                  <a:lnTo>
                    <a:pt x="58794" y="22491"/>
                  </a:lnTo>
                  <a:cubicBezTo>
                    <a:pt x="57949" y="19336"/>
                    <a:pt x="56567" y="16276"/>
                    <a:pt x="54639" y="13418"/>
                  </a:cubicBezTo>
                  <a:cubicBezTo>
                    <a:pt x="48750" y="4701"/>
                    <a:pt x="39148" y="1"/>
                    <a:pt x="2937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2915825" y="4539025"/>
              <a:ext cx="370600" cy="297875"/>
            </a:xfrm>
            <a:custGeom>
              <a:avLst/>
              <a:gdLst/>
              <a:ahLst/>
              <a:cxnLst/>
              <a:rect l="l" t="t" r="r" b="b"/>
              <a:pathLst>
                <a:path w="14824" h="11915" extrusionOk="0">
                  <a:moveTo>
                    <a:pt x="7407" y="1"/>
                  </a:moveTo>
                  <a:cubicBezTo>
                    <a:pt x="6152" y="1"/>
                    <a:pt x="4883" y="362"/>
                    <a:pt x="3763" y="1116"/>
                  </a:cubicBezTo>
                  <a:cubicBezTo>
                    <a:pt x="775" y="3128"/>
                    <a:pt x="1" y="7176"/>
                    <a:pt x="2013" y="10165"/>
                  </a:cubicBezTo>
                  <a:cubicBezTo>
                    <a:pt x="2489" y="10867"/>
                    <a:pt x="3084" y="11462"/>
                    <a:pt x="3763" y="11915"/>
                  </a:cubicBezTo>
                  <a:lnTo>
                    <a:pt x="11050" y="11915"/>
                  </a:lnTo>
                  <a:cubicBezTo>
                    <a:pt x="14038" y="9903"/>
                    <a:pt x="14824" y="5855"/>
                    <a:pt x="12812" y="2866"/>
                  </a:cubicBezTo>
                  <a:cubicBezTo>
                    <a:pt x="11554" y="1005"/>
                    <a:pt x="9500" y="1"/>
                    <a:pt x="7407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4848225" y="818550"/>
              <a:ext cx="1461200" cy="547075"/>
            </a:xfrm>
            <a:custGeom>
              <a:avLst/>
              <a:gdLst/>
              <a:ahLst/>
              <a:cxnLst/>
              <a:rect l="l" t="t" r="r" b="b"/>
              <a:pathLst>
                <a:path w="58448" h="21883" extrusionOk="0">
                  <a:moveTo>
                    <a:pt x="0" y="0"/>
                  </a:moveTo>
                  <a:cubicBezTo>
                    <a:pt x="857" y="2941"/>
                    <a:pt x="2179" y="5798"/>
                    <a:pt x="3989" y="8465"/>
                  </a:cubicBezTo>
                  <a:cubicBezTo>
                    <a:pt x="9869" y="17182"/>
                    <a:pt x="19474" y="21883"/>
                    <a:pt x="29254" y="21883"/>
                  </a:cubicBezTo>
                  <a:cubicBezTo>
                    <a:pt x="35117" y="21883"/>
                    <a:pt x="41042" y="20194"/>
                    <a:pt x="46268" y="16669"/>
                  </a:cubicBezTo>
                  <a:cubicBezTo>
                    <a:pt x="52388" y="12537"/>
                    <a:pt x="56519" y="6572"/>
                    <a:pt x="5844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238125" y="818550"/>
              <a:ext cx="1820775" cy="1101325"/>
            </a:xfrm>
            <a:custGeom>
              <a:avLst/>
              <a:gdLst/>
              <a:ahLst/>
              <a:cxnLst/>
              <a:rect l="l" t="t" r="r" b="b"/>
              <a:pathLst>
                <a:path w="72831" h="44053" extrusionOk="0">
                  <a:moveTo>
                    <a:pt x="71854" y="0"/>
                  </a:moveTo>
                  <a:cubicBezTo>
                    <a:pt x="71854" y="23765"/>
                    <a:pt x="52530" y="43089"/>
                    <a:pt x="28766" y="43089"/>
                  </a:cubicBezTo>
                  <a:cubicBezTo>
                    <a:pt x="17717" y="43089"/>
                    <a:pt x="7632" y="38909"/>
                    <a:pt x="0" y="32052"/>
                  </a:cubicBezTo>
                  <a:lnTo>
                    <a:pt x="0" y="33337"/>
                  </a:lnTo>
                  <a:cubicBezTo>
                    <a:pt x="7727" y="40017"/>
                    <a:pt x="17788" y="44053"/>
                    <a:pt x="28766" y="44053"/>
                  </a:cubicBezTo>
                  <a:cubicBezTo>
                    <a:pt x="53066" y="44053"/>
                    <a:pt x="72831" y="24301"/>
                    <a:pt x="728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238125" y="818550"/>
              <a:ext cx="1661225" cy="942100"/>
            </a:xfrm>
            <a:custGeom>
              <a:avLst/>
              <a:gdLst/>
              <a:ahLst/>
              <a:cxnLst/>
              <a:rect l="l" t="t" r="r" b="b"/>
              <a:pathLst>
                <a:path w="66449" h="37684" extrusionOk="0">
                  <a:moveTo>
                    <a:pt x="65484" y="0"/>
                  </a:moveTo>
                  <a:cubicBezTo>
                    <a:pt x="65484" y="20241"/>
                    <a:pt x="49018" y="36719"/>
                    <a:pt x="28766" y="36719"/>
                  </a:cubicBezTo>
                  <a:cubicBezTo>
                    <a:pt x="17121" y="36719"/>
                    <a:pt x="6727" y="31266"/>
                    <a:pt x="0" y="22777"/>
                  </a:cubicBezTo>
                  <a:lnTo>
                    <a:pt x="0" y="24312"/>
                  </a:lnTo>
                  <a:cubicBezTo>
                    <a:pt x="6918" y="32480"/>
                    <a:pt x="17252" y="37683"/>
                    <a:pt x="28766" y="37683"/>
                  </a:cubicBezTo>
                  <a:cubicBezTo>
                    <a:pt x="49542" y="37683"/>
                    <a:pt x="66449" y="20776"/>
                    <a:pt x="664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238125" y="818550"/>
              <a:ext cx="1501700" cy="782550"/>
            </a:xfrm>
            <a:custGeom>
              <a:avLst/>
              <a:gdLst/>
              <a:ahLst/>
              <a:cxnLst/>
              <a:rect l="l" t="t" r="r" b="b"/>
              <a:pathLst>
                <a:path w="60068" h="31302" extrusionOk="0">
                  <a:moveTo>
                    <a:pt x="59103" y="0"/>
                  </a:moveTo>
                  <a:cubicBezTo>
                    <a:pt x="59103" y="16728"/>
                    <a:pt x="45494" y="30337"/>
                    <a:pt x="28766" y="30337"/>
                  </a:cubicBezTo>
                  <a:cubicBezTo>
                    <a:pt x="15407" y="30337"/>
                    <a:pt x="4036" y="21645"/>
                    <a:pt x="0" y="9632"/>
                  </a:cubicBezTo>
                  <a:lnTo>
                    <a:pt x="0" y="12335"/>
                  </a:lnTo>
                  <a:cubicBezTo>
                    <a:pt x="4798" y="23479"/>
                    <a:pt x="15883" y="31301"/>
                    <a:pt x="28766" y="31301"/>
                  </a:cubicBezTo>
                  <a:cubicBezTo>
                    <a:pt x="46030" y="31301"/>
                    <a:pt x="60067" y="17264"/>
                    <a:pt x="6006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334250" y="818550"/>
              <a:ext cx="1246025" cy="623000"/>
            </a:xfrm>
            <a:custGeom>
              <a:avLst/>
              <a:gdLst/>
              <a:ahLst/>
              <a:cxnLst/>
              <a:rect l="l" t="t" r="r" b="b"/>
              <a:pathLst>
                <a:path w="49841" h="24920" extrusionOk="0">
                  <a:moveTo>
                    <a:pt x="1" y="0"/>
                  </a:moveTo>
                  <a:cubicBezTo>
                    <a:pt x="1" y="13740"/>
                    <a:pt x="11181" y="24920"/>
                    <a:pt x="24921" y="24920"/>
                  </a:cubicBezTo>
                  <a:cubicBezTo>
                    <a:pt x="38672" y="24920"/>
                    <a:pt x="49840" y="13740"/>
                    <a:pt x="49840" y="0"/>
                  </a:cubicBezTo>
                  <a:lnTo>
                    <a:pt x="48876" y="0"/>
                  </a:lnTo>
                  <a:cubicBezTo>
                    <a:pt x="48876" y="13216"/>
                    <a:pt x="38136" y="23955"/>
                    <a:pt x="24921" y="23955"/>
                  </a:cubicBezTo>
                  <a:cubicBezTo>
                    <a:pt x="11716" y="23955"/>
                    <a:pt x="965" y="13216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493800" y="818550"/>
              <a:ext cx="927225" cy="463750"/>
            </a:xfrm>
            <a:custGeom>
              <a:avLst/>
              <a:gdLst/>
              <a:ahLst/>
              <a:cxnLst/>
              <a:rect l="l" t="t" r="r" b="b"/>
              <a:pathLst>
                <a:path w="37089" h="18550" extrusionOk="0">
                  <a:moveTo>
                    <a:pt x="0" y="0"/>
                  </a:moveTo>
                  <a:cubicBezTo>
                    <a:pt x="0" y="10227"/>
                    <a:pt x="8311" y="18550"/>
                    <a:pt x="18539" y="18550"/>
                  </a:cubicBezTo>
                  <a:cubicBezTo>
                    <a:pt x="28766" y="18550"/>
                    <a:pt x="37088" y="10227"/>
                    <a:pt x="37088" y="0"/>
                  </a:cubicBezTo>
                  <a:lnTo>
                    <a:pt x="36124" y="0"/>
                  </a:lnTo>
                  <a:cubicBezTo>
                    <a:pt x="36124" y="9692"/>
                    <a:pt x="28230" y="17574"/>
                    <a:pt x="18539" y="17574"/>
                  </a:cubicBezTo>
                  <a:cubicBezTo>
                    <a:pt x="8847" y="17574"/>
                    <a:pt x="965" y="9692"/>
                    <a:pt x="965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653050" y="818550"/>
              <a:ext cx="608425" cy="304225"/>
            </a:xfrm>
            <a:custGeom>
              <a:avLst/>
              <a:gdLst/>
              <a:ahLst/>
              <a:cxnLst/>
              <a:rect l="l" t="t" r="r" b="b"/>
              <a:pathLst>
                <a:path w="24337" h="12169" extrusionOk="0">
                  <a:moveTo>
                    <a:pt x="0" y="0"/>
                  </a:moveTo>
                  <a:cubicBezTo>
                    <a:pt x="0" y="6703"/>
                    <a:pt x="5465" y="12168"/>
                    <a:pt x="12169" y="12168"/>
                  </a:cubicBezTo>
                  <a:cubicBezTo>
                    <a:pt x="18884" y="12168"/>
                    <a:pt x="24337" y="6703"/>
                    <a:pt x="24337" y="0"/>
                  </a:cubicBezTo>
                  <a:lnTo>
                    <a:pt x="23372" y="0"/>
                  </a:lnTo>
                  <a:cubicBezTo>
                    <a:pt x="23372" y="6179"/>
                    <a:pt x="18348" y="11204"/>
                    <a:pt x="12169" y="11204"/>
                  </a:cubicBezTo>
                  <a:cubicBezTo>
                    <a:pt x="6001" y="11204"/>
                    <a:pt x="977" y="617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812600" y="818550"/>
              <a:ext cx="289325" cy="144675"/>
            </a:xfrm>
            <a:custGeom>
              <a:avLst/>
              <a:gdLst/>
              <a:ahLst/>
              <a:cxnLst/>
              <a:rect l="l" t="t" r="r" b="b"/>
              <a:pathLst>
                <a:path w="11573" h="5787" extrusionOk="0">
                  <a:moveTo>
                    <a:pt x="0" y="0"/>
                  </a:moveTo>
                  <a:cubicBezTo>
                    <a:pt x="0" y="3191"/>
                    <a:pt x="2596" y="5786"/>
                    <a:pt x="5787" y="5786"/>
                  </a:cubicBezTo>
                  <a:cubicBezTo>
                    <a:pt x="8977" y="5786"/>
                    <a:pt x="11573" y="3191"/>
                    <a:pt x="11573" y="0"/>
                  </a:cubicBezTo>
                  <a:lnTo>
                    <a:pt x="10609" y="0"/>
                  </a:lnTo>
                  <a:cubicBezTo>
                    <a:pt x="10609" y="2655"/>
                    <a:pt x="8454" y="4822"/>
                    <a:pt x="5787" y="4822"/>
                  </a:cubicBezTo>
                  <a:cubicBezTo>
                    <a:pt x="3131" y="4822"/>
                    <a:pt x="964" y="2655"/>
                    <a:pt x="964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0" name="Google Shape;1630;p14"/>
          <p:cNvGrpSpPr/>
          <p:nvPr/>
        </p:nvGrpSpPr>
        <p:grpSpPr>
          <a:xfrm>
            <a:off x="-2" y="11"/>
            <a:ext cx="9149177" cy="5202237"/>
            <a:chOff x="238125" y="829675"/>
            <a:chExt cx="7141100" cy="4050325"/>
          </a:xfrm>
        </p:grpSpPr>
        <p:sp>
          <p:nvSpPr>
            <p:cNvPr id="1631" name="Google Shape;1631;p14"/>
            <p:cNvSpPr/>
            <p:nvPr/>
          </p:nvSpPr>
          <p:spPr>
            <a:xfrm>
              <a:off x="11608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687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5767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7846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954300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11608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13687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15767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17846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1954300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11608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13687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15767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17846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1954300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11608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4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4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13687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15767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17846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7" y="1"/>
                    <a:pt x="1" y="535"/>
                    <a:pt x="1" y="1213"/>
                  </a:cubicBezTo>
                  <a:cubicBezTo>
                    <a:pt x="1" y="1878"/>
                    <a:pt x="547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1954300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25" y="1"/>
                  </a:moveTo>
                  <a:cubicBezTo>
                    <a:pt x="548" y="1"/>
                    <a:pt x="1" y="535"/>
                    <a:pt x="1" y="1213"/>
                  </a:cubicBezTo>
                  <a:cubicBezTo>
                    <a:pt x="1" y="1878"/>
                    <a:pt x="548" y="2425"/>
                    <a:pt x="1225" y="2425"/>
                  </a:cubicBezTo>
                  <a:cubicBezTo>
                    <a:pt x="1890" y="2425"/>
                    <a:pt x="2437" y="1878"/>
                    <a:pt x="2437" y="1213"/>
                  </a:cubicBezTo>
                  <a:cubicBezTo>
                    <a:pt x="2437" y="535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11608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13687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15767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17846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1954300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11608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13687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15767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17846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1954300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11608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13687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15767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17846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13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1954300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13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13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11608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13687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15767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17846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1954300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11608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4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4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13687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15767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17846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7" y="1"/>
                    <a:pt x="1" y="547"/>
                    <a:pt x="1" y="1225"/>
                  </a:cubicBezTo>
                  <a:cubicBezTo>
                    <a:pt x="1" y="1890"/>
                    <a:pt x="547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1954300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25" y="1"/>
                  </a:moveTo>
                  <a:cubicBezTo>
                    <a:pt x="548" y="1"/>
                    <a:pt x="1" y="547"/>
                    <a:pt x="1" y="1225"/>
                  </a:cubicBezTo>
                  <a:cubicBezTo>
                    <a:pt x="1" y="1890"/>
                    <a:pt x="548" y="2437"/>
                    <a:pt x="1225" y="2437"/>
                  </a:cubicBezTo>
                  <a:cubicBezTo>
                    <a:pt x="1890" y="2437"/>
                    <a:pt x="2437" y="1890"/>
                    <a:pt x="2437" y="1225"/>
                  </a:cubicBezTo>
                  <a:cubicBezTo>
                    <a:pt x="2437" y="547"/>
                    <a:pt x="1890" y="1"/>
                    <a:pt x="122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90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5369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74492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952875" y="9196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290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5369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74492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952875" y="11276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290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5369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74492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952875" y="13355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290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5369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74492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2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2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952875" y="1543825"/>
              <a:ext cx="60925" cy="60625"/>
            </a:xfrm>
            <a:custGeom>
              <a:avLst/>
              <a:gdLst/>
              <a:ahLst/>
              <a:cxnLst/>
              <a:rect l="l" t="t" r="r" b="b"/>
              <a:pathLst>
                <a:path w="2437" h="2425" extrusionOk="0">
                  <a:moveTo>
                    <a:pt x="1213" y="1"/>
                  </a:moveTo>
                  <a:cubicBezTo>
                    <a:pt x="547" y="1"/>
                    <a:pt x="0" y="535"/>
                    <a:pt x="0" y="1213"/>
                  </a:cubicBezTo>
                  <a:cubicBezTo>
                    <a:pt x="0" y="1878"/>
                    <a:pt x="547" y="2425"/>
                    <a:pt x="1213" y="2425"/>
                  </a:cubicBezTo>
                  <a:cubicBezTo>
                    <a:pt x="1890" y="2425"/>
                    <a:pt x="2436" y="1878"/>
                    <a:pt x="2436" y="1213"/>
                  </a:cubicBezTo>
                  <a:cubicBezTo>
                    <a:pt x="2436" y="535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290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5369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74492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952875" y="17517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290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5369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74492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952875" y="19603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3290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5369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74492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952875" y="21682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13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13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3290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369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74492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952875" y="237622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3290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369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74492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2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2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952875" y="2584175"/>
              <a:ext cx="60925" cy="60925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213" y="1"/>
                  </a:moveTo>
                  <a:cubicBezTo>
                    <a:pt x="547" y="1"/>
                    <a:pt x="0" y="547"/>
                    <a:pt x="0" y="1225"/>
                  </a:cubicBezTo>
                  <a:cubicBezTo>
                    <a:pt x="0" y="1890"/>
                    <a:pt x="547" y="2437"/>
                    <a:pt x="1213" y="2437"/>
                  </a:cubicBezTo>
                  <a:cubicBezTo>
                    <a:pt x="1890" y="2437"/>
                    <a:pt x="2436" y="1890"/>
                    <a:pt x="2436" y="1225"/>
                  </a:cubicBezTo>
                  <a:cubicBezTo>
                    <a:pt x="2436" y="547"/>
                    <a:pt x="1890" y="1"/>
                    <a:pt x="121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6855150" y="1831350"/>
              <a:ext cx="347900" cy="305800"/>
            </a:xfrm>
            <a:custGeom>
              <a:avLst/>
              <a:gdLst/>
              <a:ahLst/>
              <a:cxnLst/>
              <a:rect l="l" t="t" r="r" b="b"/>
              <a:pathLst>
                <a:path w="13916" h="12232" extrusionOk="0">
                  <a:moveTo>
                    <a:pt x="6961" y="2175"/>
                  </a:moveTo>
                  <a:cubicBezTo>
                    <a:pt x="8225" y="2175"/>
                    <a:pt x="9467" y="2784"/>
                    <a:pt x="10232" y="3912"/>
                  </a:cubicBezTo>
                  <a:cubicBezTo>
                    <a:pt x="11444" y="5718"/>
                    <a:pt x="10968" y="8166"/>
                    <a:pt x="9162" y="9390"/>
                  </a:cubicBezTo>
                  <a:cubicBezTo>
                    <a:pt x="8487" y="9843"/>
                    <a:pt x="7722" y="10060"/>
                    <a:pt x="6964" y="10060"/>
                  </a:cubicBezTo>
                  <a:cubicBezTo>
                    <a:pt x="5697" y="10060"/>
                    <a:pt x="4451" y="9451"/>
                    <a:pt x="3684" y="8320"/>
                  </a:cubicBezTo>
                  <a:cubicBezTo>
                    <a:pt x="2472" y="6526"/>
                    <a:pt x="2947" y="4066"/>
                    <a:pt x="4754" y="2854"/>
                  </a:cubicBezTo>
                  <a:cubicBezTo>
                    <a:pt x="5432" y="2395"/>
                    <a:pt x="6200" y="2175"/>
                    <a:pt x="6961" y="2175"/>
                  </a:cubicBezTo>
                  <a:close/>
                  <a:moveTo>
                    <a:pt x="6949" y="1"/>
                  </a:moveTo>
                  <a:cubicBezTo>
                    <a:pt x="5771" y="1"/>
                    <a:pt x="4580" y="340"/>
                    <a:pt x="3530" y="1048"/>
                  </a:cubicBezTo>
                  <a:cubicBezTo>
                    <a:pt x="737" y="2937"/>
                    <a:pt x="0" y="6740"/>
                    <a:pt x="1890" y="9544"/>
                  </a:cubicBezTo>
                  <a:cubicBezTo>
                    <a:pt x="3071" y="11290"/>
                    <a:pt x="4999" y="12232"/>
                    <a:pt x="6961" y="12232"/>
                  </a:cubicBezTo>
                  <a:cubicBezTo>
                    <a:pt x="8138" y="12232"/>
                    <a:pt x="9327" y="11893"/>
                    <a:pt x="10374" y="11184"/>
                  </a:cubicBezTo>
                  <a:cubicBezTo>
                    <a:pt x="13179" y="9295"/>
                    <a:pt x="13915" y="5492"/>
                    <a:pt x="12026" y="2700"/>
                  </a:cubicBezTo>
                  <a:cubicBezTo>
                    <a:pt x="10845" y="946"/>
                    <a:pt x="8915" y="1"/>
                    <a:pt x="6949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1802200" y="4450075"/>
              <a:ext cx="347900" cy="306000"/>
            </a:xfrm>
            <a:custGeom>
              <a:avLst/>
              <a:gdLst/>
              <a:ahLst/>
              <a:cxnLst/>
              <a:rect l="l" t="t" r="r" b="b"/>
              <a:pathLst>
                <a:path w="13916" h="12240" extrusionOk="0">
                  <a:moveTo>
                    <a:pt x="6955" y="2174"/>
                  </a:moveTo>
                  <a:cubicBezTo>
                    <a:pt x="8219" y="2174"/>
                    <a:pt x="9463" y="2783"/>
                    <a:pt x="10220" y="3911"/>
                  </a:cubicBezTo>
                  <a:cubicBezTo>
                    <a:pt x="11444" y="5717"/>
                    <a:pt x="10969" y="8165"/>
                    <a:pt x="9163" y="9389"/>
                  </a:cubicBezTo>
                  <a:cubicBezTo>
                    <a:pt x="8485" y="9849"/>
                    <a:pt x="7716" y="10069"/>
                    <a:pt x="6956" y="10069"/>
                  </a:cubicBezTo>
                  <a:cubicBezTo>
                    <a:pt x="5691" y="10069"/>
                    <a:pt x="4449" y="9460"/>
                    <a:pt x="3685" y="8331"/>
                  </a:cubicBezTo>
                  <a:cubicBezTo>
                    <a:pt x="2473" y="6525"/>
                    <a:pt x="2948" y="4065"/>
                    <a:pt x="4754" y="2853"/>
                  </a:cubicBezTo>
                  <a:cubicBezTo>
                    <a:pt x="5428" y="2394"/>
                    <a:pt x="6195" y="2174"/>
                    <a:pt x="6955" y="2174"/>
                  </a:cubicBezTo>
                  <a:close/>
                  <a:moveTo>
                    <a:pt x="6949" y="0"/>
                  </a:moveTo>
                  <a:cubicBezTo>
                    <a:pt x="5772" y="0"/>
                    <a:pt x="4581" y="339"/>
                    <a:pt x="3530" y="1047"/>
                  </a:cubicBezTo>
                  <a:cubicBezTo>
                    <a:pt x="738" y="2937"/>
                    <a:pt x="1" y="6739"/>
                    <a:pt x="1890" y="9543"/>
                  </a:cubicBezTo>
                  <a:cubicBezTo>
                    <a:pt x="3070" y="11295"/>
                    <a:pt x="4996" y="12239"/>
                    <a:pt x="6955" y="12239"/>
                  </a:cubicBezTo>
                  <a:cubicBezTo>
                    <a:pt x="8134" y="12239"/>
                    <a:pt x="9326" y="11897"/>
                    <a:pt x="10375" y="11183"/>
                  </a:cubicBezTo>
                  <a:cubicBezTo>
                    <a:pt x="13179" y="9294"/>
                    <a:pt x="13916" y="5503"/>
                    <a:pt x="12026" y="2699"/>
                  </a:cubicBezTo>
                  <a:cubicBezTo>
                    <a:pt x="10845" y="945"/>
                    <a:pt x="8915" y="0"/>
                    <a:pt x="694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6663250" y="1716425"/>
              <a:ext cx="163700" cy="163725"/>
            </a:xfrm>
            <a:custGeom>
              <a:avLst/>
              <a:gdLst/>
              <a:ahLst/>
              <a:cxnLst/>
              <a:rect l="l" t="t" r="r" b="b"/>
              <a:pathLst>
                <a:path w="6548" h="6549" extrusionOk="0">
                  <a:moveTo>
                    <a:pt x="3268" y="1"/>
                  </a:moveTo>
                  <a:cubicBezTo>
                    <a:pt x="1462" y="1"/>
                    <a:pt x="0" y="1474"/>
                    <a:pt x="0" y="3280"/>
                  </a:cubicBezTo>
                  <a:cubicBezTo>
                    <a:pt x="0" y="5087"/>
                    <a:pt x="1462" y="6548"/>
                    <a:pt x="3268" y="6548"/>
                  </a:cubicBezTo>
                  <a:cubicBezTo>
                    <a:pt x="5074" y="6548"/>
                    <a:pt x="6548" y="5087"/>
                    <a:pt x="6548" y="3280"/>
                  </a:cubicBezTo>
                  <a:cubicBezTo>
                    <a:pt x="6548" y="1474"/>
                    <a:pt x="5074" y="1"/>
                    <a:pt x="326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1976000" y="4198175"/>
              <a:ext cx="143800" cy="143525"/>
            </a:xfrm>
            <a:custGeom>
              <a:avLst/>
              <a:gdLst/>
              <a:ahLst/>
              <a:cxnLst/>
              <a:rect l="l" t="t" r="r" b="b"/>
              <a:pathLst>
                <a:path w="5752" h="5741" extrusionOk="0">
                  <a:moveTo>
                    <a:pt x="2876" y="1"/>
                  </a:moveTo>
                  <a:cubicBezTo>
                    <a:pt x="1284" y="1"/>
                    <a:pt x="0" y="1284"/>
                    <a:pt x="0" y="2865"/>
                  </a:cubicBezTo>
                  <a:cubicBezTo>
                    <a:pt x="0" y="4457"/>
                    <a:pt x="1284" y="5740"/>
                    <a:pt x="2876" y="5740"/>
                  </a:cubicBezTo>
                  <a:cubicBezTo>
                    <a:pt x="4468" y="5740"/>
                    <a:pt x="5752" y="4457"/>
                    <a:pt x="5752" y="2865"/>
                  </a:cubicBezTo>
                  <a:cubicBezTo>
                    <a:pt x="5752" y="1284"/>
                    <a:pt x="4468" y="1"/>
                    <a:pt x="2876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3721900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3886775" y="428612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355732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372190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53"/>
                    <a:pt x="1189" y="2353"/>
                  </a:cubicBezTo>
                  <a:cubicBezTo>
                    <a:pt x="1843" y="2353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3886775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53"/>
                    <a:pt x="1177" y="2353"/>
                  </a:cubicBezTo>
                  <a:cubicBezTo>
                    <a:pt x="1831" y="2353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051350" y="4451300"/>
              <a:ext cx="59150" cy="58825"/>
            </a:xfrm>
            <a:custGeom>
              <a:avLst/>
              <a:gdLst/>
              <a:ahLst/>
              <a:cxnLst/>
              <a:rect l="l" t="t" r="r" b="b"/>
              <a:pathLst>
                <a:path w="2366" h="2353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53"/>
                    <a:pt x="1189" y="2353"/>
                  </a:cubicBezTo>
                  <a:cubicBezTo>
                    <a:pt x="1843" y="2353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32278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9" y="2365"/>
                  </a:cubicBezTo>
                  <a:cubicBezTo>
                    <a:pt x="1842" y="2365"/>
                    <a:pt x="2365" y="1830"/>
                    <a:pt x="2365" y="1176"/>
                  </a:cubicBezTo>
                  <a:cubicBezTo>
                    <a:pt x="2365" y="523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3392750" y="4616175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23"/>
                    <a:pt x="0" y="1176"/>
                  </a:cubicBezTo>
                  <a:cubicBezTo>
                    <a:pt x="0" y="1830"/>
                    <a:pt x="523" y="2365"/>
                    <a:pt x="1177" y="2365"/>
                  </a:cubicBezTo>
                  <a:cubicBezTo>
                    <a:pt x="1830" y="2365"/>
                    <a:pt x="2353" y="1830"/>
                    <a:pt x="2353" y="1176"/>
                  </a:cubicBezTo>
                  <a:cubicBezTo>
                    <a:pt x="2353" y="523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35573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372190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23"/>
                    <a:pt x="1" y="1176"/>
                  </a:cubicBezTo>
                  <a:cubicBezTo>
                    <a:pt x="1" y="1830"/>
                    <a:pt x="535" y="2365"/>
                    <a:pt x="1189" y="2365"/>
                  </a:cubicBezTo>
                  <a:cubicBezTo>
                    <a:pt x="1843" y="2365"/>
                    <a:pt x="2365" y="1830"/>
                    <a:pt x="2365" y="1176"/>
                  </a:cubicBezTo>
                  <a:cubicBezTo>
                    <a:pt x="2365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388677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5" y="1830"/>
                    <a:pt x="2365" y="1176"/>
                  </a:cubicBezTo>
                  <a:cubicBezTo>
                    <a:pt x="2365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051350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23"/>
                    <a:pt x="1" y="1176"/>
                  </a:cubicBezTo>
                  <a:cubicBezTo>
                    <a:pt x="1" y="1830"/>
                    <a:pt x="536" y="2365"/>
                    <a:pt x="1189" y="2365"/>
                  </a:cubicBezTo>
                  <a:cubicBezTo>
                    <a:pt x="1843" y="2365"/>
                    <a:pt x="2366" y="1830"/>
                    <a:pt x="2366" y="1176"/>
                  </a:cubicBezTo>
                  <a:cubicBezTo>
                    <a:pt x="2366" y="523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16225" y="4616175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23"/>
                    <a:pt x="1" y="1176"/>
                  </a:cubicBezTo>
                  <a:cubicBezTo>
                    <a:pt x="1" y="1830"/>
                    <a:pt x="524" y="2365"/>
                    <a:pt x="1177" y="2365"/>
                  </a:cubicBezTo>
                  <a:cubicBezTo>
                    <a:pt x="1831" y="2365"/>
                    <a:pt x="2366" y="1830"/>
                    <a:pt x="2366" y="1176"/>
                  </a:cubicBezTo>
                  <a:cubicBezTo>
                    <a:pt x="2366" y="523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80825" y="4616175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23"/>
                    <a:pt x="0" y="1176"/>
                  </a:cubicBezTo>
                  <a:cubicBezTo>
                    <a:pt x="0" y="1830"/>
                    <a:pt x="535" y="2365"/>
                    <a:pt x="1188" y="2365"/>
                  </a:cubicBezTo>
                  <a:cubicBezTo>
                    <a:pt x="1830" y="2365"/>
                    <a:pt x="2365" y="1830"/>
                    <a:pt x="2365" y="1176"/>
                  </a:cubicBezTo>
                  <a:cubicBezTo>
                    <a:pt x="2365" y="523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3063300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32278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9" y="2365"/>
                  </a:cubicBezTo>
                  <a:cubicBezTo>
                    <a:pt x="1842" y="2365"/>
                    <a:pt x="2365" y="1842"/>
                    <a:pt x="2365" y="1188"/>
                  </a:cubicBezTo>
                  <a:cubicBezTo>
                    <a:pt x="2365" y="535"/>
                    <a:pt x="1842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339275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35573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372190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5" y="0"/>
                    <a:pt x="1" y="535"/>
                    <a:pt x="1" y="1188"/>
                  </a:cubicBezTo>
                  <a:cubicBezTo>
                    <a:pt x="1" y="1842"/>
                    <a:pt x="535" y="2365"/>
                    <a:pt x="1189" y="2365"/>
                  </a:cubicBezTo>
                  <a:cubicBezTo>
                    <a:pt x="1843" y="2365"/>
                    <a:pt x="2365" y="1842"/>
                    <a:pt x="2365" y="1188"/>
                  </a:cubicBezTo>
                  <a:cubicBezTo>
                    <a:pt x="2365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388677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5" y="1842"/>
                    <a:pt x="2365" y="1188"/>
                  </a:cubicBezTo>
                  <a:cubicBezTo>
                    <a:pt x="2365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051350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89" y="0"/>
                  </a:moveTo>
                  <a:cubicBezTo>
                    <a:pt x="536" y="0"/>
                    <a:pt x="1" y="535"/>
                    <a:pt x="1" y="1188"/>
                  </a:cubicBezTo>
                  <a:cubicBezTo>
                    <a:pt x="1" y="1842"/>
                    <a:pt x="536" y="2365"/>
                    <a:pt x="1189" y="2365"/>
                  </a:cubicBezTo>
                  <a:cubicBezTo>
                    <a:pt x="1843" y="2365"/>
                    <a:pt x="2366" y="1842"/>
                    <a:pt x="2366" y="1188"/>
                  </a:cubicBezTo>
                  <a:cubicBezTo>
                    <a:pt x="2366" y="535"/>
                    <a:pt x="1843" y="0"/>
                    <a:pt x="1189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216225" y="4781050"/>
              <a:ext cx="59150" cy="59125"/>
            </a:xfrm>
            <a:custGeom>
              <a:avLst/>
              <a:gdLst/>
              <a:ahLst/>
              <a:cxnLst/>
              <a:rect l="l" t="t" r="r" b="b"/>
              <a:pathLst>
                <a:path w="2366" h="2365" extrusionOk="0">
                  <a:moveTo>
                    <a:pt x="1177" y="0"/>
                  </a:moveTo>
                  <a:cubicBezTo>
                    <a:pt x="524" y="0"/>
                    <a:pt x="1" y="535"/>
                    <a:pt x="1" y="1188"/>
                  </a:cubicBezTo>
                  <a:cubicBezTo>
                    <a:pt x="1" y="1842"/>
                    <a:pt x="524" y="2365"/>
                    <a:pt x="1177" y="2365"/>
                  </a:cubicBezTo>
                  <a:cubicBezTo>
                    <a:pt x="1831" y="2365"/>
                    <a:pt x="2366" y="1842"/>
                    <a:pt x="2366" y="1188"/>
                  </a:cubicBezTo>
                  <a:cubicBezTo>
                    <a:pt x="2366" y="535"/>
                    <a:pt x="1831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380825" y="4781050"/>
              <a:ext cx="59125" cy="59125"/>
            </a:xfrm>
            <a:custGeom>
              <a:avLst/>
              <a:gdLst/>
              <a:ahLst/>
              <a:cxnLst/>
              <a:rect l="l" t="t" r="r" b="b"/>
              <a:pathLst>
                <a:path w="2365" h="2365" extrusionOk="0">
                  <a:moveTo>
                    <a:pt x="1188" y="0"/>
                  </a:moveTo>
                  <a:cubicBezTo>
                    <a:pt x="535" y="0"/>
                    <a:pt x="0" y="535"/>
                    <a:pt x="0" y="1188"/>
                  </a:cubicBezTo>
                  <a:cubicBezTo>
                    <a:pt x="0" y="1842"/>
                    <a:pt x="535" y="2365"/>
                    <a:pt x="1188" y="2365"/>
                  </a:cubicBezTo>
                  <a:cubicBezTo>
                    <a:pt x="1830" y="2365"/>
                    <a:pt x="2365" y="1842"/>
                    <a:pt x="2365" y="1188"/>
                  </a:cubicBezTo>
                  <a:cubicBezTo>
                    <a:pt x="2365" y="535"/>
                    <a:pt x="1830" y="0"/>
                    <a:pt x="1188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5700" y="4781050"/>
              <a:ext cx="58850" cy="59125"/>
            </a:xfrm>
            <a:custGeom>
              <a:avLst/>
              <a:gdLst/>
              <a:ahLst/>
              <a:cxnLst/>
              <a:rect l="l" t="t" r="r" b="b"/>
              <a:pathLst>
                <a:path w="2354" h="2365" extrusionOk="0">
                  <a:moveTo>
                    <a:pt x="1177" y="0"/>
                  </a:moveTo>
                  <a:cubicBezTo>
                    <a:pt x="523" y="0"/>
                    <a:pt x="0" y="535"/>
                    <a:pt x="0" y="1188"/>
                  </a:cubicBezTo>
                  <a:cubicBezTo>
                    <a:pt x="0" y="1842"/>
                    <a:pt x="523" y="2365"/>
                    <a:pt x="1177" y="2365"/>
                  </a:cubicBezTo>
                  <a:cubicBezTo>
                    <a:pt x="1830" y="2365"/>
                    <a:pt x="2353" y="1842"/>
                    <a:pt x="2353" y="1188"/>
                  </a:cubicBezTo>
                  <a:cubicBezTo>
                    <a:pt x="2353" y="535"/>
                    <a:pt x="1830" y="0"/>
                    <a:pt x="1177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238125" y="3757625"/>
              <a:ext cx="1120575" cy="1122375"/>
            </a:xfrm>
            <a:custGeom>
              <a:avLst/>
              <a:gdLst/>
              <a:ahLst/>
              <a:cxnLst/>
              <a:rect l="l" t="t" r="r" b="b"/>
              <a:pathLst>
                <a:path w="44823" h="44895" extrusionOk="0">
                  <a:moveTo>
                    <a:pt x="0" y="0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4170" y="1094"/>
                    <a:pt x="43741" y="20653"/>
                    <a:pt x="43741" y="44704"/>
                  </a:cubicBezTo>
                  <a:cubicBezTo>
                    <a:pt x="43741" y="44763"/>
                    <a:pt x="43741" y="44835"/>
                    <a:pt x="43741" y="44894"/>
                  </a:cubicBezTo>
                  <a:lnTo>
                    <a:pt x="44823" y="44894"/>
                  </a:lnTo>
                  <a:cubicBezTo>
                    <a:pt x="44823" y="44835"/>
                    <a:pt x="44823" y="44763"/>
                    <a:pt x="44823" y="44704"/>
                  </a:cubicBezTo>
                  <a:cubicBezTo>
                    <a:pt x="44823" y="20059"/>
                    <a:pt x="24776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238125" y="3919225"/>
              <a:ext cx="958975" cy="960775"/>
            </a:xfrm>
            <a:custGeom>
              <a:avLst/>
              <a:gdLst/>
              <a:ahLst/>
              <a:cxnLst/>
              <a:rect l="l" t="t" r="r" b="b"/>
              <a:pathLst>
                <a:path w="38359" h="38431" extrusionOk="0">
                  <a:moveTo>
                    <a:pt x="0" y="1"/>
                  </a:moveTo>
                  <a:lnTo>
                    <a:pt x="0" y="1094"/>
                  </a:lnTo>
                  <a:lnTo>
                    <a:pt x="131" y="1094"/>
                  </a:lnTo>
                  <a:cubicBezTo>
                    <a:pt x="20617" y="1094"/>
                    <a:pt x="37277" y="17754"/>
                    <a:pt x="37277" y="38240"/>
                  </a:cubicBezTo>
                  <a:cubicBezTo>
                    <a:pt x="37277" y="38299"/>
                    <a:pt x="37277" y="38371"/>
                    <a:pt x="37277" y="38430"/>
                  </a:cubicBezTo>
                  <a:lnTo>
                    <a:pt x="38358" y="38430"/>
                  </a:lnTo>
                  <a:cubicBezTo>
                    <a:pt x="38358" y="38371"/>
                    <a:pt x="38358" y="38299"/>
                    <a:pt x="38358" y="38240"/>
                  </a:cubicBezTo>
                  <a:cubicBezTo>
                    <a:pt x="38358" y="17160"/>
                    <a:pt x="21211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238125" y="4080825"/>
              <a:ext cx="797350" cy="799175"/>
            </a:xfrm>
            <a:custGeom>
              <a:avLst/>
              <a:gdLst/>
              <a:ahLst/>
              <a:cxnLst/>
              <a:rect l="l" t="t" r="r" b="b"/>
              <a:pathLst>
                <a:path w="31894" h="31967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7052" y="1082"/>
                    <a:pt x="30813" y="14855"/>
                    <a:pt x="30813" y="31776"/>
                  </a:cubicBezTo>
                  <a:cubicBezTo>
                    <a:pt x="30813" y="31835"/>
                    <a:pt x="30813" y="31907"/>
                    <a:pt x="30813" y="31966"/>
                  </a:cubicBezTo>
                  <a:lnTo>
                    <a:pt x="31894" y="31966"/>
                  </a:lnTo>
                  <a:cubicBezTo>
                    <a:pt x="31894" y="31907"/>
                    <a:pt x="31894" y="31835"/>
                    <a:pt x="31894" y="31776"/>
                  </a:cubicBezTo>
                  <a:cubicBezTo>
                    <a:pt x="31894" y="14261"/>
                    <a:pt x="1764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238125" y="4242450"/>
              <a:ext cx="636050" cy="637550"/>
            </a:xfrm>
            <a:custGeom>
              <a:avLst/>
              <a:gdLst/>
              <a:ahLst/>
              <a:cxnLst/>
              <a:rect l="l" t="t" r="r" b="b"/>
              <a:pathLst>
                <a:path w="25442" h="25502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13487" y="1082"/>
                    <a:pt x="24348" y="11955"/>
                    <a:pt x="24348" y="25311"/>
                  </a:cubicBezTo>
                  <a:cubicBezTo>
                    <a:pt x="24348" y="25370"/>
                    <a:pt x="24348" y="25442"/>
                    <a:pt x="24348" y="25501"/>
                  </a:cubicBezTo>
                  <a:lnTo>
                    <a:pt x="25430" y="25501"/>
                  </a:lnTo>
                  <a:cubicBezTo>
                    <a:pt x="25430" y="25442"/>
                    <a:pt x="25441" y="25370"/>
                    <a:pt x="25441" y="25311"/>
                  </a:cubicBezTo>
                  <a:cubicBezTo>
                    <a:pt x="25441" y="11349"/>
                    <a:pt x="14081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238125" y="4404050"/>
              <a:ext cx="474450" cy="475950"/>
            </a:xfrm>
            <a:custGeom>
              <a:avLst/>
              <a:gdLst/>
              <a:ahLst/>
              <a:cxnLst/>
              <a:rect l="l" t="t" r="r" b="b"/>
              <a:pathLst>
                <a:path w="18978" h="19038" extrusionOk="0">
                  <a:moveTo>
                    <a:pt x="0" y="1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9922" y="1082"/>
                    <a:pt x="17884" y="9055"/>
                    <a:pt x="17884" y="18847"/>
                  </a:cubicBezTo>
                  <a:cubicBezTo>
                    <a:pt x="17884" y="18906"/>
                    <a:pt x="17884" y="18978"/>
                    <a:pt x="17884" y="19037"/>
                  </a:cubicBezTo>
                  <a:lnTo>
                    <a:pt x="18965" y="19037"/>
                  </a:lnTo>
                  <a:cubicBezTo>
                    <a:pt x="18965" y="18978"/>
                    <a:pt x="18977" y="18906"/>
                    <a:pt x="18977" y="18847"/>
                  </a:cubicBezTo>
                  <a:cubicBezTo>
                    <a:pt x="18977" y="8449"/>
                    <a:pt x="10516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238125" y="4565650"/>
              <a:ext cx="312825" cy="314350"/>
            </a:xfrm>
            <a:custGeom>
              <a:avLst/>
              <a:gdLst/>
              <a:ahLst/>
              <a:cxnLst/>
              <a:rect l="l" t="t" r="r" b="b"/>
              <a:pathLst>
                <a:path w="12513" h="12574" extrusionOk="0">
                  <a:moveTo>
                    <a:pt x="0" y="1"/>
                  </a:moveTo>
                  <a:lnTo>
                    <a:pt x="0" y="1082"/>
                  </a:lnTo>
                  <a:lnTo>
                    <a:pt x="131" y="1082"/>
                  </a:lnTo>
                  <a:cubicBezTo>
                    <a:pt x="6357" y="1082"/>
                    <a:pt x="11420" y="6156"/>
                    <a:pt x="11420" y="12383"/>
                  </a:cubicBezTo>
                  <a:cubicBezTo>
                    <a:pt x="11420" y="12442"/>
                    <a:pt x="11420" y="12514"/>
                    <a:pt x="11420" y="12573"/>
                  </a:cubicBezTo>
                  <a:lnTo>
                    <a:pt x="12501" y="12573"/>
                  </a:lnTo>
                  <a:cubicBezTo>
                    <a:pt x="12501" y="12514"/>
                    <a:pt x="12513" y="12442"/>
                    <a:pt x="12513" y="12383"/>
                  </a:cubicBezTo>
                  <a:cubicBezTo>
                    <a:pt x="12513" y="5550"/>
                    <a:pt x="6952" y="1"/>
                    <a:pt x="131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238125" y="4727275"/>
              <a:ext cx="151225" cy="152725"/>
            </a:xfrm>
            <a:custGeom>
              <a:avLst/>
              <a:gdLst/>
              <a:ahLst/>
              <a:cxnLst/>
              <a:rect l="l" t="t" r="r" b="b"/>
              <a:pathLst>
                <a:path w="6049" h="6109" extrusionOk="0">
                  <a:moveTo>
                    <a:pt x="0" y="0"/>
                  </a:moveTo>
                  <a:lnTo>
                    <a:pt x="0" y="1094"/>
                  </a:lnTo>
                  <a:cubicBezTo>
                    <a:pt x="48" y="1094"/>
                    <a:pt x="83" y="1082"/>
                    <a:pt x="131" y="1082"/>
                  </a:cubicBezTo>
                  <a:cubicBezTo>
                    <a:pt x="2793" y="1082"/>
                    <a:pt x="4955" y="3256"/>
                    <a:pt x="4955" y="5918"/>
                  </a:cubicBezTo>
                  <a:cubicBezTo>
                    <a:pt x="4955" y="5977"/>
                    <a:pt x="4955" y="6049"/>
                    <a:pt x="4943" y="6108"/>
                  </a:cubicBezTo>
                  <a:lnTo>
                    <a:pt x="6037" y="6108"/>
                  </a:lnTo>
                  <a:cubicBezTo>
                    <a:pt x="6037" y="6049"/>
                    <a:pt x="6048" y="5977"/>
                    <a:pt x="6048" y="5918"/>
                  </a:cubicBezTo>
                  <a:cubicBezTo>
                    <a:pt x="6048" y="2650"/>
                    <a:pt x="3387" y="0"/>
                    <a:pt x="131" y="0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5046275" y="3685425"/>
              <a:ext cx="2332950" cy="1154750"/>
            </a:xfrm>
            <a:custGeom>
              <a:avLst/>
              <a:gdLst/>
              <a:ahLst/>
              <a:cxnLst/>
              <a:rect l="l" t="t" r="r" b="b"/>
              <a:pathLst>
                <a:path w="93318" h="46190" extrusionOk="0">
                  <a:moveTo>
                    <a:pt x="47663" y="1"/>
                  </a:moveTo>
                  <a:cubicBezTo>
                    <a:pt x="21865" y="1"/>
                    <a:pt x="796" y="20582"/>
                    <a:pt x="0" y="46190"/>
                  </a:cubicBezTo>
                  <a:lnTo>
                    <a:pt x="1058" y="46190"/>
                  </a:lnTo>
                  <a:cubicBezTo>
                    <a:pt x="1842" y="21164"/>
                    <a:pt x="22447" y="1046"/>
                    <a:pt x="47663" y="1046"/>
                  </a:cubicBezTo>
                  <a:cubicBezTo>
                    <a:pt x="70110" y="1046"/>
                    <a:pt x="88897" y="16982"/>
                    <a:pt x="93317" y="38133"/>
                  </a:cubicBezTo>
                  <a:lnTo>
                    <a:pt x="93317" y="33903"/>
                  </a:lnTo>
                  <a:cubicBezTo>
                    <a:pt x="87387" y="14308"/>
                    <a:pt x="69159" y="1"/>
                    <a:pt x="47663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5219150" y="3858025"/>
              <a:ext cx="2037375" cy="982150"/>
            </a:xfrm>
            <a:custGeom>
              <a:avLst/>
              <a:gdLst/>
              <a:ahLst/>
              <a:cxnLst/>
              <a:rect l="l" t="t" r="r" b="b"/>
              <a:pathLst>
                <a:path w="81495" h="39286" extrusionOk="0">
                  <a:moveTo>
                    <a:pt x="40748" y="1"/>
                  </a:moveTo>
                  <a:cubicBezTo>
                    <a:pt x="18764" y="1"/>
                    <a:pt x="785" y="17492"/>
                    <a:pt x="1" y="39286"/>
                  </a:cubicBezTo>
                  <a:lnTo>
                    <a:pt x="1047" y="39286"/>
                  </a:lnTo>
                  <a:cubicBezTo>
                    <a:pt x="1831" y="18063"/>
                    <a:pt x="19335" y="1046"/>
                    <a:pt x="40748" y="1046"/>
                  </a:cubicBezTo>
                  <a:cubicBezTo>
                    <a:pt x="62161" y="1046"/>
                    <a:pt x="79664" y="18063"/>
                    <a:pt x="80449" y="39286"/>
                  </a:cubicBezTo>
                  <a:lnTo>
                    <a:pt x="81494" y="39286"/>
                  </a:lnTo>
                  <a:cubicBezTo>
                    <a:pt x="80710" y="17492"/>
                    <a:pt x="62731" y="1"/>
                    <a:pt x="40748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5391750" y="4030625"/>
              <a:ext cx="1692175" cy="809550"/>
            </a:xfrm>
            <a:custGeom>
              <a:avLst/>
              <a:gdLst/>
              <a:ahLst/>
              <a:cxnLst/>
              <a:rect l="l" t="t" r="r" b="b"/>
              <a:pathLst>
                <a:path w="67687" h="32382" extrusionOk="0">
                  <a:moveTo>
                    <a:pt x="33844" y="1"/>
                  </a:moveTo>
                  <a:cubicBezTo>
                    <a:pt x="15663" y="1"/>
                    <a:pt x="785" y="14391"/>
                    <a:pt x="1" y="32382"/>
                  </a:cubicBezTo>
                  <a:lnTo>
                    <a:pt x="1047" y="32382"/>
                  </a:lnTo>
                  <a:cubicBezTo>
                    <a:pt x="1831" y="14973"/>
                    <a:pt x="16233" y="1046"/>
                    <a:pt x="33844" y="1046"/>
                  </a:cubicBezTo>
                  <a:cubicBezTo>
                    <a:pt x="51442" y="1046"/>
                    <a:pt x="65856" y="14973"/>
                    <a:pt x="66641" y="32382"/>
                  </a:cubicBezTo>
                  <a:lnTo>
                    <a:pt x="67686" y="32382"/>
                  </a:lnTo>
                  <a:cubicBezTo>
                    <a:pt x="66902" y="14391"/>
                    <a:pt x="52025" y="1"/>
                    <a:pt x="3384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5564350" y="4202925"/>
              <a:ext cx="1346675" cy="637250"/>
            </a:xfrm>
            <a:custGeom>
              <a:avLst/>
              <a:gdLst/>
              <a:ahLst/>
              <a:cxnLst/>
              <a:rect l="l" t="t" r="r" b="b"/>
              <a:pathLst>
                <a:path w="53867" h="25490" extrusionOk="0">
                  <a:moveTo>
                    <a:pt x="26940" y="1"/>
                  </a:moveTo>
                  <a:cubicBezTo>
                    <a:pt x="12561" y="1"/>
                    <a:pt x="785" y="11302"/>
                    <a:pt x="1" y="25490"/>
                  </a:cubicBezTo>
                  <a:lnTo>
                    <a:pt x="1059" y="25490"/>
                  </a:lnTo>
                  <a:cubicBezTo>
                    <a:pt x="1831" y="11884"/>
                    <a:pt x="13144" y="1047"/>
                    <a:pt x="26940" y="1047"/>
                  </a:cubicBezTo>
                  <a:cubicBezTo>
                    <a:pt x="40736" y="1047"/>
                    <a:pt x="52048" y="11884"/>
                    <a:pt x="52821" y="25490"/>
                  </a:cubicBezTo>
                  <a:lnTo>
                    <a:pt x="53866" y="25490"/>
                  </a:lnTo>
                  <a:cubicBezTo>
                    <a:pt x="53094" y="11302"/>
                    <a:pt x="41306" y="1"/>
                    <a:pt x="26940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5737550" y="4375525"/>
              <a:ext cx="1000575" cy="464650"/>
            </a:xfrm>
            <a:custGeom>
              <a:avLst/>
              <a:gdLst/>
              <a:ahLst/>
              <a:cxnLst/>
              <a:rect l="l" t="t" r="r" b="b"/>
              <a:pathLst>
                <a:path w="40023" h="18586" extrusionOk="0">
                  <a:moveTo>
                    <a:pt x="20012" y="1"/>
                  </a:moveTo>
                  <a:cubicBezTo>
                    <a:pt x="9448" y="1"/>
                    <a:pt x="761" y="8212"/>
                    <a:pt x="1" y="18586"/>
                  </a:cubicBezTo>
                  <a:lnTo>
                    <a:pt x="1046" y="18586"/>
                  </a:lnTo>
                  <a:cubicBezTo>
                    <a:pt x="1807" y="8794"/>
                    <a:pt x="10018" y="1047"/>
                    <a:pt x="20012" y="1047"/>
                  </a:cubicBezTo>
                  <a:cubicBezTo>
                    <a:pt x="29993" y="1047"/>
                    <a:pt x="38216" y="8794"/>
                    <a:pt x="38977" y="18586"/>
                  </a:cubicBezTo>
                  <a:lnTo>
                    <a:pt x="40023" y="18586"/>
                  </a:lnTo>
                  <a:cubicBezTo>
                    <a:pt x="39262" y="8212"/>
                    <a:pt x="30576" y="1"/>
                    <a:pt x="20012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5910750" y="4548125"/>
              <a:ext cx="654175" cy="292050"/>
            </a:xfrm>
            <a:custGeom>
              <a:avLst/>
              <a:gdLst/>
              <a:ahLst/>
              <a:cxnLst/>
              <a:rect l="l" t="t" r="r" b="b"/>
              <a:pathLst>
                <a:path w="26167" h="11682" extrusionOk="0">
                  <a:moveTo>
                    <a:pt x="13084" y="1"/>
                  </a:moveTo>
                  <a:cubicBezTo>
                    <a:pt x="6322" y="1"/>
                    <a:pt x="737" y="5122"/>
                    <a:pt x="0" y="11682"/>
                  </a:cubicBezTo>
                  <a:lnTo>
                    <a:pt x="1058" y="11682"/>
                  </a:lnTo>
                  <a:cubicBezTo>
                    <a:pt x="1783" y="5693"/>
                    <a:pt x="6905" y="1047"/>
                    <a:pt x="13084" y="1047"/>
                  </a:cubicBezTo>
                  <a:cubicBezTo>
                    <a:pt x="19263" y="1047"/>
                    <a:pt x="24384" y="5693"/>
                    <a:pt x="25109" y="11682"/>
                  </a:cubicBezTo>
                  <a:lnTo>
                    <a:pt x="26167" y="11682"/>
                  </a:lnTo>
                  <a:cubicBezTo>
                    <a:pt x="25430" y="5122"/>
                    <a:pt x="19845" y="1"/>
                    <a:pt x="13084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6085725" y="4720725"/>
              <a:ext cx="304225" cy="119450"/>
            </a:xfrm>
            <a:custGeom>
              <a:avLst/>
              <a:gdLst/>
              <a:ahLst/>
              <a:cxnLst/>
              <a:rect l="l" t="t" r="r" b="b"/>
              <a:pathLst>
                <a:path w="12169" h="4778" extrusionOk="0">
                  <a:moveTo>
                    <a:pt x="6085" y="1"/>
                  </a:moveTo>
                  <a:cubicBezTo>
                    <a:pt x="3138" y="1"/>
                    <a:pt x="666" y="2033"/>
                    <a:pt x="1" y="4778"/>
                  </a:cubicBezTo>
                  <a:lnTo>
                    <a:pt x="1082" y="4778"/>
                  </a:lnTo>
                  <a:cubicBezTo>
                    <a:pt x="1724" y="2615"/>
                    <a:pt x="3720" y="1047"/>
                    <a:pt x="6085" y="1047"/>
                  </a:cubicBezTo>
                  <a:cubicBezTo>
                    <a:pt x="8449" y="1047"/>
                    <a:pt x="10446" y="2615"/>
                    <a:pt x="11087" y="4778"/>
                  </a:cubicBezTo>
                  <a:lnTo>
                    <a:pt x="12169" y="4778"/>
                  </a:lnTo>
                  <a:cubicBezTo>
                    <a:pt x="11503" y="2033"/>
                    <a:pt x="9020" y="1"/>
                    <a:pt x="6085" y="1"/>
                  </a:cubicBez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452900" y="829675"/>
              <a:ext cx="926325" cy="895075"/>
            </a:xfrm>
            <a:custGeom>
              <a:avLst/>
              <a:gdLst/>
              <a:ahLst/>
              <a:cxnLst/>
              <a:rect l="l" t="t" r="r" b="b"/>
              <a:pathLst>
                <a:path w="37053" h="35803" extrusionOk="0">
                  <a:moveTo>
                    <a:pt x="3720" y="0"/>
                  </a:moveTo>
                  <a:cubicBezTo>
                    <a:pt x="1" y="7736"/>
                    <a:pt x="369" y="17183"/>
                    <a:pt x="5515" y="24812"/>
                  </a:cubicBezTo>
                  <a:cubicBezTo>
                    <a:pt x="10339" y="31950"/>
                    <a:pt x="18208" y="35802"/>
                    <a:pt x="26221" y="35802"/>
                  </a:cubicBezTo>
                  <a:cubicBezTo>
                    <a:pt x="29894" y="35802"/>
                    <a:pt x="33598" y="34993"/>
                    <a:pt x="37052" y="33320"/>
                  </a:cubicBezTo>
                  <a:lnTo>
                    <a:pt x="37052" y="0"/>
                  </a:lnTo>
                  <a:close/>
                </a:path>
              </a:pathLst>
            </a:custGeom>
            <a:solidFill>
              <a:srgbClr val="FFFFFF">
                <a:alpha val="2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nter-Regular"/>
              <a:buNone/>
              <a:defRPr sz="2800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-Regular"/>
              <a:buChar char="●"/>
              <a:defRPr sz="1800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-Regular"/>
              <a:buChar char="○"/>
              <a:defRPr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-Regular"/>
              <a:buChar char="■"/>
              <a:defRPr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-Regular"/>
              <a:buChar char="●"/>
              <a:defRPr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-Regular"/>
              <a:buChar char="○"/>
              <a:defRPr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-Regular"/>
              <a:buChar char="■"/>
              <a:defRPr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-Regular"/>
              <a:buChar char="●"/>
              <a:defRPr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-Regular"/>
              <a:buChar char="○"/>
              <a:defRPr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-Regular"/>
              <a:buChar char="■"/>
              <a:defRPr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p28"/>
          <p:cNvSpPr txBox="1">
            <a:spLocks noGrp="1"/>
          </p:cNvSpPr>
          <p:nvPr>
            <p:ph type="ctrTitle"/>
          </p:nvPr>
        </p:nvSpPr>
        <p:spPr>
          <a:xfrm>
            <a:off x="342129" y="1231565"/>
            <a:ext cx="4243646" cy="17857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dirty="0"/>
              <a:t>PROYECTO FINAL</a:t>
            </a:r>
            <a:br>
              <a:rPr lang="es-CO" sz="3200" dirty="0"/>
            </a:br>
            <a:r>
              <a:rPr lang="es-CO" sz="2800" dirty="0"/>
              <a:t>INTRODUCCIÓN A LA PROGRAMACIÓN</a:t>
            </a:r>
            <a:endParaRPr sz="2800" dirty="0"/>
          </a:p>
        </p:txBody>
      </p:sp>
      <p:sp>
        <p:nvSpPr>
          <p:cNvPr id="3447" name="Google Shape;3447;p28"/>
          <p:cNvSpPr txBox="1">
            <a:spLocks noGrp="1"/>
          </p:cNvSpPr>
          <p:nvPr>
            <p:ph type="subTitle" idx="1"/>
          </p:nvPr>
        </p:nvSpPr>
        <p:spPr>
          <a:xfrm>
            <a:off x="364805" y="2959255"/>
            <a:ext cx="4237250" cy="466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2"/>
                </a:solidFill>
              </a:rPr>
              <a:t>MARIA CAMILA CORTEZ ECHEVERRY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448" name="Google Shape;3448;p28"/>
          <p:cNvGrpSpPr/>
          <p:nvPr/>
        </p:nvGrpSpPr>
        <p:grpSpPr>
          <a:xfrm>
            <a:off x="4436965" y="617110"/>
            <a:ext cx="4364906" cy="4093540"/>
            <a:chOff x="1768925" y="755300"/>
            <a:chExt cx="4133825" cy="3876825"/>
          </a:xfrm>
        </p:grpSpPr>
        <p:sp>
          <p:nvSpPr>
            <p:cNvPr id="3449" name="Google Shape;3449;p28"/>
            <p:cNvSpPr/>
            <p:nvPr/>
          </p:nvSpPr>
          <p:spPr>
            <a:xfrm>
              <a:off x="1993250" y="755300"/>
              <a:ext cx="3909500" cy="3036650"/>
            </a:xfrm>
            <a:custGeom>
              <a:avLst/>
              <a:gdLst/>
              <a:ahLst/>
              <a:cxnLst/>
              <a:rect l="l" t="t" r="r" b="b"/>
              <a:pathLst>
                <a:path w="156380" h="121466" extrusionOk="0">
                  <a:moveTo>
                    <a:pt x="78730" y="1"/>
                  </a:moveTo>
                  <a:cubicBezTo>
                    <a:pt x="76632" y="1"/>
                    <a:pt x="74537" y="447"/>
                    <a:pt x="72519" y="1429"/>
                  </a:cubicBezTo>
                  <a:cubicBezTo>
                    <a:pt x="63713" y="5765"/>
                    <a:pt x="60311" y="15339"/>
                    <a:pt x="57275" y="29049"/>
                  </a:cubicBezTo>
                  <a:cubicBezTo>
                    <a:pt x="54273" y="42758"/>
                    <a:pt x="43299" y="54767"/>
                    <a:pt x="29188" y="63073"/>
                  </a:cubicBezTo>
                  <a:cubicBezTo>
                    <a:pt x="15078" y="71346"/>
                    <a:pt x="1" y="86190"/>
                    <a:pt x="1" y="98598"/>
                  </a:cubicBezTo>
                  <a:cubicBezTo>
                    <a:pt x="1" y="107065"/>
                    <a:pt x="6839" y="108740"/>
                    <a:pt x="14427" y="108740"/>
                  </a:cubicBezTo>
                  <a:cubicBezTo>
                    <a:pt x="17930" y="108740"/>
                    <a:pt x="21594" y="108383"/>
                    <a:pt x="24819" y="108172"/>
                  </a:cubicBezTo>
                  <a:cubicBezTo>
                    <a:pt x="25148" y="108151"/>
                    <a:pt x="25558" y="108141"/>
                    <a:pt x="26044" y="108141"/>
                  </a:cubicBezTo>
                  <a:cubicBezTo>
                    <a:pt x="40592" y="108141"/>
                    <a:pt x="122816" y="117089"/>
                    <a:pt x="133630" y="120414"/>
                  </a:cubicBezTo>
                  <a:cubicBezTo>
                    <a:pt x="133630" y="120414"/>
                    <a:pt x="136822" y="121465"/>
                    <a:pt x="140679" y="121465"/>
                  </a:cubicBezTo>
                  <a:cubicBezTo>
                    <a:pt x="144028" y="121465"/>
                    <a:pt x="147878" y="120673"/>
                    <a:pt x="150575" y="117712"/>
                  </a:cubicBezTo>
                  <a:cubicBezTo>
                    <a:pt x="156379" y="111341"/>
                    <a:pt x="151743" y="104336"/>
                    <a:pt x="145371" y="92594"/>
                  </a:cubicBezTo>
                  <a:cubicBezTo>
                    <a:pt x="139000" y="80852"/>
                    <a:pt x="140568" y="55768"/>
                    <a:pt x="123556" y="44660"/>
                  </a:cubicBezTo>
                  <a:cubicBezTo>
                    <a:pt x="106544" y="33518"/>
                    <a:pt x="104109" y="25579"/>
                    <a:pt x="99105" y="15105"/>
                  </a:cubicBezTo>
                  <a:cubicBezTo>
                    <a:pt x="95124" y="6772"/>
                    <a:pt x="86898" y="1"/>
                    <a:pt x="787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4013025" y="2158650"/>
              <a:ext cx="522900" cy="612125"/>
            </a:xfrm>
            <a:custGeom>
              <a:avLst/>
              <a:gdLst/>
              <a:ahLst/>
              <a:cxnLst/>
              <a:rect l="l" t="t" r="r" b="b"/>
              <a:pathLst>
                <a:path w="20916" h="24485" extrusionOk="0">
                  <a:moveTo>
                    <a:pt x="8642" y="8066"/>
                  </a:moveTo>
                  <a:cubicBezTo>
                    <a:pt x="9170" y="8066"/>
                    <a:pt x="9786" y="8251"/>
                    <a:pt x="10442" y="8640"/>
                  </a:cubicBezTo>
                  <a:cubicBezTo>
                    <a:pt x="12443" y="9808"/>
                    <a:pt x="14044" y="12376"/>
                    <a:pt x="14044" y="14344"/>
                  </a:cubicBezTo>
                  <a:cubicBezTo>
                    <a:pt x="14044" y="15679"/>
                    <a:pt x="13333" y="16420"/>
                    <a:pt x="12265" y="16420"/>
                  </a:cubicBezTo>
                  <a:cubicBezTo>
                    <a:pt x="11732" y="16420"/>
                    <a:pt x="11109" y="16235"/>
                    <a:pt x="10442" y="15845"/>
                  </a:cubicBezTo>
                  <a:cubicBezTo>
                    <a:pt x="8474" y="14678"/>
                    <a:pt x="6873" y="12109"/>
                    <a:pt x="6873" y="10141"/>
                  </a:cubicBezTo>
                  <a:cubicBezTo>
                    <a:pt x="6873" y="8807"/>
                    <a:pt x="7584" y="8066"/>
                    <a:pt x="8642" y="8066"/>
                  </a:cubicBezTo>
                  <a:close/>
                  <a:moveTo>
                    <a:pt x="4271" y="1"/>
                  </a:moveTo>
                  <a:lnTo>
                    <a:pt x="1836" y="1001"/>
                  </a:lnTo>
                  <a:lnTo>
                    <a:pt x="4304" y="4938"/>
                  </a:lnTo>
                  <a:cubicBezTo>
                    <a:pt x="3937" y="5338"/>
                    <a:pt x="3670" y="5838"/>
                    <a:pt x="3503" y="6439"/>
                  </a:cubicBezTo>
                  <a:lnTo>
                    <a:pt x="1" y="4370"/>
                  </a:lnTo>
                  <a:lnTo>
                    <a:pt x="1" y="7840"/>
                  </a:lnTo>
                  <a:lnTo>
                    <a:pt x="3503" y="9908"/>
                  </a:lnTo>
                  <a:cubicBezTo>
                    <a:pt x="3670" y="10708"/>
                    <a:pt x="3937" y="11509"/>
                    <a:pt x="4304" y="12343"/>
                  </a:cubicBezTo>
                  <a:lnTo>
                    <a:pt x="1836" y="13344"/>
                  </a:lnTo>
                  <a:lnTo>
                    <a:pt x="4271" y="17246"/>
                  </a:lnTo>
                  <a:lnTo>
                    <a:pt x="6772" y="16212"/>
                  </a:lnTo>
                  <a:cubicBezTo>
                    <a:pt x="7373" y="16946"/>
                    <a:pt x="8007" y="17613"/>
                    <a:pt x="8707" y="18180"/>
                  </a:cubicBezTo>
                  <a:lnTo>
                    <a:pt x="8707" y="21683"/>
                  </a:lnTo>
                  <a:lnTo>
                    <a:pt x="12210" y="23718"/>
                  </a:lnTo>
                  <a:lnTo>
                    <a:pt x="12210" y="20215"/>
                  </a:lnTo>
                  <a:cubicBezTo>
                    <a:pt x="12809" y="20425"/>
                    <a:pt x="13408" y="20554"/>
                    <a:pt x="13959" y="20554"/>
                  </a:cubicBezTo>
                  <a:cubicBezTo>
                    <a:pt x="14021" y="20554"/>
                    <a:pt x="14083" y="20552"/>
                    <a:pt x="14144" y="20549"/>
                  </a:cubicBezTo>
                  <a:lnTo>
                    <a:pt x="16613" y="24485"/>
                  </a:lnTo>
                  <a:lnTo>
                    <a:pt x="19081" y="23484"/>
                  </a:lnTo>
                  <a:lnTo>
                    <a:pt x="16613" y="19548"/>
                  </a:lnTo>
                  <a:cubicBezTo>
                    <a:pt x="16980" y="19148"/>
                    <a:pt x="17247" y="18647"/>
                    <a:pt x="17413" y="18047"/>
                  </a:cubicBezTo>
                  <a:lnTo>
                    <a:pt x="20916" y="20115"/>
                  </a:lnTo>
                  <a:lnTo>
                    <a:pt x="20916" y="16646"/>
                  </a:lnTo>
                  <a:lnTo>
                    <a:pt x="17413" y="14578"/>
                  </a:lnTo>
                  <a:cubicBezTo>
                    <a:pt x="17247" y="13777"/>
                    <a:pt x="16980" y="12977"/>
                    <a:pt x="16613" y="12143"/>
                  </a:cubicBezTo>
                  <a:lnTo>
                    <a:pt x="19081" y="11142"/>
                  </a:lnTo>
                  <a:lnTo>
                    <a:pt x="16613" y="7239"/>
                  </a:lnTo>
                  <a:lnTo>
                    <a:pt x="14144" y="8273"/>
                  </a:lnTo>
                  <a:cubicBezTo>
                    <a:pt x="13544" y="7539"/>
                    <a:pt x="12877" y="6872"/>
                    <a:pt x="12210" y="6305"/>
                  </a:cubicBezTo>
                  <a:lnTo>
                    <a:pt x="12210" y="2803"/>
                  </a:lnTo>
                  <a:lnTo>
                    <a:pt x="8707" y="768"/>
                  </a:lnTo>
                  <a:lnTo>
                    <a:pt x="8707" y="4270"/>
                  </a:lnTo>
                  <a:cubicBezTo>
                    <a:pt x="8078" y="4061"/>
                    <a:pt x="7503" y="3932"/>
                    <a:pt x="6957" y="3932"/>
                  </a:cubicBezTo>
                  <a:cubicBezTo>
                    <a:pt x="6895" y="3932"/>
                    <a:pt x="6834" y="3933"/>
                    <a:pt x="6772" y="3937"/>
                  </a:cubicBezTo>
                  <a:lnTo>
                    <a:pt x="4271" y="1"/>
                  </a:ln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1768925" y="1763375"/>
              <a:ext cx="583775" cy="1195050"/>
            </a:xfrm>
            <a:custGeom>
              <a:avLst/>
              <a:gdLst/>
              <a:ahLst/>
              <a:cxnLst/>
              <a:rect l="l" t="t" r="r" b="b"/>
              <a:pathLst>
                <a:path w="23351" h="47802" extrusionOk="0">
                  <a:moveTo>
                    <a:pt x="4871" y="6772"/>
                  </a:moveTo>
                  <a:cubicBezTo>
                    <a:pt x="4871" y="8773"/>
                    <a:pt x="5772" y="10575"/>
                    <a:pt x="7173" y="11842"/>
                  </a:cubicBezTo>
                  <a:cubicBezTo>
                    <a:pt x="4371" y="13410"/>
                    <a:pt x="2469" y="16379"/>
                    <a:pt x="2469" y="19815"/>
                  </a:cubicBezTo>
                  <a:cubicBezTo>
                    <a:pt x="2469" y="22416"/>
                    <a:pt x="3503" y="24718"/>
                    <a:pt x="5238" y="26386"/>
                  </a:cubicBezTo>
                  <a:cubicBezTo>
                    <a:pt x="2102" y="28487"/>
                    <a:pt x="1" y="32090"/>
                    <a:pt x="1" y="36160"/>
                  </a:cubicBezTo>
                  <a:cubicBezTo>
                    <a:pt x="1" y="42564"/>
                    <a:pt x="5205" y="47801"/>
                    <a:pt x="11676" y="47801"/>
                  </a:cubicBezTo>
                  <a:cubicBezTo>
                    <a:pt x="18114" y="47801"/>
                    <a:pt x="23351" y="42564"/>
                    <a:pt x="23351" y="36160"/>
                  </a:cubicBezTo>
                  <a:cubicBezTo>
                    <a:pt x="23351" y="32090"/>
                    <a:pt x="21249" y="28487"/>
                    <a:pt x="18080" y="26386"/>
                  </a:cubicBezTo>
                  <a:cubicBezTo>
                    <a:pt x="19815" y="24718"/>
                    <a:pt x="20849" y="22416"/>
                    <a:pt x="20849" y="19815"/>
                  </a:cubicBezTo>
                  <a:cubicBezTo>
                    <a:pt x="20849" y="16379"/>
                    <a:pt x="18948" y="13410"/>
                    <a:pt x="16179" y="11842"/>
                  </a:cubicBezTo>
                  <a:cubicBezTo>
                    <a:pt x="17547" y="10575"/>
                    <a:pt x="18447" y="8773"/>
                    <a:pt x="18447" y="6772"/>
                  </a:cubicBezTo>
                  <a:cubicBezTo>
                    <a:pt x="18447" y="3002"/>
                    <a:pt x="15412" y="0"/>
                    <a:pt x="11676" y="0"/>
                  </a:cubicBezTo>
                  <a:cubicBezTo>
                    <a:pt x="7940" y="0"/>
                    <a:pt x="4871" y="3002"/>
                    <a:pt x="4871" y="67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2060800" y="1892625"/>
              <a:ext cx="25" cy="1503600"/>
            </a:xfrm>
            <a:custGeom>
              <a:avLst/>
              <a:gdLst/>
              <a:ahLst/>
              <a:cxnLst/>
              <a:rect l="l" t="t" r="r" b="b"/>
              <a:pathLst>
                <a:path w="1" h="60144" fill="none" extrusionOk="0">
                  <a:moveTo>
                    <a:pt x="1" y="1"/>
                  </a:moveTo>
                  <a:lnTo>
                    <a:pt x="1" y="60144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2060800" y="1929325"/>
              <a:ext cx="53400" cy="79250"/>
            </a:xfrm>
            <a:custGeom>
              <a:avLst/>
              <a:gdLst/>
              <a:ahLst/>
              <a:cxnLst/>
              <a:rect l="l" t="t" r="r" b="b"/>
              <a:pathLst>
                <a:path w="2136" h="3170" fill="none" extrusionOk="0">
                  <a:moveTo>
                    <a:pt x="2136" y="0"/>
                  </a:moveTo>
                  <a:lnTo>
                    <a:pt x="1" y="3169"/>
                  </a:lnTo>
                </a:path>
              </a:pathLst>
            </a:custGeom>
            <a:noFill/>
            <a:ln w="667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1949075" y="2111125"/>
              <a:ext cx="111750" cy="156800"/>
            </a:xfrm>
            <a:custGeom>
              <a:avLst/>
              <a:gdLst/>
              <a:ahLst/>
              <a:cxnLst/>
              <a:rect l="l" t="t" r="r" b="b"/>
              <a:pathLst>
                <a:path w="4470" h="6272" fill="none" extrusionOk="0">
                  <a:moveTo>
                    <a:pt x="0" y="0"/>
                  </a:moveTo>
                  <a:lnTo>
                    <a:pt x="4470" y="6271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1916550" y="2514750"/>
              <a:ext cx="144275" cy="204325"/>
            </a:xfrm>
            <a:custGeom>
              <a:avLst/>
              <a:gdLst/>
              <a:ahLst/>
              <a:cxnLst/>
              <a:rect l="l" t="t" r="r" b="b"/>
              <a:pathLst>
                <a:path w="5771" h="8173" fill="none" extrusionOk="0">
                  <a:moveTo>
                    <a:pt x="0" y="0"/>
                  </a:moveTo>
                  <a:lnTo>
                    <a:pt x="5771" y="8173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2060800" y="2592300"/>
              <a:ext cx="186825" cy="234350"/>
            </a:xfrm>
            <a:custGeom>
              <a:avLst/>
              <a:gdLst/>
              <a:ahLst/>
              <a:cxnLst/>
              <a:rect l="l" t="t" r="r" b="b"/>
              <a:pathLst>
                <a:path w="7473" h="9374" fill="none" extrusionOk="0">
                  <a:moveTo>
                    <a:pt x="7473" y="0"/>
                  </a:moveTo>
                  <a:lnTo>
                    <a:pt x="1" y="9374"/>
                  </a:lnTo>
                </a:path>
              </a:pathLst>
            </a:custGeom>
            <a:noFill/>
            <a:ln w="667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4988725" y="1704150"/>
              <a:ext cx="610475" cy="1253425"/>
            </a:xfrm>
            <a:custGeom>
              <a:avLst/>
              <a:gdLst/>
              <a:ahLst/>
              <a:cxnLst/>
              <a:rect l="l" t="t" r="r" b="b"/>
              <a:pathLst>
                <a:path w="24419" h="50137" extrusionOk="0">
                  <a:moveTo>
                    <a:pt x="5138" y="7139"/>
                  </a:moveTo>
                  <a:cubicBezTo>
                    <a:pt x="5138" y="9208"/>
                    <a:pt x="6072" y="11109"/>
                    <a:pt x="7473" y="12410"/>
                  </a:cubicBezTo>
                  <a:cubicBezTo>
                    <a:pt x="4571" y="14044"/>
                    <a:pt x="2569" y="17213"/>
                    <a:pt x="2569" y="20816"/>
                  </a:cubicBezTo>
                  <a:cubicBezTo>
                    <a:pt x="2569" y="23484"/>
                    <a:pt x="3703" y="25920"/>
                    <a:pt x="5471" y="27687"/>
                  </a:cubicBezTo>
                  <a:cubicBezTo>
                    <a:pt x="2202" y="29856"/>
                    <a:pt x="1" y="33625"/>
                    <a:pt x="1" y="37861"/>
                  </a:cubicBezTo>
                  <a:cubicBezTo>
                    <a:pt x="1" y="44633"/>
                    <a:pt x="5471" y="50137"/>
                    <a:pt x="12210" y="50137"/>
                  </a:cubicBezTo>
                  <a:cubicBezTo>
                    <a:pt x="18981" y="50137"/>
                    <a:pt x="24418" y="44633"/>
                    <a:pt x="24418" y="37861"/>
                  </a:cubicBezTo>
                  <a:cubicBezTo>
                    <a:pt x="24418" y="33625"/>
                    <a:pt x="22250" y="29856"/>
                    <a:pt x="18981" y="27687"/>
                  </a:cubicBezTo>
                  <a:cubicBezTo>
                    <a:pt x="20716" y="25920"/>
                    <a:pt x="21850" y="23484"/>
                    <a:pt x="21850" y="20816"/>
                  </a:cubicBezTo>
                  <a:cubicBezTo>
                    <a:pt x="21850" y="17213"/>
                    <a:pt x="19848" y="14044"/>
                    <a:pt x="16946" y="12410"/>
                  </a:cubicBezTo>
                  <a:cubicBezTo>
                    <a:pt x="18381" y="11109"/>
                    <a:pt x="19281" y="9208"/>
                    <a:pt x="19281" y="7139"/>
                  </a:cubicBezTo>
                  <a:cubicBezTo>
                    <a:pt x="19281" y="3203"/>
                    <a:pt x="16146" y="1"/>
                    <a:pt x="12210" y="1"/>
                  </a:cubicBezTo>
                  <a:cubicBezTo>
                    <a:pt x="8307" y="1"/>
                    <a:pt x="5138" y="3203"/>
                    <a:pt x="5138" y="71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5293950" y="1840100"/>
              <a:ext cx="25" cy="1677875"/>
            </a:xfrm>
            <a:custGeom>
              <a:avLst/>
              <a:gdLst/>
              <a:ahLst/>
              <a:cxnLst/>
              <a:rect l="l" t="t" r="r" b="b"/>
              <a:pathLst>
                <a:path w="1" h="67115" fill="none" extrusionOk="0">
                  <a:moveTo>
                    <a:pt x="1" y="0"/>
                  </a:moveTo>
                  <a:lnTo>
                    <a:pt x="1" y="67115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5238075" y="1879275"/>
              <a:ext cx="55900" cy="82600"/>
            </a:xfrm>
            <a:custGeom>
              <a:avLst/>
              <a:gdLst/>
              <a:ahLst/>
              <a:cxnLst/>
              <a:rect l="l" t="t" r="r" b="b"/>
              <a:pathLst>
                <a:path w="2236" h="3304" fill="none" extrusionOk="0">
                  <a:moveTo>
                    <a:pt x="1" y="1"/>
                  </a:moveTo>
                  <a:lnTo>
                    <a:pt x="2236" y="3303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5293950" y="2068600"/>
              <a:ext cx="116775" cy="165125"/>
            </a:xfrm>
            <a:custGeom>
              <a:avLst/>
              <a:gdLst/>
              <a:ahLst/>
              <a:cxnLst/>
              <a:rect l="l" t="t" r="r" b="b"/>
              <a:pathLst>
                <a:path w="4671" h="6605" fill="none" extrusionOk="0">
                  <a:moveTo>
                    <a:pt x="4671" y="0"/>
                  </a:moveTo>
                  <a:lnTo>
                    <a:pt x="1" y="6605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5097975" y="2493900"/>
              <a:ext cx="196000" cy="245200"/>
            </a:xfrm>
            <a:custGeom>
              <a:avLst/>
              <a:gdLst/>
              <a:ahLst/>
              <a:cxnLst/>
              <a:rect l="l" t="t" r="r" b="b"/>
              <a:pathLst>
                <a:path w="7840" h="9808" fill="none" extrusionOk="0">
                  <a:moveTo>
                    <a:pt x="1" y="0"/>
                  </a:moveTo>
                  <a:lnTo>
                    <a:pt x="7840" y="9807"/>
                  </a:lnTo>
                </a:path>
              </a:pathLst>
            </a:custGeom>
            <a:noFill/>
            <a:ln w="66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8"/>
            <p:cNvSpPr/>
            <p:nvPr/>
          </p:nvSpPr>
          <p:spPr>
            <a:xfrm>
              <a:off x="2170900" y="2619825"/>
              <a:ext cx="3219800" cy="1966425"/>
            </a:xfrm>
            <a:custGeom>
              <a:avLst/>
              <a:gdLst/>
              <a:ahLst/>
              <a:cxnLst/>
              <a:rect l="l" t="t" r="r" b="b"/>
              <a:pathLst>
                <a:path w="128792" h="78657" extrusionOk="0">
                  <a:moveTo>
                    <a:pt x="59776" y="767"/>
                  </a:moveTo>
                  <a:lnTo>
                    <a:pt x="24618" y="20982"/>
                  </a:lnTo>
                  <a:lnTo>
                    <a:pt x="0" y="20982"/>
                  </a:lnTo>
                  <a:lnTo>
                    <a:pt x="0" y="36159"/>
                  </a:lnTo>
                  <a:lnTo>
                    <a:pt x="0" y="36159"/>
                  </a:lnTo>
                  <a:cubicBezTo>
                    <a:pt x="0" y="36693"/>
                    <a:pt x="267" y="37060"/>
                    <a:pt x="801" y="37460"/>
                  </a:cubicBezTo>
                  <a:lnTo>
                    <a:pt x="70317" y="77389"/>
                  </a:lnTo>
                  <a:cubicBezTo>
                    <a:pt x="72652" y="78657"/>
                    <a:pt x="75354" y="78657"/>
                    <a:pt x="77655" y="77389"/>
                  </a:cubicBezTo>
                  <a:lnTo>
                    <a:pt x="124289" y="50336"/>
                  </a:lnTo>
                  <a:cubicBezTo>
                    <a:pt x="127224" y="48668"/>
                    <a:pt x="128792" y="45700"/>
                    <a:pt x="128792" y="42731"/>
                  </a:cubicBezTo>
                  <a:lnTo>
                    <a:pt x="128792" y="42731"/>
                  </a:lnTo>
                  <a:lnTo>
                    <a:pt x="128792" y="27687"/>
                  </a:lnTo>
                  <a:lnTo>
                    <a:pt x="111279" y="27420"/>
                  </a:lnTo>
                  <a:lnTo>
                    <a:pt x="65046" y="767"/>
                  </a:lnTo>
                  <a:cubicBezTo>
                    <a:pt x="64279" y="234"/>
                    <a:pt x="63379" y="0"/>
                    <a:pt x="62345" y="0"/>
                  </a:cubicBezTo>
                  <a:cubicBezTo>
                    <a:pt x="61444" y="0"/>
                    <a:pt x="60543" y="234"/>
                    <a:pt x="59776" y="7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8"/>
            <p:cNvSpPr/>
            <p:nvPr/>
          </p:nvSpPr>
          <p:spPr>
            <a:xfrm>
              <a:off x="2165050" y="2249750"/>
              <a:ext cx="3262350" cy="1957275"/>
            </a:xfrm>
            <a:custGeom>
              <a:avLst/>
              <a:gdLst/>
              <a:ahLst/>
              <a:cxnLst/>
              <a:rect l="l" t="t" r="r" b="b"/>
              <a:pathLst>
                <a:path w="130494" h="78291" extrusionOk="0">
                  <a:moveTo>
                    <a:pt x="62629" y="1"/>
                  </a:moveTo>
                  <a:cubicBezTo>
                    <a:pt x="61703" y="1"/>
                    <a:pt x="60777" y="243"/>
                    <a:pt x="59943" y="726"/>
                  </a:cubicBezTo>
                  <a:lnTo>
                    <a:pt x="1001" y="34751"/>
                  </a:lnTo>
                  <a:cubicBezTo>
                    <a:pt x="1" y="35351"/>
                    <a:pt x="1" y="36786"/>
                    <a:pt x="1001" y="37353"/>
                  </a:cubicBezTo>
                  <a:lnTo>
                    <a:pt x="70551" y="77315"/>
                  </a:lnTo>
                  <a:cubicBezTo>
                    <a:pt x="71685" y="77965"/>
                    <a:pt x="72953" y="78290"/>
                    <a:pt x="74216" y="78290"/>
                  </a:cubicBezTo>
                  <a:cubicBezTo>
                    <a:pt x="75479" y="78290"/>
                    <a:pt x="76739" y="77965"/>
                    <a:pt x="77856" y="77315"/>
                  </a:cubicBezTo>
                  <a:lnTo>
                    <a:pt x="124556" y="50362"/>
                  </a:lnTo>
                  <a:cubicBezTo>
                    <a:pt x="130494" y="46926"/>
                    <a:pt x="130494" y="38353"/>
                    <a:pt x="124556" y="34951"/>
                  </a:cubicBezTo>
                  <a:lnTo>
                    <a:pt x="65314" y="726"/>
                  </a:lnTo>
                  <a:cubicBezTo>
                    <a:pt x="64480" y="243"/>
                    <a:pt x="63554" y="1"/>
                    <a:pt x="62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8"/>
            <p:cNvSpPr/>
            <p:nvPr/>
          </p:nvSpPr>
          <p:spPr>
            <a:xfrm>
              <a:off x="3847075" y="2096108"/>
              <a:ext cx="102600" cy="103425"/>
            </a:xfrm>
            <a:custGeom>
              <a:avLst/>
              <a:gdLst/>
              <a:ahLst/>
              <a:cxnLst/>
              <a:rect l="l" t="t" r="r" b="b"/>
              <a:pathLst>
                <a:path w="4104" h="4137" extrusionOk="0">
                  <a:moveTo>
                    <a:pt x="2069" y="4136"/>
                  </a:moveTo>
                  <a:cubicBezTo>
                    <a:pt x="3203" y="4136"/>
                    <a:pt x="4104" y="3202"/>
                    <a:pt x="4104" y="2068"/>
                  </a:cubicBezTo>
                  <a:cubicBezTo>
                    <a:pt x="4104" y="934"/>
                    <a:pt x="3203" y="0"/>
                    <a:pt x="2069" y="0"/>
                  </a:cubicBezTo>
                  <a:cubicBezTo>
                    <a:pt x="935" y="0"/>
                    <a:pt x="1" y="934"/>
                    <a:pt x="1" y="2068"/>
                  </a:cubicBezTo>
                  <a:cubicBezTo>
                    <a:pt x="1" y="3202"/>
                    <a:pt x="935" y="4136"/>
                    <a:pt x="2069" y="41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8"/>
            <p:cNvSpPr/>
            <p:nvPr/>
          </p:nvSpPr>
          <p:spPr>
            <a:xfrm>
              <a:off x="3424275" y="3062850"/>
              <a:ext cx="1746275" cy="987800"/>
            </a:xfrm>
            <a:custGeom>
              <a:avLst/>
              <a:gdLst/>
              <a:ahLst/>
              <a:cxnLst/>
              <a:rect l="l" t="t" r="r" b="b"/>
              <a:pathLst>
                <a:path w="69851" h="39512" extrusionOk="0">
                  <a:moveTo>
                    <a:pt x="43382" y="0"/>
                  </a:moveTo>
                  <a:cubicBezTo>
                    <a:pt x="42723" y="0"/>
                    <a:pt x="42064" y="142"/>
                    <a:pt x="41564" y="426"/>
                  </a:cubicBezTo>
                  <a:lnTo>
                    <a:pt x="2569" y="23108"/>
                  </a:lnTo>
                  <a:lnTo>
                    <a:pt x="1702" y="21974"/>
                  </a:lnTo>
                  <a:cubicBezTo>
                    <a:pt x="1" y="22975"/>
                    <a:pt x="401" y="24843"/>
                    <a:pt x="1535" y="25610"/>
                  </a:cubicBezTo>
                  <a:cubicBezTo>
                    <a:pt x="1569" y="25610"/>
                    <a:pt x="1569" y="25644"/>
                    <a:pt x="1569" y="25644"/>
                  </a:cubicBezTo>
                  <a:cubicBezTo>
                    <a:pt x="1635" y="25677"/>
                    <a:pt x="1669" y="25677"/>
                    <a:pt x="1702" y="25710"/>
                  </a:cubicBezTo>
                  <a:lnTo>
                    <a:pt x="24852" y="39087"/>
                  </a:lnTo>
                  <a:cubicBezTo>
                    <a:pt x="25352" y="39370"/>
                    <a:pt x="26011" y="39512"/>
                    <a:pt x="26670" y="39512"/>
                  </a:cubicBezTo>
                  <a:cubicBezTo>
                    <a:pt x="27329" y="39512"/>
                    <a:pt x="27987" y="39370"/>
                    <a:pt x="28488" y="39087"/>
                  </a:cubicBezTo>
                  <a:lnTo>
                    <a:pt x="68350" y="15903"/>
                  </a:lnTo>
                  <a:cubicBezTo>
                    <a:pt x="68450" y="15870"/>
                    <a:pt x="68516" y="15803"/>
                    <a:pt x="68583" y="15770"/>
                  </a:cubicBezTo>
                  <a:cubicBezTo>
                    <a:pt x="68616" y="15736"/>
                    <a:pt x="68650" y="15703"/>
                    <a:pt x="68683" y="15670"/>
                  </a:cubicBezTo>
                  <a:cubicBezTo>
                    <a:pt x="69851" y="14702"/>
                    <a:pt x="69584" y="12901"/>
                    <a:pt x="68350" y="12167"/>
                  </a:cubicBezTo>
                  <a:cubicBezTo>
                    <a:pt x="68350" y="12167"/>
                    <a:pt x="68116" y="12801"/>
                    <a:pt x="67949" y="13568"/>
                  </a:cubicBezTo>
                  <a:lnTo>
                    <a:pt x="45200" y="426"/>
                  </a:lnTo>
                  <a:cubicBezTo>
                    <a:pt x="44699" y="142"/>
                    <a:pt x="44041" y="0"/>
                    <a:pt x="43382" y="0"/>
                  </a:cubicBezTo>
                  <a:close/>
                </a:path>
              </a:pathLst>
            </a:custGeom>
            <a:solidFill>
              <a:srgbClr val="010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8"/>
            <p:cNvSpPr/>
            <p:nvPr/>
          </p:nvSpPr>
          <p:spPr>
            <a:xfrm>
              <a:off x="3441800" y="3022200"/>
              <a:ext cx="1716250" cy="987600"/>
            </a:xfrm>
            <a:custGeom>
              <a:avLst/>
              <a:gdLst/>
              <a:ahLst/>
              <a:cxnLst/>
              <a:rect l="l" t="t" r="r" b="b"/>
              <a:pathLst>
                <a:path w="68650" h="39504" extrusionOk="0">
                  <a:moveTo>
                    <a:pt x="42531" y="1143"/>
                  </a:moveTo>
                  <a:cubicBezTo>
                    <a:pt x="42931" y="1143"/>
                    <a:pt x="43331" y="1234"/>
                    <a:pt x="43631" y="1418"/>
                  </a:cubicBezTo>
                  <a:lnTo>
                    <a:pt x="65981" y="14294"/>
                  </a:lnTo>
                  <a:cubicBezTo>
                    <a:pt x="66581" y="14661"/>
                    <a:pt x="66581" y="15228"/>
                    <a:pt x="65981" y="15595"/>
                  </a:cubicBezTo>
                  <a:lnTo>
                    <a:pt x="33391" y="34508"/>
                  </a:lnTo>
                  <a:lnTo>
                    <a:pt x="27053" y="38211"/>
                  </a:lnTo>
                  <a:cubicBezTo>
                    <a:pt x="26719" y="38411"/>
                    <a:pt x="26277" y="38511"/>
                    <a:pt x="25835" y="38511"/>
                  </a:cubicBezTo>
                  <a:cubicBezTo>
                    <a:pt x="25393" y="38511"/>
                    <a:pt x="24951" y="38411"/>
                    <a:pt x="24618" y="38211"/>
                  </a:cubicBezTo>
                  <a:lnTo>
                    <a:pt x="2502" y="25435"/>
                  </a:lnTo>
                  <a:cubicBezTo>
                    <a:pt x="1835" y="25035"/>
                    <a:pt x="1835" y="24401"/>
                    <a:pt x="2502" y="24034"/>
                  </a:cubicBezTo>
                  <a:lnTo>
                    <a:pt x="8840" y="20331"/>
                  </a:lnTo>
                  <a:lnTo>
                    <a:pt x="41430" y="1418"/>
                  </a:lnTo>
                  <a:cubicBezTo>
                    <a:pt x="41730" y="1234"/>
                    <a:pt x="42130" y="1143"/>
                    <a:pt x="42531" y="1143"/>
                  </a:cubicBezTo>
                  <a:close/>
                  <a:moveTo>
                    <a:pt x="42681" y="0"/>
                  </a:moveTo>
                  <a:cubicBezTo>
                    <a:pt x="42022" y="0"/>
                    <a:pt x="41363" y="150"/>
                    <a:pt x="40863" y="450"/>
                  </a:cubicBezTo>
                  <a:lnTo>
                    <a:pt x="1001" y="23600"/>
                  </a:lnTo>
                  <a:cubicBezTo>
                    <a:pt x="0" y="24201"/>
                    <a:pt x="0" y="25135"/>
                    <a:pt x="1001" y="25702"/>
                  </a:cubicBezTo>
                  <a:lnTo>
                    <a:pt x="24151" y="39078"/>
                  </a:lnTo>
                  <a:cubicBezTo>
                    <a:pt x="24651" y="39362"/>
                    <a:pt x="25310" y="39503"/>
                    <a:pt x="25969" y="39503"/>
                  </a:cubicBezTo>
                  <a:cubicBezTo>
                    <a:pt x="26628" y="39503"/>
                    <a:pt x="27286" y="39362"/>
                    <a:pt x="27787" y="39078"/>
                  </a:cubicBezTo>
                  <a:lnTo>
                    <a:pt x="67649" y="15895"/>
                  </a:lnTo>
                  <a:cubicBezTo>
                    <a:pt x="68649" y="15328"/>
                    <a:pt x="68649" y="14360"/>
                    <a:pt x="67649" y="13793"/>
                  </a:cubicBezTo>
                  <a:lnTo>
                    <a:pt x="44499" y="450"/>
                  </a:lnTo>
                  <a:cubicBezTo>
                    <a:pt x="43998" y="150"/>
                    <a:pt x="43340" y="0"/>
                    <a:pt x="42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8"/>
            <p:cNvSpPr/>
            <p:nvPr/>
          </p:nvSpPr>
          <p:spPr>
            <a:xfrm>
              <a:off x="3487650" y="3530475"/>
              <a:ext cx="788925" cy="454500"/>
            </a:xfrm>
            <a:custGeom>
              <a:avLst/>
              <a:gdLst/>
              <a:ahLst/>
              <a:cxnLst/>
              <a:rect l="l" t="t" r="r" b="b"/>
              <a:pathLst>
                <a:path w="31557" h="18180" extrusionOk="0">
                  <a:moveTo>
                    <a:pt x="9074" y="2269"/>
                  </a:moveTo>
                  <a:lnTo>
                    <a:pt x="9274" y="2369"/>
                  </a:lnTo>
                  <a:lnTo>
                    <a:pt x="3537" y="5704"/>
                  </a:lnTo>
                  <a:lnTo>
                    <a:pt x="3337" y="5604"/>
                  </a:lnTo>
                  <a:lnTo>
                    <a:pt x="9074" y="2269"/>
                  </a:lnTo>
                  <a:close/>
                  <a:moveTo>
                    <a:pt x="12910" y="4470"/>
                  </a:moveTo>
                  <a:lnTo>
                    <a:pt x="13110" y="4604"/>
                  </a:lnTo>
                  <a:lnTo>
                    <a:pt x="7373" y="7939"/>
                  </a:lnTo>
                  <a:lnTo>
                    <a:pt x="7173" y="7806"/>
                  </a:lnTo>
                  <a:lnTo>
                    <a:pt x="12910" y="4470"/>
                  </a:lnTo>
                  <a:close/>
                  <a:moveTo>
                    <a:pt x="15483" y="7456"/>
                  </a:moveTo>
                  <a:cubicBezTo>
                    <a:pt x="16296" y="7456"/>
                    <a:pt x="17113" y="7639"/>
                    <a:pt x="17747" y="8006"/>
                  </a:cubicBezTo>
                  <a:cubicBezTo>
                    <a:pt x="18981" y="8707"/>
                    <a:pt x="18981" y="9874"/>
                    <a:pt x="17747" y="10608"/>
                  </a:cubicBezTo>
                  <a:cubicBezTo>
                    <a:pt x="17130" y="10958"/>
                    <a:pt x="16321" y="11133"/>
                    <a:pt x="15508" y="11133"/>
                  </a:cubicBezTo>
                  <a:cubicBezTo>
                    <a:pt x="14695" y="11133"/>
                    <a:pt x="13878" y="10958"/>
                    <a:pt x="13244" y="10608"/>
                  </a:cubicBezTo>
                  <a:cubicBezTo>
                    <a:pt x="12010" y="9874"/>
                    <a:pt x="12010" y="8707"/>
                    <a:pt x="13244" y="8006"/>
                  </a:cubicBezTo>
                  <a:cubicBezTo>
                    <a:pt x="13861" y="7639"/>
                    <a:pt x="14670" y="7456"/>
                    <a:pt x="15483" y="7456"/>
                  </a:cubicBezTo>
                  <a:close/>
                  <a:moveTo>
                    <a:pt x="23618" y="10675"/>
                  </a:moveTo>
                  <a:lnTo>
                    <a:pt x="23818" y="10775"/>
                  </a:lnTo>
                  <a:lnTo>
                    <a:pt x="18081" y="14110"/>
                  </a:lnTo>
                  <a:lnTo>
                    <a:pt x="17880" y="14010"/>
                  </a:lnTo>
                  <a:lnTo>
                    <a:pt x="23618" y="10675"/>
                  </a:lnTo>
                  <a:close/>
                  <a:moveTo>
                    <a:pt x="27454" y="12876"/>
                  </a:moveTo>
                  <a:lnTo>
                    <a:pt x="27654" y="13010"/>
                  </a:lnTo>
                  <a:lnTo>
                    <a:pt x="21917" y="16312"/>
                  </a:lnTo>
                  <a:lnTo>
                    <a:pt x="21716" y="16212"/>
                  </a:lnTo>
                  <a:lnTo>
                    <a:pt x="27454" y="12876"/>
                  </a:lnTo>
                  <a:close/>
                  <a:moveTo>
                    <a:pt x="7006" y="0"/>
                  </a:moveTo>
                  <a:lnTo>
                    <a:pt x="668" y="3703"/>
                  </a:lnTo>
                  <a:cubicBezTo>
                    <a:pt x="1" y="4070"/>
                    <a:pt x="1" y="4704"/>
                    <a:pt x="668" y="5104"/>
                  </a:cubicBezTo>
                  <a:lnTo>
                    <a:pt x="22784" y="17880"/>
                  </a:lnTo>
                  <a:cubicBezTo>
                    <a:pt x="23117" y="18080"/>
                    <a:pt x="23559" y="18180"/>
                    <a:pt x="24001" y="18180"/>
                  </a:cubicBezTo>
                  <a:cubicBezTo>
                    <a:pt x="24443" y="18180"/>
                    <a:pt x="24885" y="18080"/>
                    <a:pt x="25219" y="17880"/>
                  </a:cubicBezTo>
                  <a:lnTo>
                    <a:pt x="31557" y="14177"/>
                  </a:lnTo>
                  <a:lnTo>
                    <a:pt x="70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8"/>
            <p:cNvSpPr/>
            <p:nvPr/>
          </p:nvSpPr>
          <p:spPr>
            <a:xfrm>
              <a:off x="3787875" y="3716850"/>
              <a:ext cx="174325" cy="91975"/>
            </a:xfrm>
            <a:custGeom>
              <a:avLst/>
              <a:gdLst/>
              <a:ahLst/>
              <a:cxnLst/>
              <a:rect l="l" t="t" r="r" b="b"/>
              <a:pathLst>
                <a:path w="6973" h="3679" extrusionOk="0">
                  <a:moveTo>
                    <a:pt x="3474" y="1"/>
                  </a:moveTo>
                  <a:cubicBezTo>
                    <a:pt x="2661" y="1"/>
                    <a:pt x="1852" y="184"/>
                    <a:pt x="1235" y="551"/>
                  </a:cubicBezTo>
                  <a:cubicBezTo>
                    <a:pt x="1" y="1252"/>
                    <a:pt x="1" y="2419"/>
                    <a:pt x="1235" y="3153"/>
                  </a:cubicBezTo>
                  <a:cubicBezTo>
                    <a:pt x="1869" y="3503"/>
                    <a:pt x="2686" y="3678"/>
                    <a:pt x="3499" y="3678"/>
                  </a:cubicBezTo>
                  <a:cubicBezTo>
                    <a:pt x="4312" y="3678"/>
                    <a:pt x="5121" y="3503"/>
                    <a:pt x="5738" y="3153"/>
                  </a:cubicBezTo>
                  <a:cubicBezTo>
                    <a:pt x="6972" y="2419"/>
                    <a:pt x="6972" y="1252"/>
                    <a:pt x="5738" y="551"/>
                  </a:cubicBezTo>
                  <a:cubicBezTo>
                    <a:pt x="5104" y="184"/>
                    <a:pt x="4287" y="1"/>
                    <a:pt x="34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8"/>
            <p:cNvSpPr/>
            <p:nvPr/>
          </p:nvSpPr>
          <p:spPr>
            <a:xfrm>
              <a:off x="3571050" y="3587175"/>
              <a:ext cx="148475" cy="85925"/>
            </a:xfrm>
            <a:custGeom>
              <a:avLst/>
              <a:gdLst/>
              <a:ahLst/>
              <a:cxnLst/>
              <a:rect l="l" t="t" r="r" b="b"/>
              <a:pathLst>
                <a:path w="5939" h="3437" extrusionOk="0">
                  <a:moveTo>
                    <a:pt x="5738" y="1"/>
                  </a:moveTo>
                  <a:lnTo>
                    <a:pt x="1" y="3336"/>
                  </a:lnTo>
                  <a:lnTo>
                    <a:pt x="201" y="3436"/>
                  </a:lnTo>
                  <a:lnTo>
                    <a:pt x="5938" y="10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8"/>
            <p:cNvSpPr/>
            <p:nvPr/>
          </p:nvSpPr>
          <p:spPr>
            <a:xfrm>
              <a:off x="3666950" y="3642225"/>
              <a:ext cx="148475" cy="86750"/>
            </a:xfrm>
            <a:custGeom>
              <a:avLst/>
              <a:gdLst/>
              <a:ahLst/>
              <a:cxnLst/>
              <a:rect l="l" t="t" r="r" b="b"/>
              <a:pathLst>
                <a:path w="5939" h="3470" extrusionOk="0">
                  <a:moveTo>
                    <a:pt x="5738" y="0"/>
                  </a:moveTo>
                  <a:lnTo>
                    <a:pt x="1" y="3336"/>
                  </a:lnTo>
                  <a:lnTo>
                    <a:pt x="201" y="3469"/>
                  </a:lnTo>
                  <a:lnTo>
                    <a:pt x="5938" y="134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8"/>
            <p:cNvSpPr/>
            <p:nvPr/>
          </p:nvSpPr>
          <p:spPr>
            <a:xfrm>
              <a:off x="3934650" y="3797325"/>
              <a:ext cx="148450" cy="85925"/>
            </a:xfrm>
            <a:custGeom>
              <a:avLst/>
              <a:gdLst/>
              <a:ahLst/>
              <a:cxnLst/>
              <a:rect l="l" t="t" r="r" b="b"/>
              <a:pathLst>
                <a:path w="5938" h="3437" extrusionOk="0">
                  <a:moveTo>
                    <a:pt x="5738" y="1"/>
                  </a:moveTo>
                  <a:lnTo>
                    <a:pt x="0" y="3336"/>
                  </a:lnTo>
                  <a:lnTo>
                    <a:pt x="201" y="3436"/>
                  </a:lnTo>
                  <a:lnTo>
                    <a:pt x="5938" y="10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8"/>
            <p:cNvSpPr/>
            <p:nvPr/>
          </p:nvSpPr>
          <p:spPr>
            <a:xfrm>
              <a:off x="4030550" y="3852375"/>
              <a:ext cx="148475" cy="85900"/>
            </a:xfrm>
            <a:custGeom>
              <a:avLst/>
              <a:gdLst/>
              <a:ahLst/>
              <a:cxnLst/>
              <a:rect l="l" t="t" r="r" b="b"/>
              <a:pathLst>
                <a:path w="5939" h="3436" extrusionOk="0">
                  <a:moveTo>
                    <a:pt x="5738" y="0"/>
                  </a:moveTo>
                  <a:lnTo>
                    <a:pt x="0" y="3336"/>
                  </a:lnTo>
                  <a:lnTo>
                    <a:pt x="201" y="3436"/>
                  </a:lnTo>
                  <a:lnTo>
                    <a:pt x="5938" y="134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8"/>
            <p:cNvSpPr/>
            <p:nvPr/>
          </p:nvSpPr>
          <p:spPr>
            <a:xfrm>
              <a:off x="3662775" y="3050750"/>
              <a:ext cx="1443575" cy="834175"/>
            </a:xfrm>
            <a:custGeom>
              <a:avLst/>
              <a:gdLst/>
              <a:ahLst/>
              <a:cxnLst/>
              <a:rect l="l" t="t" r="r" b="b"/>
              <a:pathLst>
                <a:path w="57743" h="33367" extrusionOk="0">
                  <a:moveTo>
                    <a:pt x="33692" y="1"/>
                  </a:moveTo>
                  <a:cubicBezTo>
                    <a:pt x="33291" y="1"/>
                    <a:pt x="32891" y="92"/>
                    <a:pt x="32591" y="276"/>
                  </a:cubicBezTo>
                  <a:lnTo>
                    <a:pt x="1" y="19189"/>
                  </a:lnTo>
                  <a:lnTo>
                    <a:pt x="24552" y="33366"/>
                  </a:lnTo>
                  <a:lnTo>
                    <a:pt x="57142" y="14453"/>
                  </a:lnTo>
                  <a:cubicBezTo>
                    <a:pt x="57742" y="14086"/>
                    <a:pt x="57742" y="13519"/>
                    <a:pt x="57142" y="13152"/>
                  </a:cubicBezTo>
                  <a:lnTo>
                    <a:pt x="34792" y="276"/>
                  </a:lnTo>
                  <a:cubicBezTo>
                    <a:pt x="34492" y="92"/>
                    <a:pt x="34092" y="1"/>
                    <a:pt x="33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8"/>
            <p:cNvSpPr/>
            <p:nvPr/>
          </p:nvSpPr>
          <p:spPr>
            <a:xfrm>
              <a:off x="2025775" y="1203175"/>
              <a:ext cx="1685400" cy="1942050"/>
            </a:xfrm>
            <a:custGeom>
              <a:avLst/>
              <a:gdLst/>
              <a:ahLst/>
              <a:cxnLst/>
              <a:rect l="l" t="t" r="r" b="b"/>
              <a:pathLst>
                <a:path w="67416" h="77682" extrusionOk="0">
                  <a:moveTo>
                    <a:pt x="53170" y="0"/>
                  </a:moveTo>
                  <a:cubicBezTo>
                    <a:pt x="52797" y="0"/>
                    <a:pt x="52349" y="87"/>
                    <a:pt x="51871" y="326"/>
                  </a:cubicBezTo>
                  <a:cubicBezTo>
                    <a:pt x="51805" y="359"/>
                    <a:pt x="51771" y="359"/>
                    <a:pt x="51738" y="393"/>
                  </a:cubicBezTo>
                  <a:lnTo>
                    <a:pt x="1235" y="30114"/>
                  </a:lnTo>
                  <a:cubicBezTo>
                    <a:pt x="401" y="30614"/>
                    <a:pt x="1" y="31615"/>
                    <a:pt x="301" y="32549"/>
                  </a:cubicBezTo>
                  <a:lnTo>
                    <a:pt x="14044" y="77148"/>
                  </a:lnTo>
                  <a:cubicBezTo>
                    <a:pt x="14144" y="77481"/>
                    <a:pt x="14445" y="77681"/>
                    <a:pt x="14811" y="77681"/>
                  </a:cubicBezTo>
                  <a:lnTo>
                    <a:pt x="15278" y="77648"/>
                  </a:lnTo>
                  <a:lnTo>
                    <a:pt x="67416" y="46392"/>
                  </a:lnTo>
                  <a:lnTo>
                    <a:pt x="53506" y="1227"/>
                  </a:lnTo>
                  <a:lnTo>
                    <a:pt x="54073" y="226"/>
                  </a:lnTo>
                  <a:cubicBezTo>
                    <a:pt x="53899" y="104"/>
                    <a:pt x="53579" y="0"/>
                    <a:pt x="53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8"/>
            <p:cNvSpPr/>
            <p:nvPr/>
          </p:nvSpPr>
          <p:spPr>
            <a:xfrm>
              <a:off x="2053300" y="1204525"/>
              <a:ext cx="1685400" cy="1939850"/>
            </a:xfrm>
            <a:custGeom>
              <a:avLst/>
              <a:gdLst/>
              <a:ahLst/>
              <a:cxnLst/>
              <a:rect l="l" t="t" r="r" b="b"/>
              <a:pathLst>
                <a:path w="67416" h="77594" extrusionOk="0">
                  <a:moveTo>
                    <a:pt x="52408" y="1"/>
                  </a:moveTo>
                  <a:cubicBezTo>
                    <a:pt x="52237" y="1"/>
                    <a:pt x="52064" y="44"/>
                    <a:pt x="51904" y="138"/>
                  </a:cubicBezTo>
                  <a:lnTo>
                    <a:pt x="1335" y="29926"/>
                  </a:lnTo>
                  <a:cubicBezTo>
                    <a:pt x="434" y="30460"/>
                    <a:pt x="1" y="31528"/>
                    <a:pt x="334" y="32528"/>
                  </a:cubicBezTo>
                  <a:lnTo>
                    <a:pt x="14177" y="77594"/>
                  </a:lnTo>
                  <a:lnTo>
                    <a:pt x="67415" y="46271"/>
                  </a:lnTo>
                  <a:lnTo>
                    <a:pt x="53405" y="739"/>
                  </a:lnTo>
                  <a:cubicBezTo>
                    <a:pt x="53262" y="284"/>
                    <a:pt x="52843" y="1"/>
                    <a:pt x="52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8"/>
            <p:cNvSpPr/>
            <p:nvPr/>
          </p:nvSpPr>
          <p:spPr>
            <a:xfrm>
              <a:off x="2407725" y="2399650"/>
              <a:ext cx="2192425" cy="1260825"/>
            </a:xfrm>
            <a:custGeom>
              <a:avLst/>
              <a:gdLst/>
              <a:ahLst/>
              <a:cxnLst/>
              <a:rect l="l" t="t" r="r" b="b"/>
              <a:pathLst>
                <a:path w="87697" h="50433" extrusionOk="0">
                  <a:moveTo>
                    <a:pt x="53238" y="1"/>
                  </a:moveTo>
                  <a:lnTo>
                    <a:pt x="0" y="29789"/>
                  </a:lnTo>
                  <a:lnTo>
                    <a:pt x="0" y="30456"/>
                  </a:lnTo>
                  <a:cubicBezTo>
                    <a:pt x="0" y="30990"/>
                    <a:pt x="301" y="31523"/>
                    <a:pt x="801" y="31790"/>
                  </a:cubicBezTo>
                  <a:lnTo>
                    <a:pt x="32390" y="49937"/>
                  </a:lnTo>
                  <a:cubicBezTo>
                    <a:pt x="32967" y="50266"/>
                    <a:pt x="33609" y="50433"/>
                    <a:pt x="34251" y="50433"/>
                  </a:cubicBezTo>
                  <a:cubicBezTo>
                    <a:pt x="34910" y="50433"/>
                    <a:pt x="35569" y="50258"/>
                    <a:pt x="36160" y="49903"/>
                  </a:cubicBezTo>
                  <a:lnTo>
                    <a:pt x="86195" y="20849"/>
                  </a:lnTo>
                  <a:cubicBezTo>
                    <a:pt x="86262" y="20816"/>
                    <a:pt x="86262" y="20782"/>
                    <a:pt x="86329" y="20749"/>
                  </a:cubicBezTo>
                  <a:cubicBezTo>
                    <a:pt x="86362" y="20716"/>
                    <a:pt x="86395" y="20716"/>
                    <a:pt x="86429" y="20682"/>
                  </a:cubicBezTo>
                  <a:cubicBezTo>
                    <a:pt x="86429" y="20682"/>
                    <a:pt x="86429" y="20649"/>
                    <a:pt x="86429" y="20649"/>
                  </a:cubicBezTo>
                  <a:cubicBezTo>
                    <a:pt x="87696" y="19615"/>
                    <a:pt x="87029" y="17914"/>
                    <a:pt x="86295" y="17480"/>
                  </a:cubicBezTo>
                  <a:lnTo>
                    <a:pt x="85161" y="18381"/>
                  </a:lnTo>
                  <a:lnTo>
                    <a:pt x="53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8"/>
            <p:cNvSpPr/>
            <p:nvPr/>
          </p:nvSpPr>
          <p:spPr>
            <a:xfrm>
              <a:off x="2150050" y="1338900"/>
              <a:ext cx="1486900" cy="1658725"/>
            </a:xfrm>
            <a:custGeom>
              <a:avLst/>
              <a:gdLst/>
              <a:ahLst/>
              <a:cxnLst/>
              <a:rect l="l" t="t" r="r" b="b"/>
              <a:pathLst>
                <a:path w="59476" h="66349" extrusionOk="0">
                  <a:moveTo>
                    <a:pt x="46667" y="1"/>
                  </a:moveTo>
                  <a:lnTo>
                    <a:pt x="0" y="27454"/>
                  </a:lnTo>
                  <a:lnTo>
                    <a:pt x="12776" y="66348"/>
                  </a:lnTo>
                  <a:lnTo>
                    <a:pt x="59476" y="38862"/>
                  </a:lnTo>
                  <a:lnTo>
                    <a:pt x="46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8"/>
            <p:cNvSpPr/>
            <p:nvPr/>
          </p:nvSpPr>
          <p:spPr>
            <a:xfrm>
              <a:off x="3010650" y="1338900"/>
              <a:ext cx="626300" cy="1152525"/>
            </a:xfrm>
            <a:custGeom>
              <a:avLst/>
              <a:gdLst/>
              <a:ahLst/>
              <a:cxnLst/>
              <a:rect l="l" t="t" r="r" b="b"/>
              <a:pathLst>
                <a:path w="25052" h="46101" extrusionOk="0">
                  <a:moveTo>
                    <a:pt x="12243" y="1"/>
                  </a:moveTo>
                  <a:lnTo>
                    <a:pt x="1" y="7206"/>
                  </a:lnTo>
                  <a:lnTo>
                    <a:pt x="12776" y="46100"/>
                  </a:lnTo>
                  <a:lnTo>
                    <a:pt x="25052" y="38862"/>
                  </a:lnTo>
                  <a:lnTo>
                    <a:pt x="122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8"/>
            <p:cNvSpPr/>
            <p:nvPr/>
          </p:nvSpPr>
          <p:spPr>
            <a:xfrm>
              <a:off x="2407725" y="2361300"/>
              <a:ext cx="2173250" cy="1260100"/>
            </a:xfrm>
            <a:custGeom>
              <a:avLst/>
              <a:gdLst/>
              <a:ahLst/>
              <a:cxnLst/>
              <a:rect l="l" t="t" r="r" b="b"/>
              <a:pathLst>
                <a:path w="86930" h="50404" extrusionOk="0">
                  <a:moveTo>
                    <a:pt x="53238" y="0"/>
                  </a:moveTo>
                  <a:lnTo>
                    <a:pt x="0" y="31323"/>
                  </a:lnTo>
                  <a:lnTo>
                    <a:pt x="32390" y="49903"/>
                  </a:lnTo>
                  <a:cubicBezTo>
                    <a:pt x="32974" y="50236"/>
                    <a:pt x="33624" y="50403"/>
                    <a:pt x="34275" y="50403"/>
                  </a:cubicBezTo>
                  <a:cubicBezTo>
                    <a:pt x="34925" y="50403"/>
                    <a:pt x="35576" y="50236"/>
                    <a:pt x="36160" y="49903"/>
                  </a:cubicBezTo>
                  <a:lnTo>
                    <a:pt x="86195" y="20815"/>
                  </a:lnTo>
                  <a:cubicBezTo>
                    <a:pt x="86929" y="20415"/>
                    <a:pt x="86929" y="19348"/>
                    <a:pt x="86195" y="18947"/>
                  </a:cubicBezTo>
                  <a:lnTo>
                    <a:pt x="53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8"/>
            <p:cNvSpPr/>
            <p:nvPr/>
          </p:nvSpPr>
          <p:spPr>
            <a:xfrm>
              <a:off x="3447625" y="2971850"/>
              <a:ext cx="646325" cy="366225"/>
            </a:xfrm>
            <a:custGeom>
              <a:avLst/>
              <a:gdLst/>
              <a:ahLst/>
              <a:cxnLst/>
              <a:rect l="l" t="t" r="r" b="b"/>
              <a:pathLst>
                <a:path w="25853" h="14649" extrusionOk="0">
                  <a:moveTo>
                    <a:pt x="16884" y="0"/>
                  </a:moveTo>
                  <a:cubicBezTo>
                    <a:pt x="16185" y="0"/>
                    <a:pt x="15488" y="150"/>
                    <a:pt x="14945" y="463"/>
                  </a:cubicBezTo>
                  <a:lnTo>
                    <a:pt x="1068" y="8502"/>
                  </a:lnTo>
                  <a:cubicBezTo>
                    <a:pt x="1" y="9136"/>
                    <a:pt x="1" y="10137"/>
                    <a:pt x="1102" y="10770"/>
                  </a:cubicBezTo>
                  <a:lnTo>
                    <a:pt x="6972" y="14173"/>
                  </a:lnTo>
                  <a:cubicBezTo>
                    <a:pt x="7523" y="14490"/>
                    <a:pt x="8232" y="14648"/>
                    <a:pt x="8941" y="14648"/>
                  </a:cubicBezTo>
                  <a:cubicBezTo>
                    <a:pt x="9649" y="14648"/>
                    <a:pt x="10358" y="14490"/>
                    <a:pt x="10909" y="14173"/>
                  </a:cubicBezTo>
                  <a:lnTo>
                    <a:pt x="24785" y="6134"/>
                  </a:lnTo>
                  <a:cubicBezTo>
                    <a:pt x="25853" y="5500"/>
                    <a:pt x="25853" y="4499"/>
                    <a:pt x="24752" y="3865"/>
                  </a:cubicBezTo>
                  <a:lnTo>
                    <a:pt x="18881" y="463"/>
                  </a:lnTo>
                  <a:cubicBezTo>
                    <a:pt x="18323" y="159"/>
                    <a:pt x="17603" y="0"/>
                    <a:pt x="16884" y="0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8"/>
            <p:cNvSpPr/>
            <p:nvPr/>
          </p:nvSpPr>
          <p:spPr>
            <a:xfrm>
              <a:off x="2613700" y="2464700"/>
              <a:ext cx="1573650" cy="912350"/>
            </a:xfrm>
            <a:custGeom>
              <a:avLst/>
              <a:gdLst/>
              <a:ahLst/>
              <a:cxnLst/>
              <a:rect l="l" t="t" r="r" b="b"/>
              <a:pathLst>
                <a:path w="62946" h="36494" extrusionOk="0">
                  <a:moveTo>
                    <a:pt x="43765" y="1"/>
                  </a:moveTo>
                  <a:lnTo>
                    <a:pt x="1" y="25753"/>
                  </a:lnTo>
                  <a:lnTo>
                    <a:pt x="18881" y="36494"/>
                  </a:lnTo>
                  <a:lnTo>
                    <a:pt x="62946" y="10909"/>
                  </a:lnTo>
                  <a:lnTo>
                    <a:pt x="4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8"/>
            <p:cNvSpPr/>
            <p:nvPr/>
          </p:nvSpPr>
          <p:spPr>
            <a:xfrm>
              <a:off x="4015550" y="2724775"/>
              <a:ext cx="94250" cy="52675"/>
            </a:xfrm>
            <a:custGeom>
              <a:avLst/>
              <a:gdLst/>
              <a:ahLst/>
              <a:cxnLst/>
              <a:rect l="l" t="t" r="r" b="b"/>
              <a:pathLst>
                <a:path w="3770" h="2107" extrusionOk="0">
                  <a:moveTo>
                    <a:pt x="1852" y="1"/>
                  </a:moveTo>
                  <a:cubicBezTo>
                    <a:pt x="1713" y="1"/>
                    <a:pt x="1576" y="25"/>
                    <a:pt x="1468" y="72"/>
                  </a:cubicBezTo>
                  <a:lnTo>
                    <a:pt x="234" y="806"/>
                  </a:lnTo>
                  <a:cubicBezTo>
                    <a:pt x="0" y="939"/>
                    <a:pt x="0" y="1139"/>
                    <a:pt x="234" y="1273"/>
                  </a:cubicBezTo>
                  <a:lnTo>
                    <a:pt x="1468" y="2007"/>
                  </a:lnTo>
                  <a:cubicBezTo>
                    <a:pt x="1585" y="2073"/>
                    <a:pt x="1735" y="2107"/>
                    <a:pt x="1885" y="2107"/>
                  </a:cubicBezTo>
                  <a:cubicBezTo>
                    <a:pt x="2035" y="2107"/>
                    <a:pt x="2185" y="2073"/>
                    <a:pt x="2302" y="2007"/>
                  </a:cubicBezTo>
                  <a:lnTo>
                    <a:pt x="3536" y="1273"/>
                  </a:lnTo>
                  <a:cubicBezTo>
                    <a:pt x="3769" y="1139"/>
                    <a:pt x="3769" y="939"/>
                    <a:pt x="3536" y="806"/>
                  </a:cubicBezTo>
                  <a:lnTo>
                    <a:pt x="2302" y="105"/>
                  </a:lnTo>
                  <a:cubicBezTo>
                    <a:pt x="2177" y="34"/>
                    <a:pt x="2013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8"/>
            <p:cNvSpPr/>
            <p:nvPr/>
          </p:nvSpPr>
          <p:spPr>
            <a:xfrm>
              <a:off x="3941325" y="27674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8"/>
            <p:cNvSpPr/>
            <p:nvPr/>
          </p:nvSpPr>
          <p:spPr>
            <a:xfrm>
              <a:off x="3867100" y="28108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8"/>
            <p:cNvSpPr/>
            <p:nvPr/>
          </p:nvSpPr>
          <p:spPr>
            <a:xfrm>
              <a:off x="3792875" y="28541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68" y="2069"/>
                    <a:pt x="1719" y="2102"/>
                    <a:pt x="1869" y="2102"/>
                  </a:cubicBezTo>
                  <a:cubicBezTo>
                    <a:pt x="2019" y="2102"/>
                    <a:pt x="2169" y="2069"/>
                    <a:pt x="2269" y="2002"/>
                  </a:cubicBezTo>
                  <a:lnTo>
                    <a:pt x="3503" y="1302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8"/>
            <p:cNvSpPr/>
            <p:nvPr/>
          </p:nvSpPr>
          <p:spPr>
            <a:xfrm>
              <a:off x="3717825" y="289752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8"/>
            <p:cNvSpPr/>
            <p:nvPr/>
          </p:nvSpPr>
          <p:spPr>
            <a:xfrm>
              <a:off x="3643600" y="294087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268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8"/>
            <p:cNvSpPr/>
            <p:nvPr/>
          </p:nvSpPr>
          <p:spPr>
            <a:xfrm>
              <a:off x="3569375" y="29842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73" y="0"/>
                  </a:moveTo>
                  <a:cubicBezTo>
                    <a:pt x="1719" y="0"/>
                    <a:pt x="1569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37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303" y="100"/>
                  </a:lnTo>
                  <a:cubicBezTo>
                    <a:pt x="2186" y="34"/>
                    <a:pt x="2027" y="0"/>
                    <a:pt x="1873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8"/>
            <p:cNvSpPr/>
            <p:nvPr/>
          </p:nvSpPr>
          <p:spPr>
            <a:xfrm>
              <a:off x="3495175" y="3026775"/>
              <a:ext cx="93425" cy="53400"/>
            </a:xfrm>
            <a:custGeom>
              <a:avLst/>
              <a:gdLst/>
              <a:ahLst/>
              <a:cxnLst/>
              <a:rect l="l" t="t" r="r" b="b"/>
              <a:pathLst>
                <a:path w="3737" h="2136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5" y="2102"/>
                    <a:pt x="2302" y="2035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8"/>
            <p:cNvSpPr/>
            <p:nvPr/>
          </p:nvSpPr>
          <p:spPr>
            <a:xfrm>
              <a:off x="3420950" y="30701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01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68" y="2068"/>
                    <a:pt x="1710" y="2102"/>
                    <a:pt x="1856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8"/>
            <p:cNvSpPr/>
            <p:nvPr/>
          </p:nvSpPr>
          <p:spPr>
            <a:xfrm>
              <a:off x="3345900" y="31135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8"/>
            <p:cNvSpPr/>
            <p:nvPr/>
          </p:nvSpPr>
          <p:spPr>
            <a:xfrm>
              <a:off x="3271675" y="31568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8"/>
            <p:cNvSpPr/>
            <p:nvPr/>
          </p:nvSpPr>
          <p:spPr>
            <a:xfrm>
              <a:off x="3197450" y="32002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6" y="1"/>
                  </a:moveTo>
                  <a:cubicBezTo>
                    <a:pt x="1710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8"/>
            <p:cNvSpPr/>
            <p:nvPr/>
          </p:nvSpPr>
          <p:spPr>
            <a:xfrm>
              <a:off x="3123225" y="32436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268"/>
                  </a:lnTo>
                  <a:cubicBezTo>
                    <a:pt x="3737" y="1135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8"/>
            <p:cNvSpPr/>
            <p:nvPr/>
          </p:nvSpPr>
          <p:spPr>
            <a:xfrm>
              <a:off x="3048175" y="3286850"/>
              <a:ext cx="94275" cy="52675"/>
            </a:xfrm>
            <a:custGeom>
              <a:avLst/>
              <a:gdLst/>
              <a:ahLst/>
              <a:cxnLst/>
              <a:rect l="l" t="t" r="r" b="b"/>
              <a:pathLst>
                <a:path w="3771" h="2107" extrusionOk="0">
                  <a:moveTo>
                    <a:pt x="1853" y="0"/>
                  </a:moveTo>
                  <a:cubicBezTo>
                    <a:pt x="1714" y="0"/>
                    <a:pt x="1577" y="25"/>
                    <a:pt x="1468" y="72"/>
                  </a:cubicBezTo>
                  <a:lnTo>
                    <a:pt x="234" y="806"/>
                  </a:lnTo>
                  <a:cubicBezTo>
                    <a:pt x="1" y="939"/>
                    <a:pt x="34" y="1139"/>
                    <a:pt x="234" y="1273"/>
                  </a:cubicBezTo>
                  <a:lnTo>
                    <a:pt x="1468" y="2006"/>
                  </a:lnTo>
                  <a:cubicBezTo>
                    <a:pt x="1585" y="2073"/>
                    <a:pt x="1735" y="2106"/>
                    <a:pt x="1885" y="2106"/>
                  </a:cubicBezTo>
                  <a:cubicBezTo>
                    <a:pt x="2036" y="2106"/>
                    <a:pt x="2186" y="2073"/>
                    <a:pt x="2302" y="2006"/>
                  </a:cubicBezTo>
                  <a:lnTo>
                    <a:pt x="3537" y="1273"/>
                  </a:lnTo>
                  <a:cubicBezTo>
                    <a:pt x="3770" y="1139"/>
                    <a:pt x="3770" y="939"/>
                    <a:pt x="3537" y="806"/>
                  </a:cubicBezTo>
                  <a:lnTo>
                    <a:pt x="2302" y="105"/>
                  </a:lnTo>
                  <a:cubicBezTo>
                    <a:pt x="2177" y="34"/>
                    <a:pt x="2014" y="0"/>
                    <a:pt x="1853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8"/>
            <p:cNvSpPr/>
            <p:nvPr/>
          </p:nvSpPr>
          <p:spPr>
            <a:xfrm>
              <a:off x="3943825" y="26832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34" y="1168"/>
                    <a:pt x="267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8"/>
            <p:cNvSpPr/>
            <p:nvPr/>
          </p:nvSpPr>
          <p:spPr>
            <a:xfrm>
              <a:off x="3869600" y="272655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8"/>
            <p:cNvSpPr/>
            <p:nvPr/>
          </p:nvSpPr>
          <p:spPr>
            <a:xfrm>
              <a:off x="3795375" y="27699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1"/>
                  </a:lnTo>
                  <a:cubicBezTo>
                    <a:pt x="3737" y="1168"/>
                    <a:pt x="3737" y="934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8"/>
            <p:cNvSpPr/>
            <p:nvPr/>
          </p:nvSpPr>
          <p:spPr>
            <a:xfrm>
              <a:off x="3721150" y="28133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6" y="0"/>
                  </a:moveTo>
                  <a:cubicBezTo>
                    <a:pt x="1711" y="0"/>
                    <a:pt x="1569" y="33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03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3" y="33"/>
                    <a:pt x="2002" y="0"/>
                    <a:pt x="1856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8"/>
            <p:cNvSpPr/>
            <p:nvPr/>
          </p:nvSpPr>
          <p:spPr>
            <a:xfrm>
              <a:off x="3646950" y="2855825"/>
              <a:ext cx="93425" cy="52775"/>
            </a:xfrm>
            <a:custGeom>
              <a:avLst/>
              <a:gdLst/>
              <a:ahLst/>
              <a:cxnLst/>
              <a:rect l="l" t="t" r="r" b="b"/>
              <a:pathLst>
                <a:path w="3737" h="2111" extrusionOk="0">
                  <a:moveTo>
                    <a:pt x="1852" y="0"/>
                  </a:moveTo>
                  <a:cubicBezTo>
                    <a:pt x="1701" y="0"/>
                    <a:pt x="1551" y="34"/>
                    <a:pt x="1435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68" y="2085"/>
                    <a:pt x="1718" y="2110"/>
                    <a:pt x="1868" y="2110"/>
                  </a:cubicBezTo>
                  <a:cubicBezTo>
                    <a:pt x="2018" y="2110"/>
                    <a:pt x="2168" y="2085"/>
                    <a:pt x="2268" y="2035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8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8"/>
            <p:cNvSpPr/>
            <p:nvPr/>
          </p:nvSpPr>
          <p:spPr>
            <a:xfrm>
              <a:off x="3571900" y="289917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33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69" y="1168"/>
                    <a:pt x="3769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8"/>
            <p:cNvSpPr/>
            <p:nvPr/>
          </p:nvSpPr>
          <p:spPr>
            <a:xfrm>
              <a:off x="3497675" y="29425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8"/>
            <p:cNvSpPr/>
            <p:nvPr/>
          </p:nvSpPr>
          <p:spPr>
            <a:xfrm>
              <a:off x="3423450" y="29859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36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69" y="33"/>
                    <a:pt x="2019" y="0"/>
                    <a:pt x="1868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8"/>
            <p:cNvSpPr/>
            <p:nvPr/>
          </p:nvSpPr>
          <p:spPr>
            <a:xfrm>
              <a:off x="3349225" y="30292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03" y="1302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8"/>
            <p:cNvSpPr/>
            <p:nvPr/>
          </p:nvSpPr>
          <p:spPr>
            <a:xfrm>
              <a:off x="3275000" y="30726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2"/>
                  </a:lnTo>
                  <a:cubicBezTo>
                    <a:pt x="1569" y="2068"/>
                    <a:pt x="1719" y="2102"/>
                    <a:pt x="1869" y="2102"/>
                  </a:cubicBezTo>
                  <a:cubicBezTo>
                    <a:pt x="2019" y="2102"/>
                    <a:pt x="2169" y="2068"/>
                    <a:pt x="2269" y="2002"/>
                  </a:cubicBezTo>
                  <a:lnTo>
                    <a:pt x="3503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8"/>
            <p:cNvSpPr/>
            <p:nvPr/>
          </p:nvSpPr>
          <p:spPr>
            <a:xfrm>
              <a:off x="3199950" y="3115800"/>
              <a:ext cx="94275" cy="52775"/>
            </a:xfrm>
            <a:custGeom>
              <a:avLst/>
              <a:gdLst/>
              <a:ahLst/>
              <a:cxnLst/>
              <a:rect l="l" t="t" r="r" b="b"/>
              <a:pathLst>
                <a:path w="3771" h="2111" extrusionOk="0">
                  <a:moveTo>
                    <a:pt x="1885" y="0"/>
                  </a:moveTo>
                  <a:cubicBezTo>
                    <a:pt x="1735" y="0"/>
                    <a:pt x="1585" y="25"/>
                    <a:pt x="1468" y="75"/>
                  </a:cubicBezTo>
                  <a:lnTo>
                    <a:pt x="234" y="809"/>
                  </a:lnTo>
                  <a:cubicBezTo>
                    <a:pt x="1" y="943"/>
                    <a:pt x="1" y="1143"/>
                    <a:pt x="234" y="1276"/>
                  </a:cubicBezTo>
                  <a:lnTo>
                    <a:pt x="1468" y="2010"/>
                  </a:lnTo>
                  <a:cubicBezTo>
                    <a:pt x="1585" y="2077"/>
                    <a:pt x="1735" y="2110"/>
                    <a:pt x="1885" y="2110"/>
                  </a:cubicBezTo>
                  <a:cubicBezTo>
                    <a:pt x="2036" y="2110"/>
                    <a:pt x="2186" y="2077"/>
                    <a:pt x="2302" y="2010"/>
                  </a:cubicBezTo>
                  <a:lnTo>
                    <a:pt x="3537" y="1276"/>
                  </a:lnTo>
                  <a:cubicBezTo>
                    <a:pt x="3770" y="1143"/>
                    <a:pt x="3770" y="943"/>
                    <a:pt x="3537" y="809"/>
                  </a:cubicBezTo>
                  <a:lnTo>
                    <a:pt x="2302" y="75"/>
                  </a:lnTo>
                  <a:cubicBezTo>
                    <a:pt x="2186" y="25"/>
                    <a:pt x="2036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8"/>
            <p:cNvSpPr/>
            <p:nvPr/>
          </p:nvSpPr>
          <p:spPr>
            <a:xfrm>
              <a:off x="3125725" y="315852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2"/>
                  </a:lnTo>
                  <a:cubicBezTo>
                    <a:pt x="3770" y="1168"/>
                    <a:pt x="3737" y="968"/>
                    <a:pt x="3537" y="835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8"/>
            <p:cNvSpPr/>
            <p:nvPr/>
          </p:nvSpPr>
          <p:spPr>
            <a:xfrm>
              <a:off x="3051525" y="32019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34"/>
                  </a:lnTo>
                  <a:cubicBezTo>
                    <a:pt x="0" y="935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35"/>
                    <a:pt x="3503" y="834"/>
                  </a:cubicBezTo>
                  <a:lnTo>
                    <a:pt x="2268" y="101"/>
                  </a:lnTo>
                  <a:cubicBezTo>
                    <a:pt x="2168" y="34"/>
                    <a:pt x="2018" y="1"/>
                    <a:pt x="1868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8"/>
            <p:cNvSpPr/>
            <p:nvPr/>
          </p:nvSpPr>
          <p:spPr>
            <a:xfrm>
              <a:off x="2977300" y="32452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1" y="33"/>
                    <a:pt x="1435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8"/>
            <p:cNvSpPr/>
            <p:nvPr/>
          </p:nvSpPr>
          <p:spPr>
            <a:xfrm>
              <a:off x="3872925" y="26423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6" y="1"/>
                  </a:moveTo>
                  <a:cubicBezTo>
                    <a:pt x="1711" y="1"/>
                    <a:pt x="1569" y="34"/>
                    <a:pt x="1469" y="101"/>
                  </a:cubicBezTo>
                  <a:lnTo>
                    <a:pt x="234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268"/>
                  </a:lnTo>
                  <a:cubicBezTo>
                    <a:pt x="3737" y="1135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3" y="34"/>
                    <a:pt x="2002" y="1"/>
                    <a:pt x="185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8"/>
            <p:cNvSpPr/>
            <p:nvPr/>
          </p:nvSpPr>
          <p:spPr>
            <a:xfrm>
              <a:off x="3798725" y="2684875"/>
              <a:ext cx="93425" cy="53000"/>
            </a:xfrm>
            <a:custGeom>
              <a:avLst/>
              <a:gdLst/>
              <a:ahLst/>
              <a:cxnLst/>
              <a:rect l="l" t="t" r="r" b="b"/>
              <a:pathLst>
                <a:path w="3737" h="2120" extrusionOk="0">
                  <a:moveTo>
                    <a:pt x="1852" y="0"/>
                  </a:moveTo>
                  <a:cubicBezTo>
                    <a:pt x="1701" y="0"/>
                    <a:pt x="1551" y="33"/>
                    <a:pt x="1435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00" y="1301"/>
                  </a:cubicBezTo>
                  <a:lnTo>
                    <a:pt x="1468" y="2035"/>
                  </a:lnTo>
                  <a:cubicBezTo>
                    <a:pt x="1556" y="2093"/>
                    <a:pt x="1682" y="2120"/>
                    <a:pt x="1813" y="2120"/>
                  </a:cubicBezTo>
                  <a:cubicBezTo>
                    <a:pt x="1981" y="2120"/>
                    <a:pt x="2156" y="2076"/>
                    <a:pt x="2268" y="2001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8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8"/>
            <p:cNvSpPr/>
            <p:nvPr/>
          </p:nvSpPr>
          <p:spPr>
            <a:xfrm>
              <a:off x="3723675" y="272822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69" y="1168"/>
                    <a:pt x="3769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8"/>
            <p:cNvSpPr/>
            <p:nvPr/>
          </p:nvSpPr>
          <p:spPr>
            <a:xfrm>
              <a:off x="3649450" y="27716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8"/>
            <p:cNvSpPr/>
            <p:nvPr/>
          </p:nvSpPr>
          <p:spPr>
            <a:xfrm>
              <a:off x="3575225" y="28149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8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8"/>
            <p:cNvSpPr/>
            <p:nvPr/>
          </p:nvSpPr>
          <p:spPr>
            <a:xfrm>
              <a:off x="3501000" y="28583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268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8"/>
            <p:cNvSpPr/>
            <p:nvPr/>
          </p:nvSpPr>
          <p:spPr>
            <a:xfrm>
              <a:off x="3426775" y="29016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2"/>
                  </a:lnTo>
                  <a:cubicBezTo>
                    <a:pt x="1" y="935"/>
                    <a:pt x="1" y="1135"/>
                    <a:pt x="201" y="1269"/>
                  </a:cubicBezTo>
                  <a:lnTo>
                    <a:pt x="1469" y="2002"/>
                  </a:lnTo>
                  <a:cubicBezTo>
                    <a:pt x="1569" y="2069"/>
                    <a:pt x="1710" y="2102"/>
                    <a:pt x="1856" y="2102"/>
                  </a:cubicBezTo>
                  <a:cubicBezTo>
                    <a:pt x="2002" y="2102"/>
                    <a:pt x="2152" y="2069"/>
                    <a:pt x="2269" y="2002"/>
                  </a:cubicBezTo>
                  <a:lnTo>
                    <a:pt x="3503" y="1269"/>
                  </a:lnTo>
                  <a:cubicBezTo>
                    <a:pt x="3737" y="1135"/>
                    <a:pt x="3737" y="935"/>
                    <a:pt x="3503" y="802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8"/>
            <p:cNvSpPr/>
            <p:nvPr/>
          </p:nvSpPr>
          <p:spPr>
            <a:xfrm>
              <a:off x="3351725" y="2944525"/>
              <a:ext cx="94275" cy="53100"/>
            </a:xfrm>
            <a:custGeom>
              <a:avLst/>
              <a:gdLst/>
              <a:ahLst/>
              <a:cxnLst/>
              <a:rect l="l" t="t" r="r" b="b"/>
              <a:pathLst>
                <a:path w="3771" h="2124" extrusionOk="0">
                  <a:moveTo>
                    <a:pt x="1917" y="0"/>
                  </a:moveTo>
                  <a:cubicBezTo>
                    <a:pt x="1757" y="0"/>
                    <a:pt x="1593" y="35"/>
                    <a:pt x="1468" y="88"/>
                  </a:cubicBezTo>
                  <a:lnTo>
                    <a:pt x="234" y="822"/>
                  </a:lnTo>
                  <a:cubicBezTo>
                    <a:pt x="1" y="956"/>
                    <a:pt x="1" y="1156"/>
                    <a:pt x="234" y="1289"/>
                  </a:cubicBezTo>
                  <a:lnTo>
                    <a:pt x="1468" y="2023"/>
                  </a:lnTo>
                  <a:cubicBezTo>
                    <a:pt x="1585" y="2090"/>
                    <a:pt x="1735" y="2123"/>
                    <a:pt x="1885" y="2123"/>
                  </a:cubicBezTo>
                  <a:cubicBezTo>
                    <a:pt x="2036" y="2123"/>
                    <a:pt x="2186" y="2090"/>
                    <a:pt x="2302" y="2023"/>
                  </a:cubicBezTo>
                  <a:lnTo>
                    <a:pt x="3537" y="1289"/>
                  </a:lnTo>
                  <a:cubicBezTo>
                    <a:pt x="3770" y="1156"/>
                    <a:pt x="3770" y="956"/>
                    <a:pt x="3537" y="822"/>
                  </a:cubicBezTo>
                  <a:lnTo>
                    <a:pt x="2302" y="88"/>
                  </a:lnTo>
                  <a:cubicBezTo>
                    <a:pt x="2194" y="26"/>
                    <a:pt x="2056" y="0"/>
                    <a:pt x="1917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8"/>
            <p:cNvSpPr/>
            <p:nvPr/>
          </p:nvSpPr>
          <p:spPr>
            <a:xfrm>
              <a:off x="3277500" y="29875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1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2"/>
                  </a:lnTo>
                  <a:cubicBezTo>
                    <a:pt x="3737" y="1168"/>
                    <a:pt x="3737" y="968"/>
                    <a:pt x="3537" y="835"/>
                  </a:cubicBezTo>
                  <a:lnTo>
                    <a:pt x="2269" y="101"/>
                  </a:lnTo>
                  <a:cubicBezTo>
                    <a:pt x="2169" y="34"/>
                    <a:pt x="2027" y="1"/>
                    <a:pt x="1881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8"/>
            <p:cNvSpPr/>
            <p:nvPr/>
          </p:nvSpPr>
          <p:spPr>
            <a:xfrm>
              <a:off x="3203300" y="30309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6" y="0"/>
                  </a:moveTo>
                  <a:cubicBezTo>
                    <a:pt x="1710" y="0"/>
                    <a:pt x="1568" y="34"/>
                    <a:pt x="1468" y="100"/>
                  </a:cubicBezTo>
                  <a:lnTo>
                    <a:pt x="234" y="834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34"/>
                  </a:cubicBezTo>
                  <a:lnTo>
                    <a:pt x="2268" y="100"/>
                  </a:lnTo>
                  <a:cubicBezTo>
                    <a:pt x="2152" y="34"/>
                    <a:pt x="2002" y="0"/>
                    <a:pt x="1856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8"/>
            <p:cNvSpPr/>
            <p:nvPr/>
          </p:nvSpPr>
          <p:spPr>
            <a:xfrm>
              <a:off x="3129075" y="30743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8"/>
            <p:cNvSpPr/>
            <p:nvPr/>
          </p:nvSpPr>
          <p:spPr>
            <a:xfrm>
              <a:off x="3054025" y="311767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34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8"/>
            <p:cNvSpPr/>
            <p:nvPr/>
          </p:nvSpPr>
          <p:spPr>
            <a:xfrm>
              <a:off x="2979800" y="31610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36" y="1268"/>
                  </a:lnTo>
                  <a:cubicBezTo>
                    <a:pt x="3770" y="1134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8"/>
            <p:cNvSpPr/>
            <p:nvPr/>
          </p:nvSpPr>
          <p:spPr>
            <a:xfrm>
              <a:off x="2905575" y="32044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1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268"/>
                  </a:lnTo>
                  <a:cubicBezTo>
                    <a:pt x="3737" y="1135"/>
                    <a:pt x="3737" y="935"/>
                    <a:pt x="3537" y="801"/>
                  </a:cubicBezTo>
                  <a:lnTo>
                    <a:pt x="2269" y="101"/>
                  </a:lnTo>
                  <a:cubicBezTo>
                    <a:pt x="2169" y="34"/>
                    <a:pt x="2027" y="1"/>
                    <a:pt x="1881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8"/>
            <p:cNvSpPr/>
            <p:nvPr/>
          </p:nvSpPr>
          <p:spPr>
            <a:xfrm>
              <a:off x="3801225" y="260062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2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36" y="935"/>
                    <a:pt x="3536" y="802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8"/>
            <p:cNvSpPr/>
            <p:nvPr/>
          </p:nvSpPr>
          <p:spPr>
            <a:xfrm>
              <a:off x="3727000" y="26440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1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8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8"/>
            <p:cNvSpPr/>
            <p:nvPr/>
          </p:nvSpPr>
          <p:spPr>
            <a:xfrm>
              <a:off x="3652775" y="26873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68" y="2068"/>
                    <a:pt x="1719" y="2102"/>
                    <a:pt x="1869" y="2102"/>
                  </a:cubicBezTo>
                  <a:cubicBezTo>
                    <a:pt x="2019" y="2102"/>
                    <a:pt x="2169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8"/>
            <p:cNvSpPr/>
            <p:nvPr/>
          </p:nvSpPr>
          <p:spPr>
            <a:xfrm>
              <a:off x="3577725" y="273072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34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70" y="1135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8"/>
            <p:cNvSpPr/>
            <p:nvPr/>
          </p:nvSpPr>
          <p:spPr>
            <a:xfrm>
              <a:off x="3503500" y="2773250"/>
              <a:ext cx="94275" cy="53400"/>
            </a:xfrm>
            <a:custGeom>
              <a:avLst/>
              <a:gdLst/>
              <a:ahLst/>
              <a:cxnLst/>
              <a:rect l="l" t="t" r="r" b="b"/>
              <a:pathLst>
                <a:path w="3771" h="2136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36"/>
                  </a:lnTo>
                  <a:cubicBezTo>
                    <a:pt x="1585" y="2102"/>
                    <a:pt x="1735" y="2136"/>
                    <a:pt x="1885" y="2136"/>
                  </a:cubicBezTo>
                  <a:cubicBezTo>
                    <a:pt x="2036" y="2136"/>
                    <a:pt x="2186" y="2102"/>
                    <a:pt x="2302" y="2036"/>
                  </a:cubicBezTo>
                  <a:lnTo>
                    <a:pt x="3537" y="1302"/>
                  </a:lnTo>
                  <a:cubicBezTo>
                    <a:pt x="3770" y="1168"/>
                    <a:pt x="3770" y="968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8"/>
            <p:cNvSpPr/>
            <p:nvPr/>
          </p:nvSpPr>
          <p:spPr>
            <a:xfrm>
              <a:off x="3429275" y="28166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9" y="1"/>
                  </a:moveTo>
                  <a:cubicBezTo>
                    <a:pt x="1719" y="1"/>
                    <a:pt x="1569" y="34"/>
                    <a:pt x="1469" y="101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9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8"/>
            <p:cNvSpPr/>
            <p:nvPr/>
          </p:nvSpPr>
          <p:spPr>
            <a:xfrm>
              <a:off x="3355075" y="28600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1" y="0"/>
                    <a:pt x="1551" y="33"/>
                    <a:pt x="1435" y="100"/>
                  </a:cubicBezTo>
                  <a:lnTo>
                    <a:pt x="234" y="834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8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8"/>
            <p:cNvSpPr/>
            <p:nvPr/>
          </p:nvSpPr>
          <p:spPr>
            <a:xfrm>
              <a:off x="3280850" y="29033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8" y="2102"/>
                  </a:cubicBezTo>
                  <a:cubicBezTo>
                    <a:pt x="2019" y="2102"/>
                    <a:pt x="2169" y="2069"/>
                    <a:pt x="2269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8"/>
            <p:cNvSpPr/>
            <p:nvPr/>
          </p:nvSpPr>
          <p:spPr>
            <a:xfrm>
              <a:off x="3205800" y="294672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8"/>
            <p:cNvSpPr/>
            <p:nvPr/>
          </p:nvSpPr>
          <p:spPr>
            <a:xfrm>
              <a:off x="3131575" y="299007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70" y="1135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8"/>
            <p:cNvSpPr/>
            <p:nvPr/>
          </p:nvSpPr>
          <p:spPr>
            <a:xfrm>
              <a:off x="3057350" y="3033325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36" y="1"/>
                  </a:moveTo>
                  <a:cubicBezTo>
                    <a:pt x="1697" y="1"/>
                    <a:pt x="1561" y="26"/>
                    <a:pt x="1468" y="72"/>
                  </a:cubicBezTo>
                  <a:lnTo>
                    <a:pt x="234" y="806"/>
                  </a:lnTo>
                  <a:cubicBezTo>
                    <a:pt x="1" y="939"/>
                    <a:pt x="1" y="1140"/>
                    <a:pt x="234" y="1273"/>
                  </a:cubicBezTo>
                  <a:lnTo>
                    <a:pt x="1468" y="2007"/>
                  </a:lnTo>
                  <a:cubicBezTo>
                    <a:pt x="1585" y="2074"/>
                    <a:pt x="1735" y="2107"/>
                    <a:pt x="1885" y="2107"/>
                  </a:cubicBezTo>
                  <a:cubicBezTo>
                    <a:pt x="2035" y="2107"/>
                    <a:pt x="2186" y="2074"/>
                    <a:pt x="2302" y="2007"/>
                  </a:cubicBezTo>
                  <a:lnTo>
                    <a:pt x="3537" y="1273"/>
                  </a:lnTo>
                  <a:cubicBezTo>
                    <a:pt x="3737" y="1140"/>
                    <a:pt x="3737" y="939"/>
                    <a:pt x="3503" y="806"/>
                  </a:cubicBezTo>
                  <a:lnTo>
                    <a:pt x="2269" y="105"/>
                  </a:lnTo>
                  <a:cubicBezTo>
                    <a:pt x="2162" y="34"/>
                    <a:pt x="1997" y="1"/>
                    <a:pt x="183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8"/>
            <p:cNvSpPr/>
            <p:nvPr/>
          </p:nvSpPr>
          <p:spPr>
            <a:xfrm>
              <a:off x="2983125" y="3075975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94" y="2074"/>
                    <a:pt x="1757" y="2107"/>
                    <a:pt x="1918" y="2107"/>
                  </a:cubicBezTo>
                  <a:cubicBezTo>
                    <a:pt x="2057" y="2107"/>
                    <a:pt x="2194" y="2082"/>
                    <a:pt x="2303" y="2035"/>
                  </a:cubicBezTo>
                  <a:lnTo>
                    <a:pt x="3503" y="1302"/>
                  </a:lnTo>
                  <a:cubicBezTo>
                    <a:pt x="3737" y="1168"/>
                    <a:pt x="3737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8"/>
            <p:cNvSpPr/>
            <p:nvPr/>
          </p:nvSpPr>
          <p:spPr>
            <a:xfrm>
              <a:off x="2908925" y="31193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1" y="0"/>
                  </a:moveTo>
                  <a:cubicBezTo>
                    <a:pt x="1701" y="0"/>
                    <a:pt x="1551" y="34"/>
                    <a:pt x="1434" y="100"/>
                  </a:cubicBezTo>
                  <a:lnTo>
                    <a:pt x="200" y="834"/>
                  </a:lnTo>
                  <a:cubicBezTo>
                    <a:pt x="0" y="968"/>
                    <a:pt x="0" y="1168"/>
                    <a:pt x="200" y="1301"/>
                  </a:cubicBezTo>
                  <a:lnTo>
                    <a:pt x="1434" y="2002"/>
                  </a:lnTo>
                  <a:cubicBezTo>
                    <a:pt x="1551" y="2068"/>
                    <a:pt x="1710" y="2102"/>
                    <a:pt x="1864" y="2102"/>
                  </a:cubicBezTo>
                  <a:cubicBezTo>
                    <a:pt x="2018" y="2102"/>
                    <a:pt x="2168" y="2068"/>
                    <a:pt x="2268" y="2002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8" y="100"/>
                  </a:lnTo>
                  <a:cubicBezTo>
                    <a:pt x="2152" y="34"/>
                    <a:pt x="2002" y="0"/>
                    <a:pt x="1851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8"/>
            <p:cNvSpPr/>
            <p:nvPr/>
          </p:nvSpPr>
          <p:spPr>
            <a:xfrm>
              <a:off x="2833850" y="3162700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8"/>
            <p:cNvSpPr/>
            <p:nvPr/>
          </p:nvSpPr>
          <p:spPr>
            <a:xfrm>
              <a:off x="3729500" y="255977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70" y="1135"/>
                    <a:pt x="3770" y="934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8"/>
            <p:cNvSpPr/>
            <p:nvPr/>
          </p:nvSpPr>
          <p:spPr>
            <a:xfrm>
              <a:off x="3655275" y="2602300"/>
              <a:ext cx="94275" cy="52775"/>
            </a:xfrm>
            <a:custGeom>
              <a:avLst/>
              <a:gdLst/>
              <a:ahLst/>
              <a:cxnLst/>
              <a:rect l="l" t="t" r="r" b="b"/>
              <a:pathLst>
                <a:path w="3771" h="2111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35"/>
                  </a:lnTo>
                  <a:cubicBezTo>
                    <a:pt x="1585" y="2086"/>
                    <a:pt x="1735" y="2111"/>
                    <a:pt x="1885" y="2111"/>
                  </a:cubicBezTo>
                  <a:cubicBezTo>
                    <a:pt x="2036" y="2111"/>
                    <a:pt x="2186" y="2086"/>
                    <a:pt x="2302" y="2035"/>
                  </a:cubicBezTo>
                  <a:lnTo>
                    <a:pt x="3537" y="1302"/>
                  </a:lnTo>
                  <a:cubicBezTo>
                    <a:pt x="3770" y="1168"/>
                    <a:pt x="3770" y="968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8"/>
            <p:cNvSpPr/>
            <p:nvPr/>
          </p:nvSpPr>
          <p:spPr>
            <a:xfrm>
              <a:off x="3581050" y="26456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9" y="0"/>
                  </a:moveTo>
                  <a:cubicBezTo>
                    <a:pt x="1719" y="0"/>
                    <a:pt x="1569" y="34"/>
                    <a:pt x="1469" y="100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03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0"/>
                  </a:lnTo>
                  <a:cubicBezTo>
                    <a:pt x="2169" y="34"/>
                    <a:pt x="2019" y="0"/>
                    <a:pt x="1869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8"/>
            <p:cNvSpPr/>
            <p:nvPr/>
          </p:nvSpPr>
          <p:spPr>
            <a:xfrm>
              <a:off x="3506850" y="26890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00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8" y="2069"/>
                    <a:pt x="2268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35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8"/>
            <p:cNvSpPr/>
            <p:nvPr/>
          </p:nvSpPr>
          <p:spPr>
            <a:xfrm>
              <a:off x="3432625" y="27324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0" y="934"/>
                    <a:pt x="0" y="1168"/>
                    <a:pt x="201" y="1301"/>
                  </a:cubicBezTo>
                  <a:lnTo>
                    <a:pt x="1468" y="2002"/>
                  </a:lnTo>
                  <a:cubicBezTo>
                    <a:pt x="1568" y="2069"/>
                    <a:pt x="1710" y="2102"/>
                    <a:pt x="1856" y="2102"/>
                  </a:cubicBezTo>
                  <a:cubicBezTo>
                    <a:pt x="2002" y="2102"/>
                    <a:pt x="2152" y="2069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8"/>
            <p:cNvSpPr/>
            <p:nvPr/>
          </p:nvSpPr>
          <p:spPr>
            <a:xfrm>
              <a:off x="3357575" y="277575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2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3"/>
                    <a:pt x="1885" y="2103"/>
                  </a:cubicBezTo>
                  <a:cubicBezTo>
                    <a:pt x="2035" y="2103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2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8"/>
            <p:cNvSpPr/>
            <p:nvPr/>
          </p:nvSpPr>
          <p:spPr>
            <a:xfrm>
              <a:off x="3283350" y="28191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36" y="1135"/>
                    <a:pt x="3736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8"/>
            <p:cNvSpPr/>
            <p:nvPr/>
          </p:nvSpPr>
          <p:spPr>
            <a:xfrm>
              <a:off x="3209125" y="2861650"/>
              <a:ext cx="93425" cy="53400"/>
            </a:xfrm>
            <a:custGeom>
              <a:avLst/>
              <a:gdLst/>
              <a:ahLst/>
              <a:cxnLst/>
              <a:rect l="l" t="t" r="r" b="b"/>
              <a:pathLst>
                <a:path w="3737" h="2136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36"/>
                  </a:lnTo>
                  <a:cubicBezTo>
                    <a:pt x="1585" y="2102"/>
                    <a:pt x="1735" y="2136"/>
                    <a:pt x="1885" y="2136"/>
                  </a:cubicBezTo>
                  <a:cubicBezTo>
                    <a:pt x="2035" y="2136"/>
                    <a:pt x="2186" y="2102"/>
                    <a:pt x="2302" y="2036"/>
                  </a:cubicBezTo>
                  <a:lnTo>
                    <a:pt x="3503" y="1302"/>
                  </a:lnTo>
                  <a:cubicBezTo>
                    <a:pt x="3737" y="1168"/>
                    <a:pt x="3737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8"/>
            <p:cNvSpPr/>
            <p:nvPr/>
          </p:nvSpPr>
          <p:spPr>
            <a:xfrm>
              <a:off x="3134900" y="29050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8"/>
            <p:cNvSpPr/>
            <p:nvPr/>
          </p:nvSpPr>
          <p:spPr>
            <a:xfrm>
              <a:off x="3059850" y="294837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2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8"/>
            <p:cNvSpPr/>
            <p:nvPr/>
          </p:nvSpPr>
          <p:spPr>
            <a:xfrm>
              <a:off x="2985625" y="2991750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1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8"/>
            <p:cNvSpPr/>
            <p:nvPr/>
          </p:nvSpPr>
          <p:spPr>
            <a:xfrm>
              <a:off x="2911425" y="30351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34"/>
                    <a:pt x="3536" y="801"/>
                  </a:cubicBezTo>
                  <a:lnTo>
                    <a:pt x="2268" y="100"/>
                  </a:lnTo>
                  <a:cubicBezTo>
                    <a:pt x="2168" y="33"/>
                    <a:pt x="2018" y="0"/>
                    <a:pt x="1868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8"/>
            <p:cNvSpPr/>
            <p:nvPr/>
          </p:nvSpPr>
          <p:spPr>
            <a:xfrm>
              <a:off x="2837200" y="30784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8"/>
            <p:cNvSpPr/>
            <p:nvPr/>
          </p:nvSpPr>
          <p:spPr>
            <a:xfrm>
              <a:off x="2762975" y="3121725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20" y="1"/>
                  </a:moveTo>
                  <a:cubicBezTo>
                    <a:pt x="1680" y="1"/>
                    <a:pt x="1543" y="26"/>
                    <a:pt x="1435" y="72"/>
                  </a:cubicBezTo>
                  <a:lnTo>
                    <a:pt x="201" y="806"/>
                  </a:lnTo>
                  <a:cubicBezTo>
                    <a:pt x="1" y="939"/>
                    <a:pt x="1" y="1139"/>
                    <a:pt x="234" y="1273"/>
                  </a:cubicBezTo>
                  <a:lnTo>
                    <a:pt x="1468" y="2007"/>
                  </a:lnTo>
                  <a:cubicBezTo>
                    <a:pt x="1568" y="2073"/>
                    <a:pt x="1718" y="2107"/>
                    <a:pt x="1869" y="2107"/>
                  </a:cubicBezTo>
                  <a:cubicBezTo>
                    <a:pt x="2019" y="2107"/>
                    <a:pt x="2169" y="2073"/>
                    <a:pt x="2269" y="2007"/>
                  </a:cubicBezTo>
                  <a:lnTo>
                    <a:pt x="3503" y="1273"/>
                  </a:lnTo>
                  <a:cubicBezTo>
                    <a:pt x="3737" y="1139"/>
                    <a:pt x="3737" y="939"/>
                    <a:pt x="3503" y="806"/>
                  </a:cubicBezTo>
                  <a:lnTo>
                    <a:pt x="2269" y="105"/>
                  </a:lnTo>
                  <a:cubicBezTo>
                    <a:pt x="2144" y="34"/>
                    <a:pt x="1980" y="1"/>
                    <a:pt x="1820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8"/>
            <p:cNvSpPr/>
            <p:nvPr/>
          </p:nvSpPr>
          <p:spPr>
            <a:xfrm>
              <a:off x="3658625" y="25180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8" y="2069"/>
                    <a:pt x="2268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8"/>
            <p:cNvSpPr/>
            <p:nvPr/>
          </p:nvSpPr>
          <p:spPr>
            <a:xfrm>
              <a:off x="3584400" y="25614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0" y="934"/>
                    <a:pt x="0" y="1168"/>
                    <a:pt x="201" y="1301"/>
                  </a:cubicBezTo>
                  <a:lnTo>
                    <a:pt x="1435" y="2002"/>
                  </a:lnTo>
                  <a:cubicBezTo>
                    <a:pt x="1552" y="2068"/>
                    <a:pt x="1702" y="2102"/>
                    <a:pt x="1852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8"/>
            <p:cNvSpPr/>
            <p:nvPr/>
          </p:nvSpPr>
          <p:spPr>
            <a:xfrm>
              <a:off x="3509350" y="26048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8"/>
            <p:cNvSpPr/>
            <p:nvPr/>
          </p:nvSpPr>
          <p:spPr>
            <a:xfrm>
              <a:off x="3435125" y="26481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1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268"/>
                  </a:lnTo>
                  <a:cubicBezTo>
                    <a:pt x="3736" y="1134"/>
                    <a:pt x="3736" y="934"/>
                    <a:pt x="3503" y="801"/>
                  </a:cubicBezTo>
                  <a:lnTo>
                    <a:pt x="2269" y="100"/>
                  </a:lnTo>
                  <a:cubicBezTo>
                    <a:pt x="2169" y="34"/>
                    <a:pt x="2027" y="0"/>
                    <a:pt x="1881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8"/>
            <p:cNvSpPr/>
            <p:nvPr/>
          </p:nvSpPr>
          <p:spPr>
            <a:xfrm>
              <a:off x="3360900" y="2690700"/>
              <a:ext cx="93425" cy="53400"/>
            </a:xfrm>
            <a:custGeom>
              <a:avLst/>
              <a:gdLst/>
              <a:ahLst/>
              <a:cxnLst/>
              <a:rect l="l" t="t" r="r" b="b"/>
              <a:pathLst>
                <a:path w="3737" h="2136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6" y="2102"/>
                    <a:pt x="2302" y="2035"/>
                  </a:cubicBezTo>
                  <a:lnTo>
                    <a:pt x="3503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8"/>
            <p:cNvSpPr/>
            <p:nvPr/>
          </p:nvSpPr>
          <p:spPr>
            <a:xfrm>
              <a:off x="3286675" y="27340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01" y="834"/>
                  </a:lnTo>
                  <a:cubicBezTo>
                    <a:pt x="1" y="967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8"/>
                    <a:pt x="1727" y="2102"/>
                    <a:pt x="1869" y="2102"/>
                  </a:cubicBezTo>
                  <a:cubicBezTo>
                    <a:pt x="2011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67"/>
                    <a:pt x="3503" y="834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8"/>
            <p:cNvSpPr/>
            <p:nvPr/>
          </p:nvSpPr>
          <p:spPr>
            <a:xfrm>
              <a:off x="3211625" y="277742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35"/>
                    <a:pt x="34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8"/>
            <p:cNvSpPr/>
            <p:nvPr/>
          </p:nvSpPr>
          <p:spPr>
            <a:xfrm>
              <a:off x="3137400" y="282080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6" y="0"/>
                  </a:moveTo>
                  <a:cubicBezTo>
                    <a:pt x="1736" y="0"/>
                    <a:pt x="1585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37" y="1301"/>
                  </a:lnTo>
                  <a:cubicBezTo>
                    <a:pt x="3737" y="1168"/>
                    <a:pt x="3770" y="934"/>
                    <a:pt x="3537" y="801"/>
                  </a:cubicBezTo>
                  <a:lnTo>
                    <a:pt x="2303" y="100"/>
                  </a:lnTo>
                  <a:cubicBezTo>
                    <a:pt x="2186" y="34"/>
                    <a:pt x="2036" y="0"/>
                    <a:pt x="1886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8"/>
            <p:cNvSpPr/>
            <p:nvPr/>
          </p:nvSpPr>
          <p:spPr>
            <a:xfrm>
              <a:off x="3063200" y="28641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68" y="34"/>
                    <a:pt x="2018" y="1"/>
                    <a:pt x="1868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8"/>
            <p:cNvSpPr/>
            <p:nvPr/>
          </p:nvSpPr>
          <p:spPr>
            <a:xfrm>
              <a:off x="2988975" y="29075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4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268"/>
                  </a:lnTo>
                  <a:cubicBezTo>
                    <a:pt x="3736" y="1135"/>
                    <a:pt x="3736" y="934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8"/>
            <p:cNvSpPr/>
            <p:nvPr/>
          </p:nvSpPr>
          <p:spPr>
            <a:xfrm>
              <a:off x="2914750" y="29509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34"/>
                    <a:pt x="201" y="1268"/>
                  </a:cubicBezTo>
                  <a:lnTo>
                    <a:pt x="1435" y="2001"/>
                  </a:lnTo>
                  <a:cubicBezTo>
                    <a:pt x="1552" y="2068"/>
                    <a:pt x="1702" y="2102"/>
                    <a:pt x="1852" y="2102"/>
                  </a:cubicBezTo>
                  <a:cubicBezTo>
                    <a:pt x="2002" y="2102"/>
                    <a:pt x="2152" y="2068"/>
                    <a:pt x="2269" y="2001"/>
                  </a:cubicBezTo>
                  <a:lnTo>
                    <a:pt x="3503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8"/>
            <p:cNvSpPr/>
            <p:nvPr/>
          </p:nvSpPr>
          <p:spPr>
            <a:xfrm>
              <a:off x="2839700" y="299342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8"/>
            <p:cNvSpPr/>
            <p:nvPr/>
          </p:nvSpPr>
          <p:spPr>
            <a:xfrm>
              <a:off x="2765475" y="303677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70" y="968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8"/>
            <p:cNvSpPr/>
            <p:nvPr/>
          </p:nvSpPr>
          <p:spPr>
            <a:xfrm>
              <a:off x="2691250" y="30801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9" y="0"/>
                  </a:moveTo>
                  <a:cubicBezTo>
                    <a:pt x="1719" y="0"/>
                    <a:pt x="1569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69" y="34"/>
                    <a:pt x="2019" y="0"/>
                    <a:pt x="1869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8"/>
            <p:cNvSpPr/>
            <p:nvPr/>
          </p:nvSpPr>
          <p:spPr>
            <a:xfrm>
              <a:off x="4015550" y="271822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69" y="1168"/>
                    <a:pt x="3769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8"/>
            <p:cNvSpPr/>
            <p:nvPr/>
          </p:nvSpPr>
          <p:spPr>
            <a:xfrm>
              <a:off x="3941325" y="27615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36" y="1168"/>
                    <a:pt x="3736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8"/>
            <p:cNvSpPr/>
            <p:nvPr/>
          </p:nvSpPr>
          <p:spPr>
            <a:xfrm>
              <a:off x="3867100" y="28049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8"/>
            <p:cNvSpPr/>
            <p:nvPr/>
          </p:nvSpPr>
          <p:spPr>
            <a:xfrm>
              <a:off x="3792875" y="2847775"/>
              <a:ext cx="93425" cy="53100"/>
            </a:xfrm>
            <a:custGeom>
              <a:avLst/>
              <a:gdLst/>
              <a:ahLst/>
              <a:cxnLst/>
              <a:rect l="l" t="t" r="r" b="b"/>
              <a:pathLst>
                <a:path w="3737" h="2124" extrusionOk="0">
                  <a:moveTo>
                    <a:pt x="1820" y="1"/>
                  </a:moveTo>
                  <a:cubicBezTo>
                    <a:pt x="1681" y="1"/>
                    <a:pt x="1544" y="27"/>
                    <a:pt x="1435" y="89"/>
                  </a:cubicBezTo>
                  <a:lnTo>
                    <a:pt x="201" y="823"/>
                  </a:lnTo>
                  <a:cubicBezTo>
                    <a:pt x="1" y="956"/>
                    <a:pt x="1" y="1156"/>
                    <a:pt x="234" y="1290"/>
                  </a:cubicBezTo>
                  <a:lnTo>
                    <a:pt x="1468" y="2024"/>
                  </a:lnTo>
                  <a:cubicBezTo>
                    <a:pt x="1568" y="2090"/>
                    <a:pt x="1719" y="2124"/>
                    <a:pt x="1869" y="2124"/>
                  </a:cubicBezTo>
                  <a:cubicBezTo>
                    <a:pt x="2019" y="2124"/>
                    <a:pt x="2169" y="2090"/>
                    <a:pt x="2269" y="2024"/>
                  </a:cubicBezTo>
                  <a:lnTo>
                    <a:pt x="3503" y="1290"/>
                  </a:lnTo>
                  <a:cubicBezTo>
                    <a:pt x="3737" y="1156"/>
                    <a:pt x="3737" y="956"/>
                    <a:pt x="3503" y="823"/>
                  </a:cubicBezTo>
                  <a:lnTo>
                    <a:pt x="2269" y="89"/>
                  </a:lnTo>
                  <a:cubicBezTo>
                    <a:pt x="2144" y="35"/>
                    <a:pt x="1981" y="1"/>
                    <a:pt x="1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8"/>
            <p:cNvSpPr/>
            <p:nvPr/>
          </p:nvSpPr>
          <p:spPr>
            <a:xfrm>
              <a:off x="3717825" y="28908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8"/>
            <p:cNvSpPr/>
            <p:nvPr/>
          </p:nvSpPr>
          <p:spPr>
            <a:xfrm>
              <a:off x="3643600" y="2934200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35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8"/>
            <p:cNvSpPr/>
            <p:nvPr/>
          </p:nvSpPr>
          <p:spPr>
            <a:xfrm>
              <a:off x="3569375" y="29775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73" y="0"/>
                  </a:moveTo>
                  <a:cubicBezTo>
                    <a:pt x="1719" y="0"/>
                    <a:pt x="1569" y="34"/>
                    <a:pt x="1469" y="101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303" y="101"/>
                  </a:lnTo>
                  <a:cubicBezTo>
                    <a:pt x="2186" y="34"/>
                    <a:pt x="2027" y="0"/>
                    <a:pt x="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8"/>
            <p:cNvSpPr/>
            <p:nvPr/>
          </p:nvSpPr>
          <p:spPr>
            <a:xfrm>
              <a:off x="3495175" y="30209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1" y="0"/>
                    <a:pt x="1551" y="33"/>
                    <a:pt x="1435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03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8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8"/>
            <p:cNvSpPr/>
            <p:nvPr/>
          </p:nvSpPr>
          <p:spPr>
            <a:xfrm>
              <a:off x="3420950" y="30643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68" y="2069"/>
                    <a:pt x="1710" y="2102"/>
                    <a:pt x="1856" y="2102"/>
                  </a:cubicBezTo>
                  <a:cubicBezTo>
                    <a:pt x="2002" y="2102"/>
                    <a:pt x="2152" y="2069"/>
                    <a:pt x="2269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8"/>
            <p:cNvSpPr/>
            <p:nvPr/>
          </p:nvSpPr>
          <p:spPr>
            <a:xfrm>
              <a:off x="3345900" y="310767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268"/>
                  </a:lnTo>
                  <a:cubicBezTo>
                    <a:pt x="3770" y="1134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8"/>
            <p:cNvSpPr/>
            <p:nvPr/>
          </p:nvSpPr>
          <p:spPr>
            <a:xfrm>
              <a:off x="3271675" y="3150200"/>
              <a:ext cx="93425" cy="52775"/>
            </a:xfrm>
            <a:custGeom>
              <a:avLst/>
              <a:gdLst/>
              <a:ahLst/>
              <a:cxnLst/>
              <a:rect l="l" t="t" r="r" b="b"/>
              <a:pathLst>
                <a:path w="3737" h="2111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85" y="2085"/>
                    <a:pt x="1735" y="2110"/>
                    <a:pt x="1885" y="2110"/>
                  </a:cubicBezTo>
                  <a:cubicBezTo>
                    <a:pt x="2035" y="2110"/>
                    <a:pt x="2185" y="2085"/>
                    <a:pt x="2302" y="2035"/>
                  </a:cubicBezTo>
                  <a:lnTo>
                    <a:pt x="3536" y="1301"/>
                  </a:lnTo>
                  <a:cubicBezTo>
                    <a:pt x="3736" y="1168"/>
                    <a:pt x="3736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8"/>
            <p:cNvSpPr/>
            <p:nvPr/>
          </p:nvSpPr>
          <p:spPr>
            <a:xfrm>
              <a:off x="3197450" y="31935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6" y="1"/>
                  </a:moveTo>
                  <a:cubicBezTo>
                    <a:pt x="1710" y="1"/>
                    <a:pt x="1568" y="34"/>
                    <a:pt x="1468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37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8"/>
            <p:cNvSpPr/>
            <p:nvPr/>
          </p:nvSpPr>
          <p:spPr>
            <a:xfrm>
              <a:off x="3123225" y="32369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301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8"/>
            <p:cNvSpPr/>
            <p:nvPr/>
          </p:nvSpPr>
          <p:spPr>
            <a:xfrm>
              <a:off x="3048175" y="328030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34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6" y="2102"/>
                    <a:pt x="2186" y="2068"/>
                    <a:pt x="2302" y="2002"/>
                  </a:cubicBezTo>
                  <a:lnTo>
                    <a:pt x="3537" y="1301"/>
                  </a:lnTo>
                  <a:cubicBezTo>
                    <a:pt x="3770" y="1168"/>
                    <a:pt x="3770" y="934"/>
                    <a:pt x="3537" y="801"/>
                  </a:cubicBezTo>
                  <a:lnTo>
                    <a:pt x="2302" y="100"/>
                  </a:lnTo>
                  <a:cubicBezTo>
                    <a:pt x="2186" y="33"/>
                    <a:pt x="2036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8"/>
            <p:cNvSpPr/>
            <p:nvPr/>
          </p:nvSpPr>
          <p:spPr>
            <a:xfrm>
              <a:off x="3943825" y="2676525"/>
              <a:ext cx="94250" cy="53025"/>
            </a:xfrm>
            <a:custGeom>
              <a:avLst/>
              <a:gdLst/>
              <a:ahLst/>
              <a:cxnLst/>
              <a:rect l="l" t="t" r="r" b="b"/>
              <a:pathLst>
                <a:path w="3770" h="2121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34"/>
                  </a:lnTo>
                  <a:cubicBezTo>
                    <a:pt x="0" y="968"/>
                    <a:pt x="34" y="1168"/>
                    <a:pt x="267" y="1301"/>
                  </a:cubicBezTo>
                  <a:lnTo>
                    <a:pt x="1468" y="2002"/>
                  </a:lnTo>
                  <a:cubicBezTo>
                    <a:pt x="1599" y="2077"/>
                    <a:pt x="1772" y="2120"/>
                    <a:pt x="1940" y="2120"/>
                  </a:cubicBezTo>
                  <a:cubicBezTo>
                    <a:pt x="2072" y="2120"/>
                    <a:pt x="2200" y="2094"/>
                    <a:pt x="2302" y="2035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1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8"/>
            <p:cNvSpPr/>
            <p:nvPr/>
          </p:nvSpPr>
          <p:spPr>
            <a:xfrm>
              <a:off x="3869600" y="27199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34"/>
                  </a:lnTo>
                  <a:cubicBezTo>
                    <a:pt x="1" y="967"/>
                    <a:pt x="1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36" y="1301"/>
                  </a:lnTo>
                  <a:cubicBezTo>
                    <a:pt x="3770" y="1168"/>
                    <a:pt x="3770" y="967"/>
                    <a:pt x="3536" y="834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8"/>
            <p:cNvSpPr/>
            <p:nvPr/>
          </p:nvSpPr>
          <p:spPr>
            <a:xfrm>
              <a:off x="3795375" y="27632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37" y="935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8"/>
            <p:cNvSpPr/>
            <p:nvPr/>
          </p:nvSpPr>
          <p:spPr>
            <a:xfrm>
              <a:off x="3721150" y="28066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6" y="0"/>
                  </a:moveTo>
                  <a:cubicBezTo>
                    <a:pt x="1711" y="0"/>
                    <a:pt x="1569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3" y="34"/>
                    <a:pt x="2002" y="0"/>
                    <a:pt x="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8"/>
            <p:cNvSpPr/>
            <p:nvPr/>
          </p:nvSpPr>
          <p:spPr>
            <a:xfrm>
              <a:off x="3646950" y="28499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8" y="2102"/>
                  </a:cubicBezTo>
                  <a:cubicBezTo>
                    <a:pt x="2018" y="2102"/>
                    <a:pt x="2168" y="2069"/>
                    <a:pt x="2268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8"/>
            <p:cNvSpPr/>
            <p:nvPr/>
          </p:nvSpPr>
          <p:spPr>
            <a:xfrm>
              <a:off x="3571900" y="28933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33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69" y="1135"/>
                    <a:pt x="3769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8"/>
            <p:cNvSpPr/>
            <p:nvPr/>
          </p:nvSpPr>
          <p:spPr>
            <a:xfrm>
              <a:off x="3497675" y="2935875"/>
              <a:ext cx="94250" cy="53400"/>
            </a:xfrm>
            <a:custGeom>
              <a:avLst/>
              <a:gdLst/>
              <a:ahLst/>
              <a:cxnLst/>
              <a:rect l="l" t="t" r="r" b="b"/>
              <a:pathLst>
                <a:path w="3770" h="2136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5" y="2102"/>
                    <a:pt x="2302" y="2035"/>
                  </a:cubicBezTo>
                  <a:lnTo>
                    <a:pt x="3536" y="1302"/>
                  </a:lnTo>
                  <a:cubicBezTo>
                    <a:pt x="3770" y="1168"/>
                    <a:pt x="3770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8"/>
            <p:cNvSpPr/>
            <p:nvPr/>
          </p:nvSpPr>
          <p:spPr>
            <a:xfrm>
              <a:off x="3423450" y="29792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9" y="100"/>
                  </a:lnTo>
                  <a:cubicBezTo>
                    <a:pt x="2169" y="34"/>
                    <a:pt x="2019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8"/>
            <p:cNvSpPr/>
            <p:nvPr/>
          </p:nvSpPr>
          <p:spPr>
            <a:xfrm>
              <a:off x="3349225" y="30226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03" y="1302"/>
                  </a:lnTo>
                  <a:cubicBezTo>
                    <a:pt x="3737" y="1168"/>
                    <a:pt x="3737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8"/>
            <p:cNvSpPr/>
            <p:nvPr/>
          </p:nvSpPr>
          <p:spPr>
            <a:xfrm>
              <a:off x="3275000" y="30659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9" y="2002"/>
                  </a:lnTo>
                  <a:cubicBezTo>
                    <a:pt x="1569" y="2068"/>
                    <a:pt x="1719" y="2102"/>
                    <a:pt x="1869" y="2102"/>
                  </a:cubicBezTo>
                  <a:cubicBezTo>
                    <a:pt x="2019" y="2102"/>
                    <a:pt x="2169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8"/>
            <p:cNvSpPr/>
            <p:nvPr/>
          </p:nvSpPr>
          <p:spPr>
            <a:xfrm>
              <a:off x="3199950" y="310932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8"/>
            <p:cNvSpPr/>
            <p:nvPr/>
          </p:nvSpPr>
          <p:spPr>
            <a:xfrm>
              <a:off x="3125725" y="315270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6" y="0"/>
                  </a:moveTo>
                  <a:cubicBezTo>
                    <a:pt x="1736" y="0"/>
                    <a:pt x="1585" y="34"/>
                    <a:pt x="1469" y="101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37" y="1268"/>
                  </a:lnTo>
                  <a:cubicBezTo>
                    <a:pt x="3770" y="1135"/>
                    <a:pt x="3737" y="934"/>
                    <a:pt x="3537" y="801"/>
                  </a:cubicBezTo>
                  <a:lnTo>
                    <a:pt x="2303" y="101"/>
                  </a:lnTo>
                  <a:cubicBezTo>
                    <a:pt x="2186" y="34"/>
                    <a:pt x="203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8"/>
            <p:cNvSpPr/>
            <p:nvPr/>
          </p:nvSpPr>
          <p:spPr>
            <a:xfrm>
              <a:off x="3051525" y="31960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36" y="1268"/>
                  </a:lnTo>
                  <a:cubicBezTo>
                    <a:pt x="3736" y="1134"/>
                    <a:pt x="3736" y="934"/>
                    <a:pt x="3503" y="801"/>
                  </a:cubicBezTo>
                  <a:lnTo>
                    <a:pt x="2268" y="100"/>
                  </a:lnTo>
                  <a:cubicBezTo>
                    <a:pt x="2168" y="33"/>
                    <a:pt x="2018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8"/>
            <p:cNvSpPr/>
            <p:nvPr/>
          </p:nvSpPr>
          <p:spPr>
            <a:xfrm>
              <a:off x="2977300" y="3238600"/>
              <a:ext cx="93425" cy="53000"/>
            </a:xfrm>
            <a:custGeom>
              <a:avLst/>
              <a:gdLst/>
              <a:ahLst/>
              <a:cxnLst/>
              <a:rect l="l" t="t" r="r" b="b"/>
              <a:pathLst>
                <a:path w="3737" h="2120" extrusionOk="0">
                  <a:moveTo>
                    <a:pt x="1852" y="0"/>
                  </a:moveTo>
                  <a:cubicBezTo>
                    <a:pt x="1702" y="0"/>
                    <a:pt x="1551" y="34"/>
                    <a:pt x="1435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99" y="2077"/>
                    <a:pt x="1772" y="2120"/>
                    <a:pt x="1940" y="2120"/>
                  </a:cubicBezTo>
                  <a:cubicBezTo>
                    <a:pt x="2072" y="2120"/>
                    <a:pt x="2200" y="2094"/>
                    <a:pt x="2302" y="2035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8"/>
            <p:cNvSpPr/>
            <p:nvPr/>
          </p:nvSpPr>
          <p:spPr>
            <a:xfrm>
              <a:off x="3872925" y="26356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6" y="1"/>
                  </a:moveTo>
                  <a:cubicBezTo>
                    <a:pt x="1711" y="1"/>
                    <a:pt x="1569" y="34"/>
                    <a:pt x="1469" y="101"/>
                  </a:cubicBezTo>
                  <a:lnTo>
                    <a:pt x="234" y="802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302"/>
                  </a:lnTo>
                  <a:cubicBezTo>
                    <a:pt x="3737" y="1168"/>
                    <a:pt x="3737" y="935"/>
                    <a:pt x="3503" y="802"/>
                  </a:cubicBezTo>
                  <a:lnTo>
                    <a:pt x="2269" y="101"/>
                  </a:lnTo>
                  <a:cubicBezTo>
                    <a:pt x="2153" y="34"/>
                    <a:pt x="2002" y="1"/>
                    <a:pt x="1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8"/>
            <p:cNvSpPr/>
            <p:nvPr/>
          </p:nvSpPr>
          <p:spPr>
            <a:xfrm>
              <a:off x="3798725" y="26790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00" y="1268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8" y="2102"/>
                  </a:cubicBezTo>
                  <a:cubicBezTo>
                    <a:pt x="2018" y="2102"/>
                    <a:pt x="2168" y="2069"/>
                    <a:pt x="2268" y="2002"/>
                  </a:cubicBezTo>
                  <a:lnTo>
                    <a:pt x="3503" y="1268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8"/>
            <p:cNvSpPr/>
            <p:nvPr/>
          </p:nvSpPr>
          <p:spPr>
            <a:xfrm>
              <a:off x="3723675" y="27224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34"/>
                    <a:pt x="234" y="1268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268"/>
                  </a:lnTo>
                  <a:cubicBezTo>
                    <a:pt x="3769" y="1134"/>
                    <a:pt x="3769" y="934"/>
                    <a:pt x="3536" y="801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8"/>
            <p:cNvSpPr/>
            <p:nvPr/>
          </p:nvSpPr>
          <p:spPr>
            <a:xfrm>
              <a:off x="3649450" y="2764925"/>
              <a:ext cx="94250" cy="53400"/>
            </a:xfrm>
            <a:custGeom>
              <a:avLst/>
              <a:gdLst/>
              <a:ahLst/>
              <a:cxnLst/>
              <a:rect l="l" t="t" r="r" b="b"/>
              <a:pathLst>
                <a:path w="3770" h="2136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5" y="2102"/>
                    <a:pt x="2302" y="2035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8"/>
            <p:cNvSpPr/>
            <p:nvPr/>
          </p:nvSpPr>
          <p:spPr>
            <a:xfrm>
              <a:off x="3581050" y="2810800"/>
              <a:ext cx="87600" cy="47550"/>
            </a:xfrm>
            <a:custGeom>
              <a:avLst/>
              <a:gdLst/>
              <a:ahLst/>
              <a:cxnLst/>
              <a:rect l="l" t="t" r="r" b="b"/>
              <a:pathLst>
                <a:path w="3504" h="1902" extrusionOk="0">
                  <a:moveTo>
                    <a:pt x="1235" y="0"/>
                  </a:moveTo>
                  <a:lnTo>
                    <a:pt x="1" y="734"/>
                  </a:lnTo>
                  <a:cubicBezTo>
                    <a:pt x="234" y="867"/>
                    <a:pt x="234" y="1067"/>
                    <a:pt x="1" y="1201"/>
                  </a:cubicBezTo>
                  <a:lnTo>
                    <a:pt x="1235" y="1901"/>
                  </a:lnTo>
                  <a:cubicBezTo>
                    <a:pt x="1352" y="1835"/>
                    <a:pt x="1502" y="1801"/>
                    <a:pt x="1652" y="1801"/>
                  </a:cubicBezTo>
                  <a:cubicBezTo>
                    <a:pt x="1802" y="1801"/>
                    <a:pt x="1952" y="1835"/>
                    <a:pt x="2069" y="1901"/>
                  </a:cubicBezTo>
                  <a:lnTo>
                    <a:pt x="3270" y="1201"/>
                  </a:lnTo>
                  <a:cubicBezTo>
                    <a:pt x="3503" y="1067"/>
                    <a:pt x="3503" y="867"/>
                    <a:pt x="3270" y="734"/>
                  </a:cubicBezTo>
                  <a:lnTo>
                    <a:pt x="2036" y="0"/>
                  </a:lnTo>
                  <a:cubicBezTo>
                    <a:pt x="1936" y="67"/>
                    <a:pt x="1786" y="100"/>
                    <a:pt x="1635" y="100"/>
                  </a:cubicBezTo>
                  <a:cubicBezTo>
                    <a:pt x="1485" y="100"/>
                    <a:pt x="1335" y="67"/>
                    <a:pt x="1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8"/>
            <p:cNvSpPr/>
            <p:nvPr/>
          </p:nvSpPr>
          <p:spPr>
            <a:xfrm>
              <a:off x="3501000" y="28516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68"/>
                    <a:pt x="3503" y="834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8"/>
            <p:cNvSpPr/>
            <p:nvPr/>
          </p:nvSpPr>
          <p:spPr>
            <a:xfrm>
              <a:off x="3426775" y="28950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68"/>
                    <a:pt x="201" y="1301"/>
                  </a:cubicBezTo>
                  <a:lnTo>
                    <a:pt x="1469" y="2002"/>
                  </a:lnTo>
                  <a:cubicBezTo>
                    <a:pt x="1569" y="2068"/>
                    <a:pt x="1710" y="2102"/>
                    <a:pt x="1856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8"/>
            <p:cNvSpPr/>
            <p:nvPr/>
          </p:nvSpPr>
          <p:spPr>
            <a:xfrm>
              <a:off x="3351725" y="2938375"/>
              <a:ext cx="94275" cy="52575"/>
            </a:xfrm>
            <a:custGeom>
              <a:avLst/>
              <a:gdLst/>
              <a:ahLst/>
              <a:cxnLst/>
              <a:rect l="l" t="t" r="r" b="b"/>
              <a:pathLst>
                <a:path w="3771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70" y="1168"/>
                    <a:pt x="3770" y="935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8"/>
            <p:cNvSpPr/>
            <p:nvPr/>
          </p:nvSpPr>
          <p:spPr>
            <a:xfrm>
              <a:off x="3277500" y="29817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1" y="0"/>
                  </a:moveTo>
                  <a:cubicBezTo>
                    <a:pt x="1736" y="0"/>
                    <a:pt x="1585" y="34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2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37" y="1268"/>
                  </a:lnTo>
                  <a:cubicBezTo>
                    <a:pt x="3737" y="1134"/>
                    <a:pt x="3737" y="934"/>
                    <a:pt x="3537" y="801"/>
                  </a:cubicBezTo>
                  <a:lnTo>
                    <a:pt x="2269" y="100"/>
                  </a:lnTo>
                  <a:cubicBezTo>
                    <a:pt x="2169" y="34"/>
                    <a:pt x="2027" y="0"/>
                    <a:pt x="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8"/>
            <p:cNvSpPr/>
            <p:nvPr/>
          </p:nvSpPr>
          <p:spPr>
            <a:xfrm>
              <a:off x="3203300" y="3025000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87" y="0"/>
                  </a:moveTo>
                  <a:cubicBezTo>
                    <a:pt x="1730" y="0"/>
                    <a:pt x="1575" y="33"/>
                    <a:pt x="1468" y="105"/>
                  </a:cubicBezTo>
                  <a:lnTo>
                    <a:pt x="234" y="805"/>
                  </a:lnTo>
                  <a:cubicBezTo>
                    <a:pt x="0" y="939"/>
                    <a:pt x="0" y="1139"/>
                    <a:pt x="234" y="1272"/>
                  </a:cubicBezTo>
                  <a:lnTo>
                    <a:pt x="1468" y="2006"/>
                  </a:lnTo>
                  <a:cubicBezTo>
                    <a:pt x="1585" y="2073"/>
                    <a:pt x="1735" y="2106"/>
                    <a:pt x="1885" y="2106"/>
                  </a:cubicBezTo>
                  <a:cubicBezTo>
                    <a:pt x="2035" y="2106"/>
                    <a:pt x="2185" y="2073"/>
                    <a:pt x="2302" y="2006"/>
                  </a:cubicBezTo>
                  <a:lnTo>
                    <a:pt x="3503" y="1272"/>
                  </a:lnTo>
                  <a:cubicBezTo>
                    <a:pt x="3736" y="1139"/>
                    <a:pt x="3736" y="939"/>
                    <a:pt x="3503" y="805"/>
                  </a:cubicBezTo>
                  <a:lnTo>
                    <a:pt x="2268" y="72"/>
                  </a:lnTo>
                  <a:cubicBezTo>
                    <a:pt x="2160" y="25"/>
                    <a:pt x="2023" y="0"/>
                    <a:pt x="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8"/>
            <p:cNvSpPr/>
            <p:nvPr/>
          </p:nvSpPr>
          <p:spPr>
            <a:xfrm>
              <a:off x="3129075" y="3067650"/>
              <a:ext cx="93425" cy="53000"/>
            </a:xfrm>
            <a:custGeom>
              <a:avLst/>
              <a:gdLst/>
              <a:ahLst/>
              <a:cxnLst/>
              <a:rect l="l" t="t" r="r" b="b"/>
              <a:pathLst>
                <a:path w="3737" h="2120" extrusionOk="0">
                  <a:moveTo>
                    <a:pt x="1852" y="0"/>
                  </a:moveTo>
                  <a:cubicBezTo>
                    <a:pt x="1702" y="0"/>
                    <a:pt x="1551" y="33"/>
                    <a:pt x="1435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70" y="2093"/>
                    <a:pt x="1699" y="2120"/>
                    <a:pt x="1827" y="2120"/>
                  </a:cubicBezTo>
                  <a:cubicBezTo>
                    <a:pt x="1991" y="2120"/>
                    <a:pt x="2156" y="2076"/>
                    <a:pt x="2269" y="2001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8"/>
            <p:cNvSpPr/>
            <p:nvPr/>
          </p:nvSpPr>
          <p:spPr>
            <a:xfrm>
              <a:off x="3054025" y="31110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34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8"/>
            <p:cNvSpPr/>
            <p:nvPr/>
          </p:nvSpPr>
          <p:spPr>
            <a:xfrm>
              <a:off x="2979800" y="3154375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34"/>
                    <a:pt x="3536" y="801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8"/>
            <p:cNvSpPr/>
            <p:nvPr/>
          </p:nvSpPr>
          <p:spPr>
            <a:xfrm>
              <a:off x="2905575" y="31977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1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2"/>
                  </a:lnTo>
                  <a:cubicBezTo>
                    <a:pt x="3737" y="1168"/>
                    <a:pt x="3737" y="935"/>
                    <a:pt x="3537" y="801"/>
                  </a:cubicBezTo>
                  <a:lnTo>
                    <a:pt x="2269" y="101"/>
                  </a:lnTo>
                  <a:cubicBezTo>
                    <a:pt x="2169" y="34"/>
                    <a:pt x="2027" y="1"/>
                    <a:pt x="18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8"/>
            <p:cNvSpPr/>
            <p:nvPr/>
          </p:nvSpPr>
          <p:spPr>
            <a:xfrm>
              <a:off x="3801225" y="2593975"/>
              <a:ext cx="94250" cy="53375"/>
            </a:xfrm>
            <a:custGeom>
              <a:avLst/>
              <a:gdLst/>
              <a:ahLst/>
              <a:cxnLst/>
              <a:rect l="l" t="t" r="r" b="b"/>
              <a:pathLst>
                <a:path w="3770" h="2135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35"/>
                  </a:lnTo>
                  <a:cubicBezTo>
                    <a:pt x="1585" y="2102"/>
                    <a:pt x="1735" y="2135"/>
                    <a:pt x="1885" y="2135"/>
                  </a:cubicBezTo>
                  <a:cubicBezTo>
                    <a:pt x="2035" y="2135"/>
                    <a:pt x="2185" y="2102"/>
                    <a:pt x="2302" y="2035"/>
                  </a:cubicBezTo>
                  <a:lnTo>
                    <a:pt x="3536" y="1301"/>
                  </a:lnTo>
                  <a:cubicBezTo>
                    <a:pt x="3770" y="1168"/>
                    <a:pt x="3736" y="967"/>
                    <a:pt x="3536" y="834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8"/>
            <p:cNvSpPr/>
            <p:nvPr/>
          </p:nvSpPr>
          <p:spPr>
            <a:xfrm>
              <a:off x="3727000" y="26373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8" y="1"/>
                  </a:moveTo>
                  <a:cubicBezTo>
                    <a:pt x="1718" y="1"/>
                    <a:pt x="1568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68"/>
                    <a:pt x="3503" y="835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8"/>
            <p:cNvSpPr/>
            <p:nvPr/>
          </p:nvSpPr>
          <p:spPr>
            <a:xfrm>
              <a:off x="3652775" y="26807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34" y="834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68" y="2068"/>
                    <a:pt x="1719" y="2102"/>
                    <a:pt x="1869" y="2102"/>
                  </a:cubicBezTo>
                  <a:cubicBezTo>
                    <a:pt x="2019" y="2102"/>
                    <a:pt x="2169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34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8"/>
            <p:cNvSpPr/>
            <p:nvPr/>
          </p:nvSpPr>
          <p:spPr>
            <a:xfrm>
              <a:off x="3577725" y="272405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34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8"/>
            <p:cNvSpPr/>
            <p:nvPr/>
          </p:nvSpPr>
          <p:spPr>
            <a:xfrm>
              <a:off x="3503500" y="2767425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301"/>
                  </a:lnTo>
                  <a:cubicBezTo>
                    <a:pt x="3770" y="1168"/>
                    <a:pt x="3770" y="934"/>
                    <a:pt x="3537" y="801"/>
                  </a:cubicBezTo>
                  <a:lnTo>
                    <a:pt x="2302" y="100"/>
                  </a:lnTo>
                  <a:cubicBezTo>
                    <a:pt x="2186" y="34"/>
                    <a:pt x="2036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8"/>
            <p:cNvSpPr/>
            <p:nvPr/>
          </p:nvSpPr>
          <p:spPr>
            <a:xfrm>
              <a:off x="3429275" y="28108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9" y="0"/>
                  </a:moveTo>
                  <a:cubicBezTo>
                    <a:pt x="1719" y="0"/>
                    <a:pt x="1569" y="33"/>
                    <a:pt x="1469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9" y="2001"/>
                  </a:lnTo>
                  <a:cubicBezTo>
                    <a:pt x="1585" y="2068"/>
                    <a:pt x="1736" y="2102"/>
                    <a:pt x="1886" y="2102"/>
                  </a:cubicBezTo>
                  <a:cubicBezTo>
                    <a:pt x="2036" y="2102"/>
                    <a:pt x="2186" y="2068"/>
                    <a:pt x="2303" y="2001"/>
                  </a:cubicBezTo>
                  <a:lnTo>
                    <a:pt x="3537" y="1268"/>
                  </a:lnTo>
                  <a:cubicBezTo>
                    <a:pt x="3737" y="1134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69" y="33"/>
                    <a:pt x="2019" y="0"/>
                    <a:pt x="1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8"/>
            <p:cNvSpPr/>
            <p:nvPr/>
          </p:nvSpPr>
          <p:spPr>
            <a:xfrm>
              <a:off x="3355075" y="28541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1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8"/>
            <p:cNvSpPr/>
            <p:nvPr/>
          </p:nvSpPr>
          <p:spPr>
            <a:xfrm>
              <a:off x="3280850" y="28966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8" y="2102"/>
                  </a:cubicBezTo>
                  <a:cubicBezTo>
                    <a:pt x="2019" y="2102"/>
                    <a:pt x="2169" y="2069"/>
                    <a:pt x="2269" y="2002"/>
                  </a:cubicBezTo>
                  <a:lnTo>
                    <a:pt x="3503" y="1302"/>
                  </a:lnTo>
                  <a:cubicBezTo>
                    <a:pt x="3736" y="1168"/>
                    <a:pt x="3736" y="968"/>
                    <a:pt x="3503" y="835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8"/>
            <p:cNvSpPr/>
            <p:nvPr/>
          </p:nvSpPr>
          <p:spPr>
            <a:xfrm>
              <a:off x="3205800" y="294005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68"/>
                    <a:pt x="3536" y="834"/>
                  </a:cubicBezTo>
                  <a:lnTo>
                    <a:pt x="2302" y="100"/>
                  </a:lnTo>
                  <a:cubicBezTo>
                    <a:pt x="2185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8"/>
            <p:cNvSpPr/>
            <p:nvPr/>
          </p:nvSpPr>
          <p:spPr>
            <a:xfrm>
              <a:off x="3131575" y="29834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2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2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8"/>
            <p:cNvSpPr/>
            <p:nvPr/>
          </p:nvSpPr>
          <p:spPr>
            <a:xfrm>
              <a:off x="3057350" y="30267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9" y="1"/>
                  </a:moveTo>
                  <a:cubicBezTo>
                    <a:pt x="1719" y="1"/>
                    <a:pt x="1568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6" y="2069"/>
                    <a:pt x="2302" y="2002"/>
                  </a:cubicBezTo>
                  <a:lnTo>
                    <a:pt x="3537" y="1301"/>
                  </a:lnTo>
                  <a:cubicBezTo>
                    <a:pt x="3737" y="1168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8"/>
            <p:cNvSpPr/>
            <p:nvPr/>
          </p:nvSpPr>
          <p:spPr>
            <a:xfrm>
              <a:off x="2983125" y="30701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268"/>
                  </a:cubicBezTo>
                  <a:lnTo>
                    <a:pt x="1469" y="2002"/>
                  </a:lnTo>
                  <a:cubicBezTo>
                    <a:pt x="1585" y="2068"/>
                    <a:pt x="1735" y="2102"/>
                    <a:pt x="1886" y="2102"/>
                  </a:cubicBezTo>
                  <a:cubicBezTo>
                    <a:pt x="2036" y="2102"/>
                    <a:pt x="2186" y="2068"/>
                    <a:pt x="2303" y="2002"/>
                  </a:cubicBezTo>
                  <a:lnTo>
                    <a:pt x="3503" y="1268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8"/>
            <p:cNvSpPr/>
            <p:nvPr/>
          </p:nvSpPr>
          <p:spPr>
            <a:xfrm>
              <a:off x="2908925" y="31135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1" y="1"/>
                  </a:moveTo>
                  <a:cubicBezTo>
                    <a:pt x="1701" y="1"/>
                    <a:pt x="1551" y="34"/>
                    <a:pt x="1434" y="101"/>
                  </a:cubicBezTo>
                  <a:lnTo>
                    <a:pt x="200" y="801"/>
                  </a:lnTo>
                  <a:cubicBezTo>
                    <a:pt x="0" y="935"/>
                    <a:pt x="0" y="1135"/>
                    <a:pt x="200" y="1268"/>
                  </a:cubicBezTo>
                  <a:lnTo>
                    <a:pt x="1434" y="2002"/>
                  </a:lnTo>
                  <a:cubicBezTo>
                    <a:pt x="1551" y="2069"/>
                    <a:pt x="1710" y="2102"/>
                    <a:pt x="1864" y="2102"/>
                  </a:cubicBezTo>
                  <a:cubicBezTo>
                    <a:pt x="2018" y="2102"/>
                    <a:pt x="2168" y="2069"/>
                    <a:pt x="2268" y="2002"/>
                  </a:cubicBezTo>
                  <a:lnTo>
                    <a:pt x="3503" y="1268"/>
                  </a:lnTo>
                  <a:cubicBezTo>
                    <a:pt x="3736" y="1135"/>
                    <a:pt x="3736" y="935"/>
                    <a:pt x="3503" y="801"/>
                  </a:cubicBezTo>
                  <a:lnTo>
                    <a:pt x="2268" y="101"/>
                  </a:lnTo>
                  <a:cubicBezTo>
                    <a:pt x="2152" y="34"/>
                    <a:pt x="2002" y="1"/>
                    <a:pt x="1851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8"/>
            <p:cNvSpPr/>
            <p:nvPr/>
          </p:nvSpPr>
          <p:spPr>
            <a:xfrm>
              <a:off x="2833850" y="3156025"/>
              <a:ext cx="94275" cy="53100"/>
            </a:xfrm>
            <a:custGeom>
              <a:avLst/>
              <a:gdLst/>
              <a:ahLst/>
              <a:cxnLst/>
              <a:rect l="l" t="t" r="r" b="b"/>
              <a:pathLst>
                <a:path w="3771" h="2124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36"/>
                  </a:lnTo>
                  <a:cubicBezTo>
                    <a:pt x="1594" y="2089"/>
                    <a:pt x="1757" y="2124"/>
                    <a:pt x="1917" y="2124"/>
                  </a:cubicBezTo>
                  <a:cubicBezTo>
                    <a:pt x="2057" y="2124"/>
                    <a:pt x="2194" y="2098"/>
                    <a:pt x="2303" y="2036"/>
                  </a:cubicBezTo>
                  <a:lnTo>
                    <a:pt x="3537" y="1302"/>
                  </a:lnTo>
                  <a:cubicBezTo>
                    <a:pt x="3770" y="1168"/>
                    <a:pt x="3770" y="968"/>
                    <a:pt x="3537" y="835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8"/>
            <p:cNvSpPr/>
            <p:nvPr/>
          </p:nvSpPr>
          <p:spPr>
            <a:xfrm>
              <a:off x="3729500" y="2553100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5"/>
                    <a:pt x="1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8"/>
            <p:cNvSpPr/>
            <p:nvPr/>
          </p:nvSpPr>
          <p:spPr>
            <a:xfrm>
              <a:off x="3655275" y="2596475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6" y="2102"/>
                    <a:pt x="2186" y="2068"/>
                    <a:pt x="2302" y="2002"/>
                  </a:cubicBezTo>
                  <a:lnTo>
                    <a:pt x="3537" y="1301"/>
                  </a:lnTo>
                  <a:cubicBezTo>
                    <a:pt x="3770" y="1168"/>
                    <a:pt x="3770" y="934"/>
                    <a:pt x="3537" y="801"/>
                  </a:cubicBezTo>
                  <a:lnTo>
                    <a:pt x="2302" y="100"/>
                  </a:lnTo>
                  <a:cubicBezTo>
                    <a:pt x="2186" y="34"/>
                    <a:pt x="2036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8"/>
            <p:cNvSpPr/>
            <p:nvPr/>
          </p:nvSpPr>
          <p:spPr>
            <a:xfrm>
              <a:off x="3581050" y="26398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69" y="1"/>
                  </a:moveTo>
                  <a:cubicBezTo>
                    <a:pt x="1719" y="1"/>
                    <a:pt x="1569" y="34"/>
                    <a:pt x="1469" y="101"/>
                  </a:cubicBezTo>
                  <a:lnTo>
                    <a:pt x="234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6" y="2102"/>
                    <a:pt x="1886" y="2102"/>
                  </a:cubicBezTo>
                  <a:cubicBezTo>
                    <a:pt x="2036" y="2102"/>
                    <a:pt x="2186" y="2069"/>
                    <a:pt x="2303" y="2002"/>
                  </a:cubicBezTo>
                  <a:lnTo>
                    <a:pt x="3503" y="1268"/>
                  </a:lnTo>
                  <a:cubicBezTo>
                    <a:pt x="3737" y="1135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19" y="1"/>
                    <a:pt x="1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8"/>
            <p:cNvSpPr/>
            <p:nvPr/>
          </p:nvSpPr>
          <p:spPr>
            <a:xfrm>
              <a:off x="3506850" y="2682750"/>
              <a:ext cx="93425" cy="53000"/>
            </a:xfrm>
            <a:custGeom>
              <a:avLst/>
              <a:gdLst/>
              <a:ahLst/>
              <a:cxnLst/>
              <a:rect l="l" t="t" r="r" b="b"/>
              <a:pathLst>
                <a:path w="3737" h="2120" extrusionOk="0">
                  <a:moveTo>
                    <a:pt x="1796" y="0"/>
                  </a:moveTo>
                  <a:cubicBezTo>
                    <a:pt x="1665" y="0"/>
                    <a:pt x="1537" y="27"/>
                    <a:pt x="1435" y="85"/>
                  </a:cubicBezTo>
                  <a:lnTo>
                    <a:pt x="200" y="819"/>
                  </a:lnTo>
                  <a:cubicBezTo>
                    <a:pt x="0" y="952"/>
                    <a:pt x="0" y="1152"/>
                    <a:pt x="234" y="1286"/>
                  </a:cubicBezTo>
                  <a:lnTo>
                    <a:pt x="1468" y="2020"/>
                  </a:lnTo>
                  <a:cubicBezTo>
                    <a:pt x="1585" y="2086"/>
                    <a:pt x="1735" y="2120"/>
                    <a:pt x="1881" y="2120"/>
                  </a:cubicBezTo>
                  <a:cubicBezTo>
                    <a:pt x="2027" y="2120"/>
                    <a:pt x="2168" y="2086"/>
                    <a:pt x="2268" y="2020"/>
                  </a:cubicBezTo>
                  <a:lnTo>
                    <a:pt x="3503" y="1286"/>
                  </a:lnTo>
                  <a:cubicBezTo>
                    <a:pt x="3736" y="1152"/>
                    <a:pt x="3736" y="952"/>
                    <a:pt x="3503" y="819"/>
                  </a:cubicBezTo>
                  <a:lnTo>
                    <a:pt x="2268" y="118"/>
                  </a:lnTo>
                  <a:cubicBezTo>
                    <a:pt x="2137" y="43"/>
                    <a:pt x="1964" y="0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8"/>
            <p:cNvSpPr/>
            <p:nvPr/>
          </p:nvSpPr>
          <p:spPr>
            <a:xfrm>
              <a:off x="3432625" y="2725725"/>
              <a:ext cx="93425" cy="52675"/>
            </a:xfrm>
            <a:custGeom>
              <a:avLst/>
              <a:gdLst/>
              <a:ahLst/>
              <a:cxnLst/>
              <a:rect l="l" t="t" r="r" b="b"/>
              <a:pathLst>
                <a:path w="3737" h="2107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34"/>
                  </a:lnTo>
                  <a:cubicBezTo>
                    <a:pt x="0" y="968"/>
                    <a:pt x="0" y="1168"/>
                    <a:pt x="201" y="1301"/>
                  </a:cubicBezTo>
                  <a:lnTo>
                    <a:pt x="1468" y="2035"/>
                  </a:lnTo>
                  <a:cubicBezTo>
                    <a:pt x="1561" y="2082"/>
                    <a:pt x="1690" y="2107"/>
                    <a:pt x="1825" y="2107"/>
                  </a:cubicBezTo>
                  <a:cubicBezTo>
                    <a:pt x="1980" y="2107"/>
                    <a:pt x="2144" y="2074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8"/>
            <p:cNvSpPr/>
            <p:nvPr/>
          </p:nvSpPr>
          <p:spPr>
            <a:xfrm>
              <a:off x="3357575" y="2769100"/>
              <a:ext cx="94250" cy="52550"/>
            </a:xfrm>
            <a:custGeom>
              <a:avLst/>
              <a:gdLst/>
              <a:ahLst/>
              <a:cxnLst/>
              <a:rect l="l" t="t" r="r" b="b"/>
              <a:pathLst>
                <a:path w="3770" h="2102" extrusionOk="0">
                  <a:moveTo>
                    <a:pt x="1885" y="0"/>
                  </a:moveTo>
                  <a:cubicBezTo>
                    <a:pt x="1735" y="0"/>
                    <a:pt x="1585" y="33"/>
                    <a:pt x="1468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70" y="1168"/>
                    <a:pt x="3770" y="967"/>
                    <a:pt x="3536" y="834"/>
                  </a:cubicBezTo>
                  <a:lnTo>
                    <a:pt x="2302" y="100"/>
                  </a:lnTo>
                  <a:cubicBezTo>
                    <a:pt x="2185" y="33"/>
                    <a:pt x="2035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8"/>
            <p:cNvSpPr/>
            <p:nvPr/>
          </p:nvSpPr>
          <p:spPr>
            <a:xfrm>
              <a:off x="3283350" y="28124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36" y="1168"/>
                    <a:pt x="3736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8"/>
            <p:cNvSpPr/>
            <p:nvPr/>
          </p:nvSpPr>
          <p:spPr>
            <a:xfrm>
              <a:off x="3209125" y="28558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6" y="2068"/>
                    <a:pt x="2302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8"/>
            <p:cNvSpPr/>
            <p:nvPr/>
          </p:nvSpPr>
          <p:spPr>
            <a:xfrm>
              <a:off x="3134900" y="289917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35" y="2102"/>
                    <a:pt x="1881" y="2102"/>
                  </a:cubicBezTo>
                  <a:cubicBezTo>
                    <a:pt x="2027" y="2102"/>
                    <a:pt x="2169" y="2069"/>
                    <a:pt x="2269" y="2002"/>
                  </a:cubicBezTo>
                  <a:lnTo>
                    <a:pt x="3503" y="1268"/>
                  </a:lnTo>
                  <a:cubicBezTo>
                    <a:pt x="3737" y="1135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8"/>
            <p:cNvSpPr/>
            <p:nvPr/>
          </p:nvSpPr>
          <p:spPr>
            <a:xfrm>
              <a:off x="3059850" y="294255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1" y="934"/>
                    <a:pt x="1" y="1135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6" y="2102"/>
                    <a:pt x="2186" y="2069"/>
                    <a:pt x="2302" y="2002"/>
                  </a:cubicBezTo>
                  <a:lnTo>
                    <a:pt x="3537" y="1268"/>
                  </a:lnTo>
                  <a:cubicBezTo>
                    <a:pt x="3770" y="1135"/>
                    <a:pt x="3770" y="934"/>
                    <a:pt x="3537" y="801"/>
                  </a:cubicBezTo>
                  <a:lnTo>
                    <a:pt x="2302" y="101"/>
                  </a:lnTo>
                  <a:cubicBezTo>
                    <a:pt x="2186" y="34"/>
                    <a:pt x="2036" y="0"/>
                    <a:pt x="1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8"/>
            <p:cNvSpPr/>
            <p:nvPr/>
          </p:nvSpPr>
          <p:spPr>
            <a:xfrm>
              <a:off x="2985625" y="2985075"/>
              <a:ext cx="94275" cy="53400"/>
            </a:xfrm>
            <a:custGeom>
              <a:avLst/>
              <a:gdLst/>
              <a:ahLst/>
              <a:cxnLst/>
              <a:rect l="l" t="t" r="r" b="b"/>
              <a:pathLst>
                <a:path w="3771" h="2136" extrusionOk="0">
                  <a:moveTo>
                    <a:pt x="1886" y="1"/>
                  </a:moveTo>
                  <a:cubicBezTo>
                    <a:pt x="1736" y="1"/>
                    <a:pt x="1585" y="34"/>
                    <a:pt x="1469" y="101"/>
                  </a:cubicBezTo>
                  <a:lnTo>
                    <a:pt x="234" y="835"/>
                  </a:lnTo>
                  <a:cubicBezTo>
                    <a:pt x="1" y="968"/>
                    <a:pt x="1" y="1168"/>
                    <a:pt x="234" y="1302"/>
                  </a:cubicBezTo>
                  <a:lnTo>
                    <a:pt x="1469" y="2035"/>
                  </a:lnTo>
                  <a:cubicBezTo>
                    <a:pt x="1585" y="2102"/>
                    <a:pt x="1736" y="2136"/>
                    <a:pt x="1886" y="2136"/>
                  </a:cubicBezTo>
                  <a:cubicBezTo>
                    <a:pt x="2036" y="2136"/>
                    <a:pt x="2186" y="2102"/>
                    <a:pt x="2303" y="2035"/>
                  </a:cubicBezTo>
                  <a:lnTo>
                    <a:pt x="3537" y="1302"/>
                  </a:lnTo>
                  <a:cubicBezTo>
                    <a:pt x="3770" y="1168"/>
                    <a:pt x="3770" y="968"/>
                    <a:pt x="3537" y="835"/>
                  </a:cubicBezTo>
                  <a:lnTo>
                    <a:pt x="2303" y="101"/>
                  </a:lnTo>
                  <a:cubicBezTo>
                    <a:pt x="2186" y="34"/>
                    <a:pt x="2036" y="1"/>
                    <a:pt x="1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8"/>
            <p:cNvSpPr/>
            <p:nvPr/>
          </p:nvSpPr>
          <p:spPr>
            <a:xfrm>
              <a:off x="2911425" y="302845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4"/>
                    <a:pt x="1468" y="100"/>
                  </a:cubicBezTo>
                  <a:lnTo>
                    <a:pt x="234" y="834"/>
                  </a:lnTo>
                  <a:cubicBezTo>
                    <a:pt x="0" y="968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68"/>
                    <a:pt x="3536" y="834"/>
                  </a:cubicBezTo>
                  <a:lnTo>
                    <a:pt x="2268" y="100"/>
                  </a:lnTo>
                  <a:cubicBezTo>
                    <a:pt x="2168" y="34"/>
                    <a:pt x="2018" y="0"/>
                    <a:pt x="1868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8"/>
            <p:cNvSpPr/>
            <p:nvPr/>
          </p:nvSpPr>
          <p:spPr>
            <a:xfrm>
              <a:off x="2837200" y="307180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8"/>
            <p:cNvSpPr/>
            <p:nvPr/>
          </p:nvSpPr>
          <p:spPr>
            <a:xfrm>
              <a:off x="2762975" y="31151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2"/>
                  </a:lnTo>
                  <a:cubicBezTo>
                    <a:pt x="1568" y="2069"/>
                    <a:pt x="1718" y="2102"/>
                    <a:pt x="1869" y="2102"/>
                  </a:cubicBezTo>
                  <a:cubicBezTo>
                    <a:pt x="2019" y="2102"/>
                    <a:pt x="2169" y="2069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8"/>
            <p:cNvSpPr/>
            <p:nvPr/>
          </p:nvSpPr>
          <p:spPr>
            <a:xfrm>
              <a:off x="3658625" y="2511700"/>
              <a:ext cx="93425" cy="53100"/>
            </a:xfrm>
            <a:custGeom>
              <a:avLst/>
              <a:gdLst/>
              <a:ahLst/>
              <a:cxnLst/>
              <a:rect l="l" t="t" r="r" b="b"/>
              <a:pathLst>
                <a:path w="3737" h="2124" extrusionOk="0">
                  <a:moveTo>
                    <a:pt x="1820" y="1"/>
                  </a:moveTo>
                  <a:cubicBezTo>
                    <a:pt x="1680" y="1"/>
                    <a:pt x="1543" y="27"/>
                    <a:pt x="1435" y="89"/>
                  </a:cubicBezTo>
                  <a:lnTo>
                    <a:pt x="234" y="823"/>
                  </a:lnTo>
                  <a:cubicBezTo>
                    <a:pt x="0" y="956"/>
                    <a:pt x="0" y="1156"/>
                    <a:pt x="234" y="1290"/>
                  </a:cubicBezTo>
                  <a:lnTo>
                    <a:pt x="1468" y="2024"/>
                  </a:lnTo>
                  <a:cubicBezTo>
                    <a:pt x="1585" y="2090"/>
                    <a:pt x="1735" y="2124"/>
                    <a:pt x="1881" y="2124"/>
                  </a:cubicBezTo>
                  <a:cubicBezTo>
                    <a:pt x="2027" y="2124"/>
                    <a:pt x="2168" y="2090"/>
                    <a:pt x="2268" y="2024"/>
                  </a:cubicBezTo>
                  <a:lnTo>
                    <a:pt x="3503" y="1290"/>
                  </a:lnTo>
                  <a:cubicBezTo>
                    <a:pt x="3736" y="1156"/>
                    <a:pt x="3736" y="956"/>
                    <a:pt x="3503" y="823"/>
                  </a:cubicBezTo>
                  <a:lnTo>
                    <a:pt x="2268" y="89"/>
                  </a:lnTo>
                  <a:cubicBezTo>
                    <a:pt x="2144" y="35"/>
                    <a:pt x="1980" y="1"/>
                    <a:pt x="1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8"/>
            <p:cNvSpPr/>
            <p:nvPr/>
          </p:nvSpPr>
          <p:spPr>
            <a:xfrm>
              <a:off x="3584400" y="25547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34"/>
                  </a:lnTo>
                  <a:cubicBezTo>
                    <a:pt x="0" y="968"/>
                    <a:pt x="0" y="1168"/>
                    <a:pt x="201" y="1301"/>
                  </a:cubicBezTo>
                  <a:lnTo>
                    <a:pt x="1435" y="2002"/>
                  </a:lnTo>
                  <a:cubicBezTo>
                    <a:pt x="1552" y="2068"/>
                    <a:pt x="1702" y="2102"/>
                    <a:pt x="1852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6" y="1168"/>
                    <a:pt x="3736" y="968"/>
                    <a:pt x="3503" y="834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8"/>
            <p:cNvSpPr/>
            <p:nvPr/>
          </p:nvSpPr>
          <p:spPr>
            <a:xfrm>
              <a:off x="3509350" y="259812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35"/>
                  </a:lnTo>
                  <a:cubicBezTo>
                    <a:pt x="0" y="968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2"/>
                  </a:lnTo>
                  <a:cubicBezTo>
                    <a:pt x="3770" y="1168"/>
                    <a:pt x="3770" y="968"/>
                    <a:pt x="3536" y="835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8"/>
            <p:cNvSpPr/>
            <p:nvPr/>
          </p:nvSpPr>
          <p:spPr>
            <a:xfrm>
              <a:off x="3435125" y="26415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81" y="0"/>
                  </a:moveTo>
                  <a:cubicBezTo>
                    <a:pt x="1735" y="0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4"/>
                    <a:pt x="0" y="1168"/>
                    <a:pt x="234" y="1301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301"/>
                  </a:lnTo>
                  <a:cubicBezTo>
                    <a:pt x="3736" y="1168"/>
                    <a:pt x="3736" y="934"/>
                    <a:pt x="3503" y="801"/>
                  </a:cubicBezTo>
                  <a:lnTo>
                    <a:pt x="2269" y="101"/>
                  </a:lnTo>
                  <a:cubicBezTo>
                    <a:pt x="2169" y="34"/>
                    <a:pt x="2027" y="0"/>
                    <a:pt x="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8"/>
            <p:cNvSpPr/>
            <p:nvPr/>
          </p:nvSpPr>
          <p:spPr>
            <a:xfrm>
              <a:off x="3360900" y="268487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3"/>
                    <a:pt x="1435" y="100"/>
                  </a:cubicBezTo>
                  <a:lnTo>
                    <a:pt x="234" y="801"/>
                  </a:lnTo>
                  <a:cubicBezTo>
                    <a:pt x="1" y="934"/>
                    <a:pt x="1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6" y="2068"/>
                    <a:pt x="2302" y="2001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3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8"/>
            <p:cNvSpPr/>
            <p:nvPr/>
          </p:nvSpPr>
          <p:spPr>
            <a:xfrm>
              <a:off x="3286675" y="2728225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2" y="34"/>
                    <a:pt x="1435" y="101"/>
                  </a:cubicBezTo>
                  <a:lnTo>
                    <a:pt x="201" y="801"/>
                  </a:lnTo>
                  <a:cubicBezTo>
                    <a:pt x="1" y="935"/>
                    <a:pt x="1" y="1135"/>
                    <a:pt x="234" y="1268"/>
                  </a:cubicBezTo>
                  <a:lnTo>
                    <a:pt x="1469" y="2002"/>
                  </a:lnTo>
                  <a:cubicBezTo>
                    <a:pt x="1585" y="2069"/>
                    <a:pt x="1727" y="2102"/>
                    <a:pt x="1869" y="2102"/>
                  </a:cubicBezTo>
                  <a:cubicBezTo>
                    <a:pt x="2011" y="2102"/>
                    <a:pt x="2152" y="2069"/>
                    <a:pt x="2269" y="2002"/>
                  </a:cubicBezTo>
                  <a:lnTo>
                    <a:pt x="3503" y="1268"/>
                  </a:lnTo>
                  <a:cubicBezTo>
                    <a:pt x="3737" y="1135"/>
                    <a:pt x="3737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8"/>
            <p:cNvSpPr/>
            <p:nvPr/>
          </p:nvSpPr>
          <p:spPr>
            <a:xfrm>
              <a:off x="3211625" y="2771475"/>
              <a:ext cx="94275" cy="52675"/>
            </a:xfrm>
            <a:custGeom>
              <a:avLst/>
              <a:gdLst/>
              <a:ahLst/>
              <a:cxnLst/>
              <a:rect l="l" t="t" r="r" b="b"/>
              <a:pathLst>
                <a:path w="3771" h="2107" extrusionOk="0">
                  <a:moveTo>
                    <a:pt x="1918" y="1"/>
                  </a:moveTo>
                  <a:cubicBezTo>
                    <a:pt x="1757" y="1"/>
                    <a:pt x="1594" y="34"/>
                    <a:pt x="1468" y="105"/>
                  </a:cubicBezTo>
                  <a:lnTo>
                    <a:pt x="234" y="806"/>
                  </a:lnTo>
                  <a:cubicBezTo>
                    <a:pt x="1" y="939"/>
                    <a:pt x="34" y="1139"/>
                    <a:pt x="234" y="1273"/>
                  </a:cubicBezTo>
                  <a:lnTo>
                    <a:pt x="1468" y="2007"/>
                  </a:lnTo>
                  <a:cubicBezTo>
                    <a:pt x="1585" y="2073"/>
                    <a:pt x="1735" y="2107"/>
                    <a:pt x="1885" y="2107"/>
                  </a:cubicBezTo>
                  <a:cubicBezTo>
                    <a:pt x="2036" y="2107"/>
                    <a:pt x="2186" y="2073"/>
                    <a:pt x="2302" y="2007"/>
                  </a:cubicBezTo>
                  <a:lnTo>
                    <a:pt x="3537" y="1273"/>
                  </a:lnTo>
                  <a:cubicBezTo>
                    <a:pt x="3770" y="1139"/>
                    <a:pt x="3770" y="939"/>
                    <a:pt x="3537" y="806"/>
                  </a:cubicBezTo>
                  <a:lnTo>
                    <a:pt x="2302" y="72"/>
                  </a:lnTo>
                  <a:cubicBezTo>
                    <a:pt x="2194" y="25"/>
                    <a:pt x="2057" y="1"/>
                    <a:pt x="1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28"/>
            <p:cNvSpPr/>
            <p:nvPr/>
          </p:nvSpPr>
          <p:spPr>
            <a:xfrm>
              <a:off x="3137400" y="2814125"/>
              <a:ext cx="94275" cy="53025"/>
            </a:xfrm>
            <a:custGeom>
              <a:avLst/>
              <a:gdLst/>
              <a:ahLst/>
              <a:cxnLst/>
              <a:rect l="l" t="t" r="r" b="b"/>
              <a:pathLst>
                <a:path w="3771" h="2121" extrusionOk="0">
                  <a:moveTo>
                    <a:pt x="1886" y="0"/>
                  </a:moveTo>
                  <a:cubicBezTo>
                    <a:pt x="1736" y="0"/>
                    <a:pt x="1585" y="34"/>
                    <a:pt x="1469" y="101"/>
                  </a:cubicBezTo>
                  <a:lnTo>
                    <a:pt x="234" y="834"/>
                  </a:lnTo>
                  <a:cubicBezTo>
                    <a:pt x="1" y="968"/>
                    <a:pt x="1" y="1168"/>
                    <a:pt x="234" y="1301"/>
                  </a:cubicBezTo>
                  <a:lnTo>
                    <a:pt x="1469" y="2035"/>
                  </a:lnTo>
                  <a:cubicBezTo>
                    <a:pt x="1571" y="2094"/>
                    <a:pt x="1699" y="2120"/>
                    <a:pt x="1830" y="2120"/>
                  </a:cubicBezTo>
                  <a:cubicBezTo>
                    <a:pt x="1998" y="2120"/>
                    <a:pt x="2171" y="2077"/>
                    <a:pt x="2303" y="2002"/>
                  </a:cubicBezTo>
                  <a:lnTo>
                    <a:pt x="3537" y="1301"/>
                  </a:lnTo>
                  <a:cubicBezTo>
                    <a:pt x="3737" y="1168"/>
                    <a:pt x="3770" y="968"/>
                    <a:pt x="3537" y="834"/>
                  </a:cubicBezTo>
                  <a:lnTo>
                    <a:pt x="2303" y="101"/>
                  </a:lnTo>
                  <a:cubicBezTo>
                    <a:pt x="2186" y="34"/>
                    <a:pt x="203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28"/>
            <p:cNvSpPr/>
            <p:nvPr/>
          </p:nvSpPr>
          <p:spPr>
            <a:xfrm>
              <a:off x="3063200" y="2857500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68" y="0"/>
                  </a:moveTo>
                  <a:cubicBezTo>
                    <a:pt x="1718" y="0"/>
                    <a:pt x="1568" y="33"/>
                    <a:pt x="1468" y="100"/>
                  </a:cubicBezTo>
                  <a:lnTo>
                    <a:pt x="234" y="834"/>
                  </a:lnTo>
                  <a:cubicBezTo>
                    <a:pt x="0" y="967"/>
                    <a:pt x="0" y="1168"/>
                    <a:pt x="234" y="1301"/>
                  </a:cubicBezTo>
                  <a:lnTo>
                    <a:pt x="1468" y="2001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5" y="2068"/>
                    <a:pt x="2302" y="2001"/>
                  </a:cubicBezTo>
                  <a:lnTo>
                    <a:pt x="3503" y="1301"/>
                  </a:lnTo>
                  <a:cubicBezTo>
                    <a:pt x="3736" y="1168"/>
                    <a:pt x="3736" y="967"/>
                    <a:pt x="3503" y="834"/>
                  </a:cubicBezTo>
                  <a:lnTo>
                    <a:pt x="2268" y="100"/>
                  </a:lnTo>
                  <a:cubicBezTo>
                    <a:pt x="2168" y="33"/>
                    <a:pt x="2018" y="0"/>
                    <a:pt x="1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8"/>
            <p:cNvSpPr/>
            <p:nvPr/>
          </p:nvSpPr>
          <p:spPr>
            <a:xfrm>
              <a:off x="2988975" y="2900850"/>
              <a:ext cx="93425" cy="52575"/>
            </a:xfrm>
            <a:custGeom>
              <a:avLst/>
              <a:gdLst/>
              <a:ahLst/>
              <a:cxnLst/>
              <a:rect l="l" t="t" r="r" b="b"/>
              <a:pathLst>
                <a:path w="3737" h="2103" extrusionOk="0">
                  <a:moveTo>
                    <a:pt x="1852" y="1"/>
                  </a:moveTo>
                  <a:cubicBezTo>
                    <a:pt x="1702" y="1"/>
                    <a:pt x="1551" y="34"/>
                    <a:pt x="1435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302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03" y="1302"/>
                  </a:lnTo>
                  <a:cubicBezTo>
                    <a:pt x="3736" y="1168"/>
                    <a:pt x="3736" y="935"/>
                    <a:pt x="3503" y="801"/>
                  </a:cubicBezTo>
                  <a:lnTo>
                    <a:pt x="2269" y="101"/>
                  </a:lnTo>
                  <a:cubicBezTo>
                    <a:pt x="2152" y="34"/>
                    <a:pt x="2002" y="1"/>
                    <a:pt x="1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8"/>
            <p:cNvSpPr/>
            <p:nvPr/>
          </p:nvSpPr>
          <p:spPr>
            <a:xfrm>
              <a:off x="2914750" y="2944225"/>
              <a:ext cx="93425" cy="52550"/>
            </a:xfrm>
            <a:custGeom>
              <a:avLst/>
              <a:gdLst/>
              <a:ahLst/>
              <a:cxnLst/>
              <a:rect l="l" t="t" r="r" b="b"/>
              <a:pathLst>
                <a:path w="3737" h="2102" extrusionOk="0">
                  <a:moveTo>
                    <a:pt x="1852" y="0"/>
                  </a:moveTo>
                  <a:cubicBezTo>
                    <a:pt x="1702" y="0"/>
                    <a:pt x="1552" y="34"/>
                    <a:pt x="1435" y="100"/>
                  </a:cubicBezTo>
                  <a:lnTo>
                    <a:pt x="201" y="801"/>
                  </a:lnTo>
                  <a:cubicBezTo>
                    <a:pt x="1" y="934"/>
                    <a:pt x="1" y="1168"/>
                    <a:pt x="201" y="1301"/>
                  </a:cubicBezTo>
                  <a:lnTo>
                    <a:pt x="1435" y="2002"/>
                  </a:lnTo>
                  <a:cubicBezTo>
                    <a:pt x="1552" y="2068"/>
                    <a:pt x="1702" y="2102"/>
                    <a:pt x="1852" y="2102"/>
                  </a:cubicBezTo>
                  <a:cubicBezTo>
                    <a:pt x="2002" y="2102"/>
                    <a:pt x="2152" y="2068"/>
                    <a:pt x="2269" y="2002"/>
                  </a:cubicBezTo>
                  <a:lnTo>
                    <a:pt x="3503" y="1301"/>
                  </a:lnTo>
                  <a:cubicBezTo>
                    <a:pt x="3737" y="1168"/>
                    <a:pt x="3737" y="934"/>
                    <a:pt x="3503" y="801"/>
                  </a:cubicBezTo>
                  <a:lnTo>
                    <a:pt x="2269" y="100"/>
                  </a:lnTo>
                  <a:cubicBezTo>
                    <a:pt x="2152" y="34"/>
                    <a:pt x="2002" y="0"/>
                    <a:pt x="1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8"/>
            <p:cNvSpPr/>
            <p:nvPr/>
          </p:nvSpPr>
          <p:spPr>
            <a:xfrm>
              <a:off x="2839700" y="2987575"/>
              <a:ext cx="94250" cy="52575"/>
            </a:xfrm>
            <a:custGeom>
              <a:avLst/>
              <a:gdLst/>
              <a:ahLst/>
              <a:cxnLst/>
              <a:rect l="l" t="t" r="r" b="b"/>
              <a:pathLst>
                <a:path w="3770" h="2103" extrusionOk="0">
                  <a:moveTo>
                    <a:pt x="1885" y="1"/>
                  </a:moveTo>
                  <a:cubicBezTo>
                    <a:pt x="1735" y="1"/>
                    <a:pt x="1585" y="34"/>
                    <a:pt x="1468" y="101"/>
                  </a:cubicBezTo>
                  <a:lnTo>
                    <a:pt x="234" y="801"/>
                  </a:lnTo>
                  <a:cubicBezTo>
                    <a:pt x="0" y="935"/>
                    <a:pt x="0" y="1168"/>
                    <a:pt x="234" y="1268"/>
                  </a:cubicBezTo>
                  <a:lnTo>
                    <a:pt x="1468" y="2002"/>
                  </a:lnTo>
                  <a:cubicBezTo>
                    <a:pt x="1585" y="2069"/>
                    <a:pt x="1735" y="2102"/>
                    <a:pt x="1885" y="2102"/>
                  </a:cubicBezTo>
                  <a:cubicBezTo>
                    <a:pt x="2035" y="2102"/>
                    <a:pt x="2185" y="2069"/>
                    <a:pt x="2302" y="2002"/>
                  </a:cubicBezTo>
                  <a:lnTo>
                    <a:pt x="3536" y="1268"/>
                  </a:lnTo>
                  <a:cubicBezTo>
                    <a:pt x="3770" y="1135"/>
                    <a:pt x="3770" y="935"/>
                    <a:pt x="3536" y="801"/>
                  </a:cubicBezTo>
                  <a:lnTo>
                    <a:pt x="2302" y="101"/>
                  </a:lnTo>
                  <a:cubicBezTo>
                    <a:pt x="2185" y="34"/>
                    <a:pt x="2035" y="1"/>
                    <a:pt x="1885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8"/>
            <p:cNvSpPr/>
            <p:nvPr/>
          </p:nvSpPr>
          <p:spPr>
            <a:xfrm>
              <a:off x="2765475" y="3030950"/>
              <a:ext cx="94275" cy="52550"/>
            </a:xfrm>
            <a:custGeom>
              <a:avLst/>
              <a:gdLst/>
              <a:ahLst/>
              <a:cxnLst/>
              <a:rect l="l" t="t" r="r" b="b"/>
              <a:pathLst>
                <a:path w="3771" h="2102" extrusionOk="0">
                  <a:moveTo>
                    <a:pt x="1885" y="0"/>
                  </a:moveTo>
                  <a:cubicBezTo>
                    <a:pt x="1735" y="0"/>
                    <a:pt x="1585" y="34"/>
                    <a:pt x="1468" y="100"/>
                  </a:cubicBezTo>
                  <a:lnTo>
                    <a:pt x="234" y="801"/>
                  </a:lnTo>
                  <a:cubicBezTo>
                    <a:pt x="1" y="934"/>
                    <a:pt x="1" y="1134"/>
                    <a:pt x="234" y="1268"/>
                  </a:cubicBezTo>
                  <a:lnTo>
                    <a:pt x="1468" y="2002"/>
                  </a:lnTo>
                  <a:cubicBezTo>
                    <a:pt x="1585" y="2068"/>
                    <a:pt x="1735" y="2102"/>
                    <a:pt x="1885" y="2102"/>
                  </a:cubicBezTo>
                  <a:cubicBezTo>
                    <a:pt x="2035" y="2102"/>
                    <a:pt x="2186" y="2068"/>
                    <a:pt x="2302" y="2002"/>
                  </a:cubicBezTo>
                  <a:lnTo>
                    <a:pt x="3537" y="1268"/>
                  </a:lnTo>
                  <a:cubicBezTo>
                    <a:pt x="3737" y="1134"/>
                    <a:pt x="3770" y="934"/>
                    <a:pt x="3537" y="801"/>
                  </a:cubicBezTo>
                  <a:lnTo>
                    <a:pt x="2302" y="100"/>
                  </a:lnTo>
                  <a:cubicBezTo>
                    <a:pt x="2186" y="34"/>
                    <a:pt x="2035" y="0"/>
                    <a:pt x="1885" y="0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8"/>
            <p:cNvSpPr/>
            <p:nvPr/>
          </p:nvSpPr>
          <p:spPr>
            <a:xfrm>
              <a:off x="2691250" y="3073775"/>
              <a:ext cx="93425" cy="53100"/>
            </a:xfrm>
            <a:custGeom>
              <a:avLst/>
              <a:gdLst/>
              <a:ahLst/>
              <a:cxnLst/>
              <a:rect l="l" t="t" r="r" b="b"/>
              <a:pathLst>
                <a:path w="3737" h="2124" extrusionOk="0">
                  <a:moveTo>
                    <a:pt x="1837" y="1"/>
                  </a:moveTo>
                  <a:cubicBezTo>
                    <a:pt x="1698" y="1"/>
                    <a:pt x="1562" y="27"/>
                    <a:pt x="1469" y="89"/>
                  </a:cubicBezTo>
                  <a:lnTo>
                    <a:pt x="234" y="822"/>
                  </a:lnTo>
                  <a:cubicBezTo>
                    <a:pt x="1" y="956"/>
                    <a:pt x="1" y="1156"/>
                    <a:pt x="234" y="1289"/>
                  </a:cubicBezTo>
                  <a:lnTo>
                    <a:pt x="1469" y="2023"/>
                  </a:lnTo>
                  <a:cubicBezTo>
                    <a:pt x="1585" y="2090"/>
                    <a:pt x="1735" y="2123"/>
                    <a:pt x="1886" y="2123"/>
                  </a:cubicBezTo>
                  <a:cubicBezTo>
                    <a:pt x="2036" y="2123"/>
                    <a:pt x="2186" y="2090"/>
                    <a:pt x="2303" y="2023"/>
                  </a:cubicBezTo>
                  <a:lnTo>
                    <a:pt x="3503" y="1289"/>
                  </a:lnTo>
                  <a:cubicBezTo>
                    <a:pt x="3737" y="1156"/>
                    <a:pt x="3737" y="956"/>
                    <a:pt x="3503" y="822"/>
                  </a:cubicBezTo>
                  <a:lnTo>
                    <a:pt x="2269" y="89"/>
                  </a:lnTo>
                  <a:cubicBezTo>
                    <a:pt x="2162" y="35"/>
                    <a:pt x="1998" y="1"/>
                    <a:pt x="1837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8"/>
            <p:cNvSpPr/>
            <p:nvPr/>
          </p:nvSpPr>
          <p:spPr>
            <a:xfrm>
              <a:off x="3447625" y="2976850"/>
              <a:ext cx="646325" cy="366225"/>
            </a:xfrm>
            <a:custGeom>
              <a:avLst/>
              <a:gdLst/>
              <a:ahLst/>
              <a:cxnLst/>
              <a:rect l="l" t="t" r="r" b="b"/>
              <a:pathLst>
                <a:path w="25853" h="14649" extrusionOk="0">
                  <a:moveTo>
                    <a:pt x="16884" y="0"/>
                  </a:moveTo>
                  <a:cubicBezTo>
                    <a:pt x="16185" y="0"/>
                    <a:pt x="15488" y="150"/>
                    <a:pt x="14945" y="463"/>
                  </a:cubicBezTo>
                  <a:lnTo>
                    <a:pt x="1068" y="8502"/>
                  </a:lnTo>
                  <a:cubicBezTo>
                    <a:pt x="1" y="9136"/>
                    <a:pt x="1" y="10137"/>
                    <a:pt x="1102" y="10770"/>
                  </a:cubicBezTo>
                  <a:lnTo>
                    <a:pt x="6972" y="14173"/>
                  </a:lnTo>
                  <a:cubicBezTo>
                    <a:pt x="7523" y="14490"/>
                    <a:pt x="8232" y="14648"/>
                    <a:pt x="8941" y="14648"/>
                  </a:cubicBezTo>
                  <a:cubicBezTo>
                    <a:pt x="9649" y="14648"/>
                    <a:pt x="10358" y="14490"/>
                    <a:pt x="10909" y="14173"/>
                  </a:cubicBezTo>
                  <a:lnTo>
                    <a:pt x="24785" y="6134"/>
                  </a:lnTo>
                  <a:cubicBezTo>
                    <a:pt x="25853" y="5500"/>
                    <a:pt x="25853" y="4499"/>
                    <a:pt x="24752" y="3866"/>
                  </a:cubicBezTo>
                  <a:lnTo>
                    <a:pt x="18881" y="463"/>
                  </a:lnTo>
                  <a:cubicBezTo>
                    <a:pt x="18323" y="159"/>
                    <a:pt x="17603" y="0"/>
                    <a:pt x="16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8"/>
            <p:cNvSpPr/>
            <p:nvPr/>
          </p:nvSpPr>
          <p:spPr>
            <a:xfrm>
              <a:off x="4051400" y="3407875"/>
              <a:ext cx="67575" cy="51725"/>
            </a:xfrm>
            <a:custGeom>
              <a:avLst/>
              <a:gdLst/>
              <a:ahLst/>
              <a:cxnLst/>
              <a:rect l="l" t="t" r="r" b="b"/>
              <a:pathLst>
                <a:path w="2703" h="2069" extrusionOk="0">
                  <a:moveTo>
                    <a:pt x="1368" y="1"/>
                  </a:moveTo>
                  <a:cubicBezTo>
                    <a:pt x="0" y="1"/>
                    <a:pt x="0" y="2069"/>
                    <a:pt x="1368" y="2069"/>
                  </a:cubicBezTo>
                  <a:cubicBezTo>
                    <a:pt x="2702" y="2069"/>
                    <a:pt x="2702" y="1"/>
                    <a:pt x="1368" y="1"/>
                  </a:cubicBezTo>
                  <a:close/>
                </a:path>
              </a:pathLst>
            </a:custGeom>
            <a:solidFill>
              <a:srgbClr val="010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8"/>
            <p:cNvSpPr/>
            <p:nvPr/>
          </p:nvSpPr>
          <p:spPr>
            <a:xfrm>
              <a:off x="2407725" y="2361300"/>
              <a:ext cx="1330975" cy="783075"/>
            </a:xfrm>
            <a:custGeom>
              <a:avLst/>
              <a:gdLst/>
              <a:ahLst/>
              <a:cxnLst/>
              <a:rect l="l" t="t" r="r" b="b"/>
              <a:pathLst>
                <a:path w="53239" h="31323" fill="none" extrusionOk="0">
                  <a:moveTo>
                    <a:pt x="53238" y="0"/>
                  </a:moveTo>
                  <a:lnTo>
                    <a:pt x="0" y="31323"/>
                  </a:lnTo>
                </a:path>
              </a:pathLst>
            </a:custGeom>
            <a:noFill/>
            <a:ln w="5000" cap="flat" cmpd="sng">
              <a:solidFill>
                <a:srgbClr val="0108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8"/>
            <p:cNvSpPr/>
            <p:nvPr/>
          </p:nvSpPr>
          <p:spPr>
            <a:xfrm>
              <a:off x="2363525" y="1962675"/>
              <a:ext cx="507050" cy="527900"/>
            </a:xfrm>
            <a:custGeom>
              <a:avLst/>
              <a:gdLst/>
              <a:ahLst/>
              <a:cxnLst/>
              <a:rect l="l" t="t" r="r" b="b"/>
              <a:pathLst>
                <a:path w="20282" h="21116" extrusionOk="0">
                  <a:moveTo>
                    <a:pt x="7206" y="1335"/>
                  </a:moveTo>
                  <a:cubicBezTo>
                    <a:pt x="2502" y="4037"/>
                    <a:pt x="1" y="10041"/>
                    <a:pt x="1635" y="14778"/>
                  </a:cubicBezTo>
                  <a:cubicBezTo>
                    <a:pt x="3236" y="19481"/>
                    <a:pt x="8373" y="21116"/>
                    <a:pt x="13077" y="18414"/>
                  </a:cubicBezTo>
                  <a:cubicBezTo>
                    <a:pt x="17780" y="15679"/>
                    <a:pt x="20282" y="9674"/>
                    <a:pt x="18647" y="4938"/>
                  </a:cubicBezTo>
                  <a:cubicBezTo>
                    <a:pt x="17580" y="1802"/>
                    <a:pt x="14911" y="1"/>
                    <a:pt x="11842" y="34"/>
                  </a:cubicBezTo>
                  <a:cubicBezTo>
                    <a:pt x="10341" y="34"/>
                    <a:pt x="8740" y="434"/>
                    <a:pt x="7206" y="13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8"/>
            <p:cNvSpPr/>
            <p:nvPr/>
          </p:nvSpPr>
          <p:spPr>
            <a:xfrm>
              <a:off x="2647050" y="2050250"/>
              <a:ext cx="507900" cy="527900"/>
            </a:xfrm>
            <a:custGeom>
              <a:avLst/>
              <a:gdLst/>
              <a:ahLst/>
              <a:cxnLst/>
              <a:rect l="l" t="t" r="r" b="b"/>
              <a:pathLst>
                <a:path w="20316" h="21116" extrusionOk="0">
                  <a:moveTo>
                    <a:pt x="7239" y="1335"/>
                  </a:moveTo>
                  <a:cubicBezTo>
                    <a:pt x="2503" y="4036"/>
                    <a:pt x="1" y="10041"/>
                    <a:pt x="1635" y="14777"/>
                  </a:cubicBezTo>
                  <a:cubicBezTo>
                    <a:pt x="3270" y="19481"/>
                    <a:pt x="8407" y="21115"/>
                    <a:pt x="13110" y="18413"/>
                  </a:cubicBezTo>
                  <a:cubicBezTo>
                    <a:pt x="17814" y="15678"/>
                    <a:pt x="20315" y="9674"/>
                    <a:pt x="18681" y="4937"/>
                  </a:cubicBezTo>
                  <a:cubicBezTo>
                    <a:pt x="17580" y="1802"/>
                    <a:pt x="14912" y="0"/>
                    <a:pt x="11843" y="0"/>
                  </a:cubicBezTo>
                  <a:cubicBezTo>
                    <a:pt x="10375" y="0"/>
                    <a:pt x="8741" y="434"/>
                    <a:pt x="7239" y="1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8"/>
            <p:cNvSpPr/>
            <p:nvPr/>
          </p:nvSpPr>
          <p:spPr>
            <a:xfrm>
              <a:off x="2647900" y="2082775"/>
              <a:ext cx="222675" cy="340250"/>
            </a:xfrm>
            <a:custGeom>
              <a:avLst/>
              <a:gdLst/>
              <a:ahLst/>
              <a:cxnLst/>
              <a:rect l="l" t="t" r="r" b="b"/>
              <a:pathLst>
                <a:path w="8907" h="13610" extrusionOk="0">
                  <a:moveTo>
                    <a:pt x="7239" y="0"/>
                  </a:moveTo>
                  <a:cubicBezTo>
                    <a:pt x="7205" y="34"/>
                    <a:pt x="7205" y="34"/>
                    <a:pt x="7172" y="34"/>
                  </a:cubicBezTo>
                  <a:cubicBezTo>
                    <a:pt x="2469" y="2735"/>
                    <a:pt x="0" y="8773"/>
                    <a:pt x="1601" y="13476"/>
                  </a:cubicBezTo>
                  <a:cubicBezTo>
                    <a:pt x="1635" y="13510"/>
                    <a:pt x="1635" y="13577"/>
                    <a:pt x="1668" y="13610"/>
                  </a:cubicBezTo>
                  <a:cubicBezTo>
                    <a:pt x="1668" y="13610"/>
                    <a:pt x="1702" y="13610"/>
                    <a:pt x="1702" y="13577"/>
                  </a:cubicBezTo>
                  <a:cubicBezTo>
                    <a:pt x="6405" y="10875"/>
                    <a:pt x="8907" y="4870"/>
                    <a:pt x="7272" y="167"/>
                  </a:cubicBezTo>
                  <a:cubicBezTo>
                    <a:pt x="7272" y="100"/>
                    <a:pt x="7239" y="67"/>
                    <a:pt x="7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8"/>
            <p:cNvSpPr/>
            <p:nvPr/>
          </p:nvSpPr>
          <p:spPr>
            <a:xfrm>
              <a:off x="2677075" y="2307925"/>
              <a:ext cx="125950" cy="5875"/>
            </a:xfrm>
            <a:custGeom>
              <a:avLst/>
              <a:gdLst/>
              <a:ahLst/>
              <a:cxnLst/>
              <a:rect l="l" t="t" r="r" b="b"/>
              <a:pathLst>
                <a:path w="5038" h="235" extrusionOk="0">
                  <a:moveTo>
                    <a:pt x="34" y="1"/>
                  </a:moveTo>
                  <a:cubicBezTo>
                    <a:pt x="34" y="67"/>
                    <a:pt x="34" y="134"/>
                    <a:pt x="1" y="201"/>
                  </a:cubicBezTo>
                  <a:lnTo>
                    <a:pt x="4904" y="234"/>
                  </a:lnTo>
                  <a:cubicBezTo>
                    <a:pt x="4938" y="134"/>
                    <a:pt x="4971" y="67"/>
                    <a:pt x="5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8"/>
            <p:cNvSpPr/>
            <p:nvPr/>
          </p:nvSpPr>
          <p:spPr>
            <a:xfrm>
              <a:off x="2687100" y="2259550"/>
              <a:ext cx="137625" cy="5875"/>
            </a:xfrm>
            <a:custGeom>
              <a:avLst/>
              <a:gdLst/>
              <a:ahLst/>
              <a:cxnLst/>
              <a:rect l="l" t="t" r="r" b="b"/>
              <a:pathLst>
                <a:path w="5505" h="235" extrusionOk="0">
                  <a:moveTo>
                    <a:pt x="67" y="1"/>
                  </a:moveTo>
                  <a:cubicBezTo>
                    <a:pt x="33" y="68"/>
                    <a:pt x="33" y="168"/>
                    <a:pt x="0" y="234"/>
                  </a:cubicBezTo>
                  <a:lnTo>
                    <a:pt x="5437" y="234"/>
                  </a:lnTo>
                  <a:cubicBezTo>
                    <a:pt x="5437" y="168"/>
                    <a:pt x="5471" y="101"/>
                    <a:pt x="55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8"/>
            <p:cNvSpPr/>
            <p:nvPr/>
          </p:nvSpPr>
          <p:spPr>
            <a:xfrm>
              <a:off x="2681250" y="2283750"/>
              <a:ext cx="133450" cy="5850"/>
            </a:xfrm>
            <a:custGeom>
              <a:avLst/>
              <a:gdLst/>
              <a:ahLst/>
              <a:cxnLst/>
              <a:rect l="l" t="t" r="r" b="b"/>
              <a:pathLst>
                <a:path w="5338" h="234" extrusionOk="0">
                  <a:moveTo>
                    <a:pt x="34" y="0"/>
                  </a:moveTo>
                  <a:cubicBezTo>
                    <a:pt x="34" y="67"/>
                    <a:pt x="1" y="134"/>
                    <a:pt x="1" y="200"/>
                  </a:cubicBezTo>
                  <a:lnTo>
                    <a:pt x="5238" y="234"/>
                  </a:lnTo>
                  <a:cubicBezTo>
                    <a:pt x="5271" y="167"/>
                    <a:pt x="5304" y="67"/>
                    <a:pt x="53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8"/>
            <p:cNvSpPr/>
            <p:nvPr/>
          </p:nvSpPr>
          <p:spPr>
            <a:xfrm>
              <a:off x="2678750" y="2379650"/>
              <a:ext cx="68400" cy="5850"/>
            </a:xfrm>
            <a:custGeom>
              <a:avLst/>
              <a:gdLst/>
              <a:ahLst/>
              <a:cxnLst/>
              <a:rect l="l" t="t" r="r" b="b"/>
              <a:pathLst>
                <a:path w="2736" h="234" extrusionOk="0">
                  <a:moveTo>
                    <a:pt x="1" y="0"/>
                  </a:moveTo>
                  <a:cubicBezTo>
                    <a:pt x="1" y="67"/>
                    <a:pt x="1" y="167"/>
                    <a:pt x="34" y="234"/>
                  </a:cubicBezTo>
                  <a:lnTo>
                    <a:pt x="2502" y="234"/>
                  </a:lnTo>
                  <a:cubicBezTo>
                    <a:pt x="2569" y="167"/>
                    <a:pt x="2669" y="67"/>
                    <a:pt x="2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8"/>
            <p:cNvSpPr/>
            <p:nvPr/>
          </p:nvSpPr>
          <p:spPr>
            <a:xfrm>
              <a:off x="2676250" y="2355450"/>
              <a:ext cx="93425" cy="5875"/>
            </a:xfrm>
            <a:custGeom>
              <a:avLst/>
              <a:gdLst/>
              <a:ahLst/>
              <a:cxnLst/>
              <a:rect l="l" t="t" r="r" b="b"/>
              <a:pathLst>
                <a:path w="3737" h="235" extrusionOk="0">
                  <a:moveTo>
                    <a:pt x="0" y="1"/>
                  </a:moveTo>
                  <a:cubicBezTo>
                    <a:pt x="0" y="101"/>
                    <a:pt x="0" y="168"/>
                    <a:pt x="0" y="234"/>
                  </a:cubicBezTo>
                  <a:lnTo>
                    <a:pt x="3536" y="234"/>
                  </a:lnTo>
                  <a:cubicBezTo>
                    <a:pt x="3603" y="168"/>
                    <a:pt x="3670" y="101"/>
                    <a:pt x="3736" y="3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8"/>
            <p:cNvSpPr/>
            <p:nvPr/>
          </p:nvSpPr>
          <p:spPr>
            <a:xfrm>
              <a:off x="2683750" y="2403825"/>
              <a:ext cx="35050" cy="5875"/>
            </a:xfrm>
            <a:custGeom>
              <a:avLst/>
              <a:gdLst/>
              <a:ahLst/>
              <a:cxnLst/>
              <a:rect l="l" t="t" r="r" b="b"/>
              <a:pathLst>
                <a:path w="1402" h="235" extrusionOk="0">
                  <a:moveTo>
                    <a:pt x="1" y="1"/>
                  </a:moveTo>
                  <a:cubicBezTo>
                    <a:pt x="1" y="67"/>
                    <a:pt x="34" y="134"/>
                    <a:pt x="34" y="234"/>
                  </a:cubicBezTo>
                  <a:lnTo>
                    <a:pt x="1101" y="234"/>
                  </a:lnTo>
                  <a:cubicBezTo>
                    <a:pt x="1202" y="134"/>
                    <a:pt x="1302" y="67"/>
                    <a:pt x="1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8"/>
            <p:cNvSpPr/>
            <p:nvPr/>
          </p:nvSpPr>
          <p:spPr>
            <a:xfrm>
              <a:off x="2675425" y="2332100"/>
              <a:ext cx="112600" cy="5050"/>
            </a:xfrm>
            <a:custGeom>
              <a:avLst/>
              <a:gdLst/>
              <a:ahLst/>
              <a:cxnLst/>
              <a:rect l="l" t="t" r="r" b="b"/>
              <a:pathLst>
                <a:path w="4504" h="202" extrusionOk="0">
                  <a:moveTo>
                    <a:pt x="33" y="1"/>
                  </a:moveTo>
                  <a:cubicBezTo>
                    <a:pt x="33" y="68"/>
                    <a:pt x="33" y="134"/>
                    <a:pt x="0" y="201"/>
                  </a:cubicBezTo>
                  <a:lnTo>
                    <a:pt x="4337" y="201"/>
                  </a:lnTo>
                  <a:cubicBezTo>
                    <a:pt x="4403" y="134"/>
                    <a:pt x="4437" y="68"/>
                    <a:pt x="4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8"/>
            <p:cNvSpPr/>
            <p:nvPr/>
          </p:nvSpPr>
          <p:spPr>
            <a:xfrm>
              <a:off x="2695425" y="2235375"/>
              <a:ext cx="136800" cy="5875"/>
            </a:xfrm>
            <a:custGeom>
              <a:avLst/>
              <a:gdLst/>
              <a:ahLst/>
              <a:cxnLst/>
              <a:rect l="l" t="t" r="r" b="b"/>
              <a:pathLst>
                <a:path w="5472" h="235" extrusionOk="0">
                  <a:moveTo>
                    <a:pt x="67" y="1"/>
                  </a:moveTo>
                  <a:cubicBezTo>
                    <a:pt x="34" y="101"/>
                    <a:pt x="34" y="167"/>
                    <a:pt x="1" y="234"/>
                  </a:cubicBezTo>
                  <a:lnTo>
                    <a:pt x="5405" y="234"/>
                  </a:lnTo>
                  <a:cubicBezTo>
                    <a:pt x="5438" y="167"/>
                    <a:pt x="5471" y="101"/>
                    <a:pt x="5471" y="3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8"/>
            <p:cNvSpPr/>
            <p:nvPr/>
          </p:nvSpPr>
          <p:spPr>
            <a:xfrm>
              <a:off x="2776325" y="2116125"/>
              <a:ext cx="62575" cy="5025"/>
            </a:xfrm>
            <a:custGeom>
              <a:avLst/>
              <a:gdLst/>
              <a:ahLst/>
              <a:cxnLst/>
              <a:rect l="l" t="t" r="r" b="b"/>
              <a:pathLst>
                <a:path w="2503" h="201" extrusionOk="0">
                  <a:moveTo>
                    <a:pt x="234" y="0"/>
                  </a:moveTo>
                  <a:cubicBezTo>
                    <a:pt x="167" y="67"/>
                    <a:pt x="67" y="134"/>
                    <a:pt x="0" y="201"/>
                  </a:cubicBezTo>
                  <a:lnTo>
                    <a:pt x="2502" y="201"/>
                  </a:lnTo>
                  <a:cubicBezTo>
                    <a:pt x="2502" y="134"/>
                    <a:pt x="2469" y="67"/>
                    <a:pt x="2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8"/>
            <p:cNvSpPr/>
            <p:nvPr/>
          </p:nvSpPr>
          <p:spPr>
            <a:xfrm>
              <a:off x="2806350" y="2091950"/>
              <a:ext cx="26700" cy="5025"/>
            </a:xfrm>
            <a:custGeom>
              <a:avLst/>
              <a:gdLst/>
              <a:ahLst/>
              <a:cxnLst/>
              <a:rect l="l" t="t" r="r" b="b"/>
              <a:pathLst>
                <a:path w="1068" h="201" extrusionOk="0">
                  <a:moveTo>
                    <a:pt x="300" y="0"/>
                  </a:moveTo>
                  <a:cubicBezTo>
                    <a:pt x="200" y="67"/>
                    <a:pt x="100" y="134"/>
                    <a:pt x="0" y="200"/>
                  </a:cubicBezTo>
                  <a:lnTo>
                    <a:pt x="1068" y="200"/>
                  </a:lnTo>
                  <a:cubicBezTo>
                    <a:pt x="1068" y="134"/>
                    <a:pt x="1034" y="67"/>
                    <a:pt x="1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8"/>
            <p:cNvSpPr/>
            <p:nvPr/>
          </p:nvSpPr>
          <p:spPr>
            <a:xfrm>
              <a:off x="2752975" y="2139475"/>
              <a:ext cx="88425" cy="5850"/>
            </a:xfrm>
            <a:custGeom>
              <a:avLst/>
              <a:gdLst/>
              <a:ahLst/>
              <a:cxnLst/>
              <a:rect l="l" t="t" r="r" b="b"/>
              <a:pathLst>
                <a:path w="3537" h="234" extrusionOk="0">
                  <a:moveTo>
                    <a:pt x="200" y="0"/>
                  </a:moveTo>
                  <a:cubicBezTo>
                    <a:pt x="134" y="67"/>
                    <a:pt x="67" y="167"/>
                    <a:pt x="0" y="234"/>
                  </a:cubicBezTo>
                  <a:lnTo>
                    <a:pt x="3536" y="234"/>
                  </a:lnTo>
                  <a:cubicBezTo>
                    <a:pt x="3536" y="167"/>
                    <a:pt x="3536" y="101"/>
                    <a:pt x="35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8"/>
            <p:cNvSpPr/>
            <p:nvPr/>
          </p:nvSpPr>
          <p:spPr>
            <a:xfrm>
              <a:off x="2705425" y="2212025"/>
              <a:ext cx="132625" cy="5025"/>
            </a:xfrm>
            <a:custGeom>
              <a:avLst/>
              <a:gdLst/>
              <a:ahLst/>
              <a:cxnLst/>
              <a:rect l="l" t="t" r="r" b="b"/>
              <a:pathLst>
                <a:path w="5305" h="201" extrusionOk="0">
                  <a:moveTo>
                    <a:pt x="101" y="1"/>
                  </a:moveTo>
                  <a:cubicBezTo>
                    <a:pt x="68" y="67"/>
                    <a:pt x="34" y="134"/>
                    <a:pt x="1" y="201"/>
                  </a:cubicBezTo>
                  <a:lnTo>
                    <a:pt x="5238" y="201"/>
                  </a:lnTo>
                  <a:cubicBezTo>
                    <a:pt x="5271" y="134"/>
                    <a:pt x="5271" y="67"/>
                    <a:pt x="5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8"/>
            <p:cNvSpPr/>
            <p:nvPr/>
          </p:nvSpPr>
          <p:spPr>
            <a:xfrm>
              <a:off x="2733800" y="2163650"/>
              <a:ext cx="108425" cy="5875"/>
            </a:xfrm>
            <a:custGeom>
              <a:avLst/>
              <a:gdLst/>
              <a:ahLst/>
              <a:cxnLst/>
              <a:rect l="l" t="t" r="r" b="b"/>
              <a:pathLst>
                <a:path w="4337" h="235" extrusionOk="0">
                  <a:moveTo>
                    <a:pt x="167" y="1"/>
                  </a:moveTo>
                  <a:cubicBezTo>
                    <a:pt x="100" y="68"/>
                    <a:pt x="67" y="134"/>
                    <a:pt x="0" y="234"/>
                  </a:cubicBezTo>
                  <a:lnTo>
                    <a:pt x="4337" y="234"/>
                  </a:lnTo>
                  <a:cubicBezTo>
                    <a:pt x="4337" y="168"/>
                    <a:pt x="4337" y="68"/>
                    <a:pt x="4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8"/>
            <p:cNvSpPr/>
            <p:nvPr/>
          </p:nvSpPr>
          <p:spPr>
            <a:xfrm>
              <a:off x="2717950" y="2187850"/>
              <a:ext cx="123450" cy="5850"/>
            </a:xfrm>
            <a:custGeom>
              <a:avLst/>
              <a:gdLst/>
              <a:ahLst/>
              <a:cxnLst/>
              <a:rect l="l" t="t" r="r" b="b"/>
              <a:pathLst>
                <a:path w="4938" h="234" extrusionOk="0">
                  <a:moveTo>
                    <a:pt x="134" y="0"/>
                  </a:moveTo>
                  <a:cubicBezTo>
                    <a:pt x="100" y="67"/>
                    <a:pt x="67" y="134"/>
                    <a:pt x="0" y="200"/>
                  </a:cubicBezTo>
                  <a:lnTo>
                    <a:pt x="4904" y="234"/>
                  </a:lnTo>
                  <a:cubicBezTo>
                    <a:pt x="4904" y="134"/>
                    <a:pt x="4904" y="67"/>
                    <a:pt x="49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8"/>
            <p:cNvSpPr/>
            <p:nvPr/>
          </p:nvSpPr>
          <p:spPr>
            <a:xfrm>
              <a:off x="2329325" y="1748350"/>
              <a:ext cx="858150" cy="1006600"/>
            </a:xfrm>
            <a:custGeom>
              <a:avLst/>
              <a:gdLst/>
              <a:ahLst/>
              <a:cxnLst/>
              <a:rect l="l" t="t" r="r" b="b"/>
              <a:pathLst>
                <a:path w="34326" h="40264" fill="none" extrusionOk="0">
                  <a:moveTo>
                    <a:pt x="34325" y="25553"/>
                  </a:moveTo>
                  <a:lnTo>
                    <a:pt x="8807" y="40263"/>
                  </a:lnTo>
                  <a:lnTo>
                    <a:pt x="1" y="14711"/>
                  </a:lnTo>
                  <a:lnTo>
                    <a:pt x="25519" y="1"/>
                  </a:lnTo>
                  <a:close/>
                </a:path>
              </a:pathLst>
            </a:custGeom>
            <a:noFill/>
            <a:ln w="58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8"/>
            <p:cNvSpPr/>
            <p:nvPr/>
          </p:nvSpPr>
          <p:spPr>
            <a:xfrm>
              <a:off x="2938925" y="1715000"/>
              <a:ext cx="56750" cy="66750"/>
            </a:xfrm>
            <a:custGeom>
              <a:avLst/>
              <a:gdLst/>
              <a:ahLst/>
              <a:cxnLst/>
              <a:rect l="l" t="t" r="r" b="b"/>
              <a:pathLst>
                <a:path w="2270" h="2670" extrusionOk="0">
                  <a:moveTo>
                    <a:pt x="1702" y="1"/>
                  </a:moveTo>
                  <a:lnTo>
                    <a:pt x="1" y="968"/>
                  </a:lnTo>
                  <a:lnTo>
                    <a:pt x="601" y="2669"/>
                  </a:lnTo>
                  <a:lnTo>
                    <a:pt x="2269" y="1702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8"/>
            <p:cNvSpPr/>
            <p:nvPr/>
          </p:nvSpPr>
          <p:spPr>
            <a:xfrm>
              <a:off x="3158250" y="2350450"/>
              <a:ext cx="56750" cy="66750"/>
            </a:xfrm>
            <a:custGeom>
              <a:avLst/>
              <a:gdLst/>
              <a:ahLst/>
              <a:cxnLst/>
              <a:rect l="l" t="t" r="r" b="b"/>
              <a:pathLst>
                <a:path w="2270" h="2670" extrusionOk="0">
                  <a:moveTo>
                    <a:pt x="1669" y="1"/>
                  </a:moveTo>
                  <a:lnTo>
                    <a:pt x="1" y="968"/>
                  </a:lnTo>
                  <a:lnTo>
                    <a:pt x="568" y="2669"/>
                  </a:lnTo>
                  <a:lnTo>
                    <a:pt x="2269" y="1702"/>
                  </a:lnTo>
                  <a:lnTo>
                    <a:pt x="16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8"/>
            <p:cNvSpPr/>
            <p:nvPr/>
          </p:nvSpPr>
          <p:spPr>
            <a:xfrm>
              <a:off x="2300975" y="2082775"/>
              <a:ext cx="56750" cy="66725"/>
            </a:xfrm>
            <a:custGeom>
              <a:avLst/>
              <a:gdLst/>
              <a:ahLst/>
              <a:cxnLst/>
              <a:rect l="l" t="t" r="r" b="b"/>
              <a:pathLst>
                <a:path w="2270" h="2669" extrusionOk="0">
                  <a:moveTo>
                    <a:pt x="1702" y="0"/>
                  </a:moveTo>
                  <a:lnTo>
                    <a:pt x="1" y="968"/>
                  </a:lnTo>
                  <a:lnTo>
                    <a:pt x="601" y="2669"/>
                  </a:lnTo>
                  <a:lnTo>
                    <a:pt x="2269" y="1701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8"/>
            <p:cNvSpPr/>
            <p:nvPr/>
          </p:nvSpPr>
          <p:spPr>
            <a:xfrm>
              <a:off x="2520300" y="2718225"/>
              <a:ext cx="56725" cy="65900"/>
            </a:xfrm>
            <a:custGeom>
              <a:avLst/>
              <a:gdLst/>
              <a:ahLst/>
              <a:cxnLst/>
              <a:rect l="l" t="t" r="r" b="b"/>
              <a:pathLst>
                <a:path w="2269" h="2636" extrusionOk="0">
                  <a:moveTo>
                    <a:pt x="1702" y="0"/>
                  </a:moveTo>
                  <a:lnTo>
                    <a:pt x="1" y="968"/>
                  </a:lnTo>
                  <a:lnTo>
                    <a:pt x="601" y="2636"/>
                  </a:lnTo>
                  <a:lnTo>
                    <a:pt x="2269" y="1668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8"/>
            <p:cNvSpPr/>
            <p:nvPr/>
          </p:nvSpPr>
          <p:spPr>
            <a:xfrm>
              <a:off x="3059850" y="1043700"/>
              <a:ext cx="405325" cy="488700"/>
            </a:xfrm>
            <a:custGeom>
              <a:avLst/>
              <a:gdLst/>
              <a:ahLst/>
              <a:cxnLst/>
              <a:rect l="l" t="t" r="r" b="b"/>
              <a:pathLst>
                <a:path w="16213" h="19548" extrusionOk="0">
                  <a:moveTo>
                    <a:pt x="12209" y="0"/>
                  </a:moveTo>
                  <a:lnTo>
                    <a:pt x="1" y="7172"/>
                  </a:lnTo>
                  <a:lnTo>
                    <a:pt x="4004" y="19547"/>
                  </a:lnTo>
                  <a:lnTo>
                    <a:pt x="16212" y="12376"/>
                  </a:lnTo>
                  <a:lnTo>
                    <a:pt x="122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8"/>
            <p:cNvSpPr/>
            <p:nvPr/>
          </p:nvSpPr>
          <p:spPr>
            <a:xfrm>
              <a:off x="3200800" y="1191300"/>
              <a:ext cx="179300" cy="237700"/>
            </a:xfrm>
            <a:custGeom>
              <a:avLst/>
              <a:gdLst/>
              <a:ahLst/>
              <a:cxnLst/>
              <a:rect l="l" t="t" r="r" b="b"/>
              <a:pathLst>
                <a:path w="7172" h="9508" extrusionOk="0">
                  <a:moveTo>
                    <a:pt x="1001" y="2535"/>
                  </a:moveTo>
                  <a:lnTo>
                    <a:pt x="2702" y="4537"/>
                  </a:lnTo>
                  <a:lnTo>
                    <a:pt x="867" y="5604"/>
                  </a:lnTo>
                  <a:lnTo>
                    <a:pt x="1001" y="2535"/>
                  </a:lnTo>
                  <a:close/>
                  <a:moveTo>
                    <a:pt x="1901" y="0"/>
                  </a:moveTo>
                  <a:cubicBezTo>
                    <a:pt x="1768" y="100"/>
                    <a:pt x="1568" y="200"/>
                    <a:pt x="1401" y="301"/>
                  </a:cubicBezTo>
                  <a:cubicBezTo>
                    <a:pt x="1234" y="401"/>
                    <a:pt x="1034" y="501"/>
                    <a:pt x="867" y="601"/>
                  </a:cubicBezTo>
                  <a:lnTo>
                    <a:pt x="534" y="7606"/>
                  </a:lnTo>
                  <a:cubicBezTo>
                    <a:pt x="500" y="8640"/>
                    <a:pt x="300" y="9073"/>
                    <a:pt x="0" y="9307"/>
                  </a:cubicBezTo>
                  <a:lnTo>
                    <a:pt x="67" y="9507"/>
                  </a:lnTo>
                  <a:cubicBezTo>
                    <a:pt x="267" y="9374"/>
                    <a:pt x="567" y="9207"/>
                    <a:pt x="834" y="9040"/>
                  </a:cubicBezTo>
                  <a:cubicBezTo>
                    <a:pt x="1268" y="8773"/>
                    <a:pt x="1635" y="8573"/>
                    <a:pt x="2135" y="8306"/>
                  </a:cubicBezTo>
                  <a:lnTo>
                    <a:pt x="2068" y="8106"/>
                  </a:lnTo>
                  <a:cubicBezTo>
                    <a:pt x="1816" y="8248"/>
                    <a:pt x="1594" y="8345"/>
                    <a:pt x="1409" y="8345"/>
                  </a:cubicBezTo>
                  <a:cubicBezTo>
                    <a:pt x="1201" y="8345"/>
                    <a:pt x="1040" y="8223"/>
                    <a:pt x="934" y="7906"/>
                  </a:cubicBezTo>
                  <a:cubicBezTo>
                    <a:pt x="834" y="7606"/>
                    <a:pt x="801" y="7139"/>
                    <a:pt x="834" y="6405"/>
                  </a:cubicBezTo>
                  <a:lnTo>
                    <a:pt x="834" y="5871"/>
                  </a:lnTo>
                  <a:lnTo>
                    <a:pt x="2835" y="4704"/>
                  </a:lnTo>
                  <a:lnTo>
                    <a:pt x="3970" y="5971"/>
                  </a:lnTo>
                  <a:cubicBezTo>
                    <a:pt x="4103" y="6138"/>
                    <a:pt x="4203" y="6271"/>
                    <a:pt x="4236" y="6405"/>
                  </a:cubicBezTo>
                  <a:cubicBezTo>
                    <a:pt x="4337" y="6672"/>
                    <a:pt x="4136" y="6872"/>
                    <a:pt x="3669" y="7172"/>
                  </a:cubicBezTo>
                  <a:lnTo>
                    <a:pt x="3736" y="7372"/>
                  </a:lnTo>
                  <a:cubicBezTo>
                    <a:pt x="4070" y="7139"/>
                    <a:pt x="4703" y="6772"/>
                    <a:pt x="5371" y="6372"/>
                  </a:cubicBezTo>
                  <a:cubicBezTo>
                    <a:pt x="6038" y="5971"/>
                    <a:pt x="6705" y="5604"/>
                    <a:pt x="7172" y="5337"/>
                  </a:cubicBezTo>
                  <a:lnTo>
                    <a:pt x="7105" y="5137"/>
                  </a:lnTo>
                  <a:cubicBezTo>
                    <a:pt x="7054" y="5168"/>
                    <a:pt x="6994" y="5186"/>
                    <a:pt x="6925" y="5186"/>
                  </a:cubicBezTo>
                  <a:cubicBezTo>
                    <a:pt x="6769" y="5186"/>
                    <a:pt x="6570" y="5092"/>
                    <a:pt x="6338" y="4837"/>
                  </a:cubicBezTo>
                  <a:lnTo>
                    <a:pt x="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8"/>
            <p:cNvSpPr/>
            <p:nvPr/>
          </p:nvSpPr>
          <p:spPr>
            <a:xfrm>
              <a:off x="3169925" y="1383100"/>
              <a:ext cx="405325" cy="487875"/>
            </a:xfrm>
            <a:custGeom>
              <a:avLst/>
              <a:gdLst/>
              <a:ahLst/>
              <a:cxnLst/>
              <a:rect l="l" t="t" r="r" b="b"/>
              <a:pathLst>
                <a:path w="16213" h="19515" extrusionOk="0">
                  <a:moveTo>
                    <a:pt x="12210" y="0"/>
                  </a:moveTo>
                  <a:lnTo>
                    <a:pt x="1" y="7172"/>
                  </a:lnTo>
                  <a:lnTo>
                    <a:pt x="4004" y="19514"/>
                  </a:lnTo>
                  <a:lnTo>
                    <a:pt x="16212" y="12376"/>
                  </a:lnTo>
                  <a:lnTo>
                    <a:pt x="12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8"/>
            <p:cNvSpPr/>
            <p:nvPr/>
          </p:nvSpPr>
          <p:spPr>
            <a:xfrm>
              <a:off x="3324200" y="1476500"/>
              <a:ext cx="251050" cy="340275"/>
            </a:xfrm>
            <a:custGeom>
              <a:avLst/>
              <a:gdLst/>
              <a:ahLst/>
              <a:cxnLst/>
              <a:rect l="l" t="t" r="r" b="b"/>
              <a:pathLst>
                <a:path w="10042" h="13611" extrusionOk="0">
                  <a:moveTo>
                    <a:pt x="7239" y="0"/>
                  </a:moveTo>
                  <a:cubicBezTo>
                    <a:pt x="2536" y="2769"/>
                    <a:pt x="1" y="8873"/>
                    <a:pt x="1535" y="13610"/>
                  </a:cubicBezTo>
                  <a:lnTo>
                    <a:pt x="10041" y="8640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8"/>
            <p:cNvSpPr/>
            <p:nvPr/>
          </p:nvSpPr>
          <p:spPr>
            <a:xfrm>
              <a:off x="3260825" y="1488175"/>
              <a:ext cx="177650" cy="215175"/>
            </a:xfrm>
            <a:custGeom>
              <a:avLst/>
              <a:gdLst/>
              <a:ahLst/>
              <a:cxnLst/>
              <a:rect l="l" t="t" r="r" b="b"/>
              <a:pathLst>
                <a:path w="7106" h="8607" fill="none" extrusionOk="0">
                  <a:moveTo>
                    <a:pt x="7106" y="5438"/>
                  </a:moveTo>
                  <a:lnTo>
                    <a:pt x="1735" y="8607"/>
                  </a:lnTo>
                  <a:lnTo>
                    <a:pt x="1" y="3136"/>
                  </a:lnTo>
                  <a:lnTo>
                    <a:pt x="5371" y="0"/>
                  </a:lnTo>
                  <a:close/>
                </a:path>
              </a:pathLst>
            </a:custGeom>
            <a:noFill/>
            <a:ln w="6675" cap="flat" cmpd="sng">
              <a:solidFill>
                <a:srgbClr val="2E45E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8"/>
            <p:cNvSpPr/>
            <p:nvPr/>
          </p:nvSpPr>
          <p:spPr>
            <a:xfrm>
              <a:off x="3280025" y="1721675"/>
              <a:ext cx="405300" cy="488700"/>
            </a:xfrm>
            <a:custGeom>
              <a:avLst/>
              <a:gdLst/>
              <a:ahLst/>
              <a:cxnLst/>
              <a:rect l="l" t="t" r="r" b="b"/>
              <a:pathLst>
                <a:path w="16212" h="19548" extrusionOk="0">
                  <a:moveTo>
                    <a:pt x="12175" y="0"/>
                  </a:moveTo>
                  <a:lnTo>
                    <a:pt x="0" y="7172"/>
                  </a:lnTo>
                  <a:lnTo>
                    <a:pt x="4003" y="19548"/>
                  </a:lnTo>
                  <a:lnTo>
                    <a:pt x="16212" y="12376"/>
                  </a:lnTo>
                  <a:lnTo>
                    <a:pt x="12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8"/>
            <p:cNvSpPr/>
            <p:nvPr/>
          </p:nvSpPr>
          <p:spPr>
            <a:xfrm>
              <a:off x="3310025" y="1961300"/>
              <a:ext cx="282725" cy="249075"/>
            </a:xfrm>
            <a:custGeom>
              <a:avLst/>
              <a:gdLst/>
              <a:ahLst/>
              <a:cxnLst/>
              <a:rect l="l" t="t" r="r" b="b"/>
              <a:pathLst>
                <a:path w="11309" h="9963" extrusionOk="0">
                  <a:moveTo>
                    <a:pt x="4656" y="0"/>
                  </a:moveTo>
                  <a:cubicBezTo>
                    <a:pt x="3160" y="0"/>
                    <a:pt x="1562" y="438"/>
                    <a:pt x="1" y="1357"/>
                  </a:cubicBezTo>
                  <a:lnTo>
                    <a:pt x="2803" y="9963"/>
                  </a:lnTo>
                  <a:lnTo>
                    <a:pt x="11309" y="4959"/>
                  </a:lnTo>
                  <a:cubicBezTo>
                    <a:pt x="10262" y="1772"/>
                    <a:pt x="7666" y="0"/>
                    <a:pt x="4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8"/>
            <p:cNvSpPr/>
            <p:nvPr/>
          </p:nvSpPr>
          <p:spPr>
            <a:xfrm>
              <a:off x="3450125" y="1721675"/>
              <a:ext cx="178500" cy="215175"/>
            </a:xfrm>
            <a:custGeom>
              <a:avLst/>
              <a:gdLst/>
              <a:ahLst/>
              <a:cxnLst/>
              <a:rect l="l" t="t" r="r" b="b"/>
              <a:pathLst>
                <a:path w="7140" h="8607" extrusionOk="0">
                  <a:moveTo>
                    <a:pt x="5371" y="0"/>
                  </a:moveTo>
                  <a:lnTo>
                    <a:pt x="1" y="3169"/>
                  </a:lnTo>
                  <a:lnTo>
                    <a:pt x="1769" y="8607"/>
                  </a:lnTo>
                  <a:lnTo>
                    <a:pt x="7139" y="5438"/>
                  </a:lnTo>
                  <a:lnTo>
                    <a:pt x="5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8"/>
            <p:cNvSpPr/>
            <p:nvPr/>
          </p:nvSpPr>
          <p:spPr>
            <a:xfrm>
              <a:off x="4760225" y="3032625"/>
              <a:ext cx="136800" cy="118575"/>
            </a:xfrm>
            <a:custGeom>
              <a:avLst/>
              <a:gdLst/>
              <a:ahLst/>
              <a:cxnLst/>
              <a:rect l="l" t="t" r="r" b="b"/>
              <a:pathLst>
                <a:path w="5472" h="4743" extrusionOk="0">
                  <a:moveTo>
                    <a:pt x="2336" y="0"/>
                  </a:moveTo>
                  <a:lnTo>
                    <a:pt x="2536" y="2001"/>
                  </a:lnTo>
                  <a:cubicBezTo>
                    <a:pt x="2536" y="2001"/>
                    <a:pt x="1" y="4170"/>
                    <a:pt x="335" y="4637"/>
                  </a:cubicBezTo>
                  <a:cubicBezTo>
                    <a:pt x="382" y="4710"/>
                    <a:pt x="502" y="4743"/>
                    <a:pt x="673" y="4743"/>
                  </a:cubicBezTo>
                  <a:cubicBezTo>
                    <a:pt x="1587" y="4743"/>
                    <a:pt x="3969" y="3829"/>
                    <a:pt x="4671" y="3436"/>
                  </a:cubicBezTo>
                  <a:cubicBezTo>
                    <a:pt x="5472" y="2969"/>
                    <a:pt x="5472" y="2669"/>
                    <a:pt x="5105" y="2035"/>
                  </a:cubicBezTo>
                  <a:cubicBezTo>
                    <a:pt x="4771" y="1434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8"/>
            <p:cNvSpPr/>
            <p:nvPr/>
          </p:nvSpPr>
          <p:spPr>
            <a:xfrm>
              <a:off x="4984575" y="3120175"/>
              <a:ext cx="136775" cy="118600"/>
            </a:xfrm>
            <a:custGeom>
              <a:avLst/>
              <a:gdLst/>
              <a:ahLst/>
              <a:cxnLst/>
              <a:rect l="l" t="t" r="r" b="b"/>
              <a:pathLst>
                <a:path w="5471" h="4744" extrusionOk="0">
                  <a:moveTo>
                    <a:pt x="2335" y="1"/>
                  </a:moveTo>
                  <a:lnTo>
                    <a:pt x="2535" y="1969"/>
                  </a:lnTo>
                  <a:cubicBezTo>
                    <a:pt x="2535" y="1969"/>
                    <a:pt x="0" y="4170"/>
                    <a:pt x="300" y="4637"/>
                  </a:cubicBezTo>
                  <a:cubicBezTo>
                    <a:pt x="353" y="4711"/>
                    <a:pt x="477" y="4743"/>
                    <a:pt x="652" y="4743"/>
                  </a:cubicBezTo>
                  <a:cubicBezTo>
                    <a:pt x="1586" y="4743"/>
                    <a:pt x="3963" y="3830"/>
                    <a:pt x="4637" y="3436"/>
                  </a:cubicBezTo>
                  <a:cubicBezTo>
                    <a:pt x="5471" y="2969"/>
                    <a:pt x="5437" y="2669"/>
                    <a:pt x="5104" y="2035"/>
                  </a:cubicBezTo>
                  <a:cubicBezTo>
                    <a:pt x="4770" y="1402"/>
                    <a:pt x="4870" y="1"/>
                    <a:pt x="48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8"/>
            <p:cNvSpPr/>
            <p:nvPr/>
          </p:nvSpPr>
          <p:spPr>
            <a:xfrm>
              <a:off x="4656000" y="1750850"/>
              <a:ext cx="252700" cy="346125"/>
            </a:xfrm>
            <a:custGeom>
              <a:avLst/>
              <a:gdLst/>
              <a:ahLst/>
              <a:cxnLst/>
              <a:rect l="l" t="t" r="r" b="b"/>
              <a:pathLst>
                <a:path w="10108" h="13845" extrusionOk="0">
                  <a:moveTo>
                    <a:pt x="9073" y="1"/>
                  </a:moveTo>
                  <a:cubicBezTo>
                    <a:pt x="7172" y="835"/>
                    <a:pt x="0" y="9708"/>
                    <a:pt x="0" y="9708"/>
                  </a:cubicBezTo>
                  <a:lnTo>
                    <a:pt x="3369" y="13844"/>
                  </a:lnTo>
                  <a:lnTo>
                    <a:pt x="10108" y="7740"/>
                  </a:lnTo>
                  <a:lnTo>
                    <a:pt x="9073" y="1"/>
                  </a:ln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8"/>
            <p:cNvSpPr/>
            <p:nvPr/>
          </p:nvSpPr>
          <p:spPr>
            <a:xfrm>
              <a:off x="4768575" y="2219525"/>
              <a:ext cx="431175" cy="930600"/>
            </a:xfrm>
            <a:custGeom>
              <a:avLst/>
              <a:gdLst/>
              <a:ahLst/>
              <a:cxnLst/>
              <a:rect l="l" t="t" r="r" b="b"/>
              <a:pathLst>
                <a:path w="17247" h="37224" extrusionOk="0">
                  <a:moveTo>
                    <a:pt x="5037" y="1"/>
                  </a:moveTo>
                  <a:cubicBezTo>
                    <a:pt x="5037" y="1"/>
                    <a:pt x="367" y="14911"/>
                    <a:pt x="167" y="18948"/>
                  </a:cubicBezTo>
                  <a:cubicBezTo>
                    <a:pt x="1" y="22950"/>
                    <a:pt x="1201" y="31256"/>
                    <a:pt x="1201" y="32557"/>
                  </a:cubicBezTo>
                  <a:cubicBezTo>
                    <a:pt x="1201" y="33293"/>
                    <a:pt x="2651" y="33883"/>
                    <a:pt x="3881" y="33883"/>
                  </a:cubicBezTo>
                  <a:cubicBezTo>
                    <a:pt x="4769" y="33883"/>
                    <a:pt x="5543" y="33575"/>
                    <a:pt x="5571" y="32791"/>
                  </a:cubicBezTo>
                  <a:cubicBezTo>
                    <a:pt x="5638" y="30890"/>
                    <a:pt x="5571" y="20282"/>
                    <a:pt x="5571" y="20282"/>
                  </a:cubicBezTo>
                  <a:lnTo>
                    <a:pt x="9074" y="8040"/>
                  </a:lnTo>
                  <a:lnTo>
                    <a:pt x="9074" y="8040"/>
                  </a:lnTo>
                  <a:cubicBezTo>
                    <a:pt x="9074" y="8041"/>
                    <a:pt x="8807" y="17947"/>
                    <a:pt x="8740" y="21483"/>
                  </a:cubicBezTo>
                  <a:cubicBezTo>
                    <a:pt x="8673" y="25019"/>
                    <a:pt x="9841" y="36260"/>
                    <a:pt x="9841" y="36260"/>
                  </a:cubicBezTo>
                  <a:cubicBezTo>
                    <a:pt x="10408" y="36983"/>
                    <a:pt x="11101" y="37224"/>
                    <a:pt x="11773" y="37224"/>
                  </a:cubicBezTo>
                  <a:cubicBezTo>
                    <a:pt x="13117" y="37224"/>
                    <a:pt x="14377" y="36260"/>
                    <a:pt x="14377" y="36260"/>
                  </a:cubicBezTo>
                  <a:lnTo>
                    <a:pt x="14377" y="21416"/>
                  </a:lnTo>
                  <a:cubicBezTo>
                    <a:pt x="14377" y="21416"/>
                    <a:pt x="17246" y="5138"/>
                    <a:pt x="16712" y="1769"/>
                  </a:cubicBezTo>
                  <a:lnTo>
                    <a:pt x="50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8"/>
            <p:cNvSpPr/>
            <p:nvPr/>
          </p:nvSpPr>
          <p:spPr>
            <a:xfrm>
              <a:off x="4995400" y="2294575"/>
              <a:ext cx="6700" cy="125950"/>
            </a:xfrm>
            <a:custGeom>
              <a:avLst/>
              <a:gdLst/>
              <a:ahLst/>
              <a:cxnLst/>
              <a:rect l="l" t="t" r="r" b="b"/>
              <a:pathLst>
                <a:path w="268" h="5038" fill="none" extrusionOk="0">
                  <a:moveTo>
                    <a:pt x="268" y="1"/>
                  </a:moveTo>
                  <a:lnTo>
                    <a:pt x="1" y="5038"/>
                  </a:lnTo>
                </a:path>
              </a:pathLst>
            </a:custGeom>
            <a:noFill/>
            <a:ln w="66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8"/>
            <p:cNvSpPr/>
            <p:nvPr/>
          </p:nvSpPr>
          <p:spPr>
            <a:xfrm>
              <a:off x="4835475" y="1744525"/>
              <a:ext cx="372500" cy="597725"/>
            </a:xfrm>
            <a:custGeom>
              <a:avLst/>
              <a:gdLst/>
              <a:ahLst/>
              <a:cxnLst/>
              <a:rect l="l" t="t" r="r" b="b"/>
              <a:pathLst>
                <a:path w="14900" h="23909" extrusionOk="0">
                  <a:moveTo>
                    <a:pt x="3263" y="1"/>
                  </a:moveTo>
                  <a:cubicBezTo>
                    <a:pt x="1142" y="1"/>
                    <a:pt x="1" y="1435"/>
                    <a:pt x="26" y="2989"/>
                  </a:cubicBezTo>
                  <a:cubicBezTo>
                    <a:pt x="93" y="4991"/>
                    <a:pt x="1528" y="14631"/>
                    <a:pt x="1528" y="14631"/>
                  </a:cubicBezTo>
                  <a:cubicBezTo>
                    <a:pt x="1528" y="14631"/>
                    <a:pt x="1194" y="17767"/>
                    <a:pt x="2161" y="20368"/>
                  </a:cubicBezTo>
                  <a:cubicBezTo>
                    <a:pt x="3162" y="22970"/>
                    <a:pt x="8099" y="23804"/>
                    <a:pt x="10968" y="23904"/>
                  </a:cubicBezTo>
                  <a:cubicBezTo>
                    <a:pt x="11041" y="23907"/>
                    <a:pt x="11113" y="23908"/>
                    <a:pt x="11185" y="23908"/>
                  </a:cubicBezTo>
                  <a:cubicBezTo>
                    <a:pt x="13890" y="23908"/>
                    <a:pt x="14900" y="22068"/>
                    <a:pt x="14737" y="19468"/>
                  </a:cubicBezTo>
                  <a:cubicBezTo>
                    <a:pt x="14604" y="16799"/>
                    <a:pt x="14370" y="4957"/>
                    <a:pt x="12569" y="3923"/>
                  </a:cubicBezTo>
                  <a:cubicBezTo>
                    <a:pt x="10734" y="2923"/>
                    <a:pt x="5330" y="387"/>
                    <a:pt x="5330" y="387"/>
                  </a:cubicBezTo>
                  <a:cubicBezTo>
                    <a:pt x="4563" y="119"/>
                    <a:pt x="3873" y="1"/>
                    <a:pt x="3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8"/>
            <p:cNvSpPr/>
            <p:nvPr/>
          </p:nvSpPr>
          <p:spPr>
            <a:xfrm>
              <a:off x="4777750" y="1666625"/>
              <a:ext cx="78425" cy="83425"/>
            </a:xfrm>
            <a:custGeom>
              <a:avLst/>
              <a:gdLst/>
              <a:ahLst/>
              <a:cxnLst/>
              <a:rect l="l" t="t" r="r" b="b"/>
              <a:pathLst>
                <a:path w="3137" h="3337" extrusionOk="0">
                  <a:moveTo>
                    <a:pt x="301" y="1135"/>
                  </a:moveTo>
                  <a:lnTo>
                    <a:pt x="0" y="2870"/>
                  </a:lnTo>
                  <a:lnTo>
                    <a:pt x="2702" y="3337"/>
                  </a:lnTo>
                  <a:lnTo>
                    <a:pt x="3003" y="1602"/>
                  </a:lnTo>
                  <a:cubicBezTo>
                    <a:pt x="3136" y="868"/>
                    <a:pt x="2636" y="134"/>
                    <a:pt x="1902" y="1"/>
                  </a:cubicBezTo>
                  <a:cubicBezTo>
                    <a:pt x="1802" y="1"/>
                    <a:pt x="1735" y="1"/>
                    <a:pt x="1635" y="1"/>
                  </a:cubicBezTo>
                  <a:cubicBezTo>
                    <a:pt x="1001" y="1"/>
                    <a:pt x="401" y="468"/>
                    <a:pt x="301" y="1135"/>
                  </a:cubicBezTo>
                  <a:close/>
                </a:path>
              </a:pathLst>
            </a:custGeom>
            <a:solidFill>
              <a:srgbClr val="109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8"/>
            <p:cNvSpPr/>
            <p:nvPr/>
          </p:nvSpPr>
          <p:spPr>
            <a:xfrm>
              <a:off x="4545925" y="1710000"/>
              <a:ext cx="316900" cy="1376850"/>
            </a:xfrm>
            <a:custGeom>
              <a:avLst/>
              <a:gdLst/>
              <a:ahLst/>
              <a:cxnLst/>
              <a:rect l="l" t="t" r="r" b="b"/>
              <a:pathLst>
                <a:path w="12676" h="55074" extrusionOk="0">
                  <a:moveTo>
                    <a:pt x="8840" y="334"/>
                  </a:moveTo>
                  <a:lnTo>
                    <a:pt x="2002" y="40163"/>
                  </a:lnTo>
                  <a:lnTo>
                    <a:pt x="167" y="47635"/>
                  </a:lnTo>
                  <a:cubicBezTo>
                    <a:pt x="0" y="48368"/>
                    <a:pt x="0" y="49169"/>
                    <a:pt x="167" y="49903"/>
                  </a:cubicBezTo>
                  <a:lnTo>
                    <a:pt x="1234" y="54073"/>
                  </a:lnTo>
                  <a:lnTo>
                    <a:pt x="1134" y="54673"/>
                  </a:lnTo>
                  <a:cubicBezTo>
                    <a:pt x="1101" y="54840"/>
                    <a:pt x="1201" y="55007"/>
                    <a:pt x="1401" y="55040"/>
                  </a:cubicBezTo>
                  <a:cubicBezTo>
                    <a:pt x="1568" y="55073"/>
                    <a:pt x="1735" y="54973"/>
                    <a:pt x="1768" y="54773"/>
                  </a:cubicBezTo>
                  <a:lnTo>
                    <a:pt x="1868" y="54173"/>
                  </a:lnTo>
                  <a:lnTo>
                    <a:pt x="4237" y="50603"/>
                  </a:lnTo>
                  <a:cubicBezTo>
                    <a:pt x="4670" y="49970"/>
                    <a:pt x="4937" y="49236"/>
                    <a:pt x="5004" y="48435"/>
                  </a:cubicBezTo>
                  <a:lnTo>
                    <a:pt x="5771" y="40830"/>
                  </a:lnTo>
                  <a:lnTo>
                    <a:pt x="12643" y="1001"/>
                  </a:lnTo>
                  <a:cubicBezTo>
                    <a:pt x="12676" y="768"/>
                    <a:pt x="12542" y="568"/>
                    <a:pt x="12309" y="534"/>
                  </a:cubicBezTo>
                  <a:lnTo>
                    <a:pt x="9307" y="34"/>
                  </a:lnTo>
                  <a:lnTo>
                    <a:pt x="9240" y="0"/>
                  </a:lnTo>
                  <a:cubicBezTo>
                    <a:pt x="9040" y="0"/>
                    <a:pt x="8873" y="167"/>
                    <a:pt x="8840" y="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8"/>
            <p:cNvSpPr/>
            <p:nvPr/>
          </p:nvSpPr>
          <p:spPr>
            <a:xfrm>
              <a:off x="4573425" y="3061800"/>
              <a:ext cx="19225" cy="24375"/>
            </a:xfrm>
            <a:custGeom>
              <a:avLst/>
              <a:gdLst/>
              <a:ahLst/>
              <a:cxnLst/>
              <a:rect l="l" t="t" r="r" b="b"/>
              <a:pathLst>
                <a:path w="769" h="975" extrusionOk="0">
                  <a:moveTo>
                    <a:pt x="134" y="1"/>
                  </a:moveTo>
                  <a:lnTo>
                    <a:pt x="34" y="601"/>
                  </a:lnTo>
                  <a:cubicBezTo>
                    <a:pt x="1" y="768"/>
                    <a:pt x="101" y="935"/>
                    <a:pt x="301" y="968"/>
                  </a:cubicBezTo>
                  <a:cubicBezTo>
                    <a:pt x="322" y="972"/>
                    <a:pt x="344" y="974"/>
                    <a:pt x="364" y="974"/>
                  </a:cubicBezTo>
                  <a:cubicBezTo>
                    <a:pt x="508" y="974"/>
                    <a:pt x="639" y="876"/>
                    <a:pt x="668" y="701"/>
                  </a:cubicBezTo>
                  <a:lnTo>
                    <a:pt x="768" y="101"/>
                  </a:lnTo>
                  <a:lnTo>
                    <a:pt x="768" y="101"/>
                  </a:lnTo>
                  <a:cubicBezTo>
                    <a:pt x="768" y="101"/>
                    <a:pt x="702" y="139"/>
                    <a:pt x="579" y="139"/>
                  </a:cubicBezTo>
                  <a:cubicBezTo>
                    <a:pt x="472" y="139"/>
                    <a:pt x="321" y="109"/>
                    <a:pt x="134" y="1"/>
                  </a:cubicBezTo>
                  <a:close/>
                </a:path>
              </a:pathLst>
            </a:custGeom>
            <a:solidFill>
              <a:srgbClr val="010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8"/>
            <p:cNvSpPr/>
            <p:nvPr/>
          </p:nvSpPr>
          <p:spPr>
            <a:xfrm>
              <a:off x="4555100" y="2627325"/>
              <a:ext cx="150125" cy="273550"/>
            </a:xfrm>
            <a:custGeom>
              <a:avLst/>
              <a:gdLst/>
              <a:ahLst/>
              <a:cxnLst/>
              <a:rect l="l" t="t" r="r" b="b"/>
              <a:pathLst>
                <a:path w="6005" h="10942" extrusionOk="0">
                  <a:moveTo>
                    <a:pt x="1635" y="3470"/>
                  </a:moveTo>
                  <a:lnTo>
                    <a:pt x="0" y="10108"/>
                  </a:lnTo>
                  <a:cubicBezTo>
                    <a:pt x="1601" y="10174"/>
                    <a:pt x="3202" y="10441"/>
                    <a:pt x="4737" y="10942"/>
                  </a:cubicBezTo>
                  <a:lnTo>
                    <a:pt x="5404" y="4137"/>
                  </a:lnTo>
                  <a:lnTo>
                    <a:pt x="6004" y="668"/>
                  </a:lnTo>
                  <a:cubicBezTo>
                    <a:pt x="4770" y="301"/>
                    <a:pt x="3503" y="67"/>
                    <a:pt x="2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8"/>
            <p:cNvSpPr/>
            <p:nvPr/>
          </p:nvSpPr>
          <p:spPr>
            <a:xfrm>
              <a:off x="4704375" y="1888475"/>
              <a:ext cx="74425" cy="67550"/>
            </a:xfrm>
            <a:custGeom>
              <a:avLst/>
              <a:gdLst/>
              <a:ahLst/>
              <a:cxnLst/>
              <a:rect l="l" t="t" r="r" b="b"/>
              <a:pathLst>
                <a:path w="2977" h="2702" extrusionOk="0">
                  <a:moveTo>
                    <a:pt x="1136" y="0"/>
                  </a:moveTo>
                  <a:cubicBezTo>
                    <a:pt x="957" y="0"/>
                    <a:pt x="785" y="61"/>
                    <a:pt x="634" y="200"/>
                  </a:cubicBezTo>
                  <a:lnTo>
                    <a:pt x="0" y="2202"/>
                  </a:lnTo>
                  <a:lnTo>
                    <a:pt x="1168" y="2702"/>
                  </a:lnTo>
                  <a:lnTo>
                    <a:pt x="2535" y="2135"/>
                  </a:lnTo>
                  <a:cubicBezTo>
                    <a:pt x="2976" y="1363"/>
                    <a:pt x="1983" y="0"/>
                    <a:pt x="1136" y="0"/>
                  </a:cubicBezTo>
                  <a:close/>
                </a:path>
              </a:pathLst>
            </a:custGeom>
            <a:solidFill>
              <a:srgbClr val="010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8"/>
            <p:cNvSpPr/>
            <p:nvPr/>
          </p:nvSpPr>
          <p:spPr>
            <a:xfrm>
              <a:off x="4716875" y="1810000"/>
              <a:ext cx="85075" cy="135200"/>
            </a:xfrm>
            <a:custGeom>
              <a:avLst/>
              <a:gdLst/>
              <a:ahLst/>
              <a:cxnLst/>
              <a:rect l="l" t="t" r="r" b="b"/>
              <a:pathLst>
                <a:path w="3403" h="5408" extrusionOk="0">
                  <a:moveTo>
                    <a:pt x="2976" y="1"/>
                  </a:moveTo>
                  <a:cubicBezTo>
                    <a:pt x="2572" y="1"/>
                    <a:pt x="1777" y="795"/>
                    <a:pt x="1568" y="1004"/>
                  </a:cubicBezTo>
                  <a:cubicBezTo>
                    <a:pt x="1301" y="1238"/>
                    <a:pt x="1201" y="2038"/>
                    <a:pt x="1034" y="2639"/>
                  </a:cubicBezTo>
                  <a:cubicBezTo>
                    <a:pt x="868" y="3272"/>
                    <a:pt x="0" y="4040"/>
                    <a:pt x="0" y="4040"/>
                  </a:cubicBezTo>
                  <a:cubicBezTo>
                    <a:pt x="0" y="4940"/>
                    <a:pt x="1535" y="5407"/>
                    <a:pt x="1535" y="5407"/>
                  </a:cubicBezTo>
                  <a:lnTo>
                    <a:pt x="2102" y="3039"/>
                  </a:lnTo>
                  <a:cubicBezTo>
                    <a:pt x="2636" y="2905"/>
                    <a:pt x="2736" y="1738"/>
                    <a:pt x="2736" y="1738"/>
                  </a:cubicBezTo>
                  <a:cubicBezTo>
                    <a:pt x="2736" y="1738"/>
                    <a:pt x="3403" y="304"/>
                    <a:pt x="3103" y="37"/>
                  </a:cubicBezTo>
                  <a:cubicBezTo>
                    <a:pt x="3067" y="12"/>
                    <a:pt x="3025" y="1"/>
                    <a:pt x="297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8"/>
            <p:cNvSpPr/>
            <p:nvPr/>
          </p:nvSpPr>
          <p:spPr>
            <a:xfrm>
              <a:off x="4909500" y="1639125"/>
              <a:ext cx="132625" cy="217025"/>
            </a:xfrm>
            <a:custGeom>
              <a:avLst/>
              <a:gdLst/>
              <a:ahLst/>
              <a:cxnLst/>
              <a:rect l="l" t="t" r="r" b="b"/>
              <a:pathLst>
                <a:path w="5305" h="8681" extrusionOk="0">
                  <a:moveTo>
                    <a:pt x="535" y="0"/>
                  </a:moveTo>
                  <a:lnTo>
                    <a:pt x="368" y="1568"/>
                  </a:lnTo>
                  <a:cubicBezTo>
                    <a:pt x="368" y="1568"/>
                    <a:pt x="1" y="3102"/>
                    <a:pt x="435" y="3903"/>
                  </a:cubicBezTo>
                  <a:cubicBezTo>
                    <a:pt x="782" y="4622"/>
                    <a:pt x="1277" y="4714"/>
                    <a:pt x="1508" y="4714"/>
                  </a:cubicBezTo>
                  <a:cubicBezTo>
                    <a:pt x="1587" y="4714"/>
                    <a:pt x="1635" y="4703"/>
                    <a:pt x="1635" y="4703"/>
                  </a:cubicBezTo>
                  <a:lnTo>
                    <a:pt x="1802" y="6638"/>
                  </a:lnTo>
                  <a:cubicBezTo>
                    <a:pt x="1802" y="6638"/>
                    <a:pt x="1235" y="8139"/>
                    <a:pt x="1735" y="8506"/>
                  </a:cubicBezTo>
                  <a:cubicBezTo>
                    <a:pt x="1917" y="8627"/>
                    <a:pt x="2143" y="8680"/>
                    <a:pt x="2393" y="8680"/>
                  </a:cubicBezTo>
                  <a:cubicBezTo>
                    <a:pt x="3523" y="8680"/>
                    <a:pt x="5141" y="7597"/>
                    <a:pt x="5305" y="6805"/>
                  </a:cubicBezTo>
                  <a:lnTo>
                    <a:pt x="4037" y="4070"/>
                  </a:lnTo>
                  <a:cubicBezTo>
                    <a:pt x="4037" y="4070"/>
                    <a:pt x="4838" y="2835"/>
                    <a:pt x="4638" y="1868"/>
                  </a:cubicBezTo>
                  <a:cubicBezTo>
                    <a:pt x="4437" y="934"/>
                    <a:pt x="1535" y="0"/>
                    <a:pt x="1535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8"/>
            <p:cNvSpPr/>
            <p:nvPr/>
          </p:nvSpPr>
          <p:spPr>
            <a:xfrm>
              <a:off x="4893675" y="1613025"/>
              <a:ext cx="149300" cy="127850"/>
            </a:xfrm>
            <a:custGeom>
              <a:avLst/>
              <a:gdLst/>
              <a:ahLst/>
              <a:cxnLst/>
              <a:rect l="l" t="t" r="r" b="b"/>
              <a:pathLst>
                <a:path w="5972" h="5114" extrusionOk="0">
                  <a:moveTo>
                    <a:pt x="2842" y="0"/>
                  </a:moveTo>
                  <a:cubicBezTo>
                    <a:pt x="1765" y="0"/>
                    <a:pt x="688" y="481"/>
                    <a:pt x="434" y="1244"/>
                  </a:cubicBezTo>
                  <a:cubicBezTo>
                    <a:pt x="0" y="2545"/>
                    <a:pt x="1001" y="2612"/>
                    <a:pt x="1001" y="2612"/>
                  </a:cubicBezTo>
                  <a:lnTo>
                    <a:pt x="1635" y="1745"/>
                  </a:lnTo>
                  <a:cubicBezTo>
                    <a:pt x="1635" y="1745"/>
                    <a:pt x="2168" y="2840"/>
                    <a:pt x="3725" y="2840"/>
                  </a:cubicBezTo>
                  <a:cubicBezTo>
                    <a:pt x="3865" y="2840"/>
                    <a:pt x="4013" y="2831"/>
                    <a:pt x="4170" y="2812"/>
                  </a:cubicBezTo>
                  <a:lnTo>
                    <a:pt x="4170" y="3679"/>
                  </a:lnTo>
                  <a:cubicBezTo>
                    <a:pt x="4170" y="3679"/>
                    <a:pt x="4439" y="3385"/>
                    <a:pt x="4642" y="3385"/>
                  </a:cubicBezTo>
                  <a:cubicBezTo>
                    <a:pt x="4676" y="3385"/>
                    <a:pt x="4708" y="3393"/>
                    <a:pt x="4737" y="3412"/>
                  </a:cubicBezTo>
                  <a:cubicBezTo>
                    <a:pt x="5104" y="3679"/>
                    <a:pt x="4904" y="4213"/>
                    <a:pt x="4370" y="4513"/>
                  </a:cubicBezTo>
                  <a:lnTo>
                    <a:pt x="4670" y="5114"/>
                  </a:lnTo>
                  <a:cubicBezTo>
                    <a:pt x="4670" y="5114"/>
                    <a:pt x="5971" y="3946"/>
                    <a:pt x="5437" y="2545"/>
                  </a:cubicBezTo>
                  <a:cubicBezTo>
                    <a:pt x="5437" y="2545"/>
                    <a:pt x="5804" y="1478"/>
                    <a:pt x="4537" y="510"/>
                  </a:cubicBezTo>
                  <a:cubicBezTo>
                    <a:pt x="4075" y="158"/>
                    <a:pt x="3458" y="0"/>
                    <a:pt x="2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8"/>
            <p:cNvSpPr/>
            <p:nvPr/>
          </p:nvSpPr>
          <p:spPr>
            <a:xfrm>
              <a:off x="4546075" y="1893475"/>
              <a:ext cx="221700" cy="240950"/>
            </a:xfrm>
            <a:custGeom>
              <a:avLst/>
              <a:gdLst/>
              <a:ahLst/>
              <a:cxnLst/>
              <a:rect l="l" t="t" r="r" b="b"/>
              <a:pathLst>
                <a:path w="8868" h="9638" extrusionOk="0">
                  <a:moveTo>
                    <a:pt x="6966" y="0"/>
                  </a:moveTo>
                  <a:cubicBezTo>
                    <a:pt x="6966" y="0"/>
                    <a:pt x="3230" y="3336"/>
                    <a:pt x="1429" y="5838"/>
                  </a:cubicBezTo>
                  <a:cubicBezTo>
                    <a:pt x="1" y="7824"/>
                    <a:pt x="1982" y="9638"/>
                    <a:pt x="4038" y="9638"/>
                  </a:cubicBezTo>
                  <a:cubicBezTo>
                    <a:pt x="4191" y="9638"/>
                    <a:pt x="4345" y="9628"/>
                    <a:pt x="4497" y="9607"/>
                  </a:cubicBezTo>
                  <a:cubicBezTo>
                    <a:pt x="6732" y="9340"/>
                    <a:pt x="8867" y="1935"/>
                    <a:pt x="8867" y="1935"/>
                  </a:cubicBezTo>
                  <a:cubicBezTo>
                    <a:pt x="6999" y="1501"/>
                    <a:pt x="6966" y="0"/>
                    <a:pt x="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8"/>
            <p:cNvSpPr/>
            <p:nvPr/>
          </p:nvSpPr>
          <p:spPr>
            <a:xfrm>
              <a:off x="4720200" y="2233350"/>
              <a:ext cx="152650" cy="61250"/>
            </a:xfrm>
            <a:custGeom>
              <a:avLst/>
              <a:gdLst/>
              <a:ahLst/>
              <a:cxnLst/>
              <a:rect l="l" t="t" r="r" b="b"/>
              <a:pathLst>
                <a:path w="6106" h="2450" extrusionOk="0">
                  <a:moveTo>
                    <a:pt x="941" y="0"/>
                  </a:moveTo>
                  <a:cubicBezTo>
                    <a:pt x="876" y="0"/>
                    <a:pt x="818" y="5"/>
                    <a:pt x="768" y="15"/>
                  </a:cubicBezTo>
                  <a:cubicBezTo>
                    <a:pt x="268" y="82"/>
                    <a:pt x="1" y="1349"/>
                    <a:pt x="268" y="1416"/>
                  </a:cubicBezTo>
                  <a:cubicBezTo>
                    <a:pt x="519" y="1472"/>
                    <a:pt x="1567" y="2324"/>
                    <a:pt x="2548" y="2324"/>
                  </a:cubicBezTo>
                  <a:cubicBezTo>
                    <a:pt x="2738" y="2324"/>
                    <a:pt x="2925" y="2292"/>
                    <a:pt x="3103" y="2216"/>
                  </a:cubicBezTo>
                  <a:lnTo>
                    <a:pt x="6105" y="2450"/>
                  </a:lnTo>
                  <a:lnTo>
                    <a:pt x="6105" y="2450"/>
                  </a:lnTo>
                  <a:lnTo>
                    <a:pt x="5605" y="649"/>
                  </a:lnTo>
                  <a:cubicBezTo>
                    <a:pt x="5605" y="649"/>
                    <a:pt x="4819" y="782"/>
                    <a:pt x="4107" y="782"/>
                  </a:cubicBezTo>
                  <a:cubicBezTo>
                    <a:pt x="3752" y="782"/>
                    <a:pt x="3414" y="749"/>
                    <a:pt x="3203" y="649"/>
                  </a:cubicBezTo>
                  <a:cubicBezTo>
                    <a:pt x="2633" y="378"/>
                    <a:pt x="1522" y="0"/>
                    <a:pt x="94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8"/>
            <p:cNvSpPr/>
            <p:nvPr/>
          </p:nvSpPr>
          <p:spPr>
            <a:xfrm>
              <a:off x="4841125" y="1830075"/>
              <a:ext cx="384475" cy="480375"/>
            </a:xfrm>
            <a:custGeom>
              <a:avLst/>
              <a:gdLst/>
              <a:ahLst/>
              <a:cxnLst/>
              <a:rect l="l" t="t" r="r" b="b"/>
              <a:pathLst>
                <a:path w="15379" h="19215" extrusionOk="0">
                  <a:moveTo>
                    <a:pt x="11375" y="1"/>
                  </a:moveTo>
                  <a:lnTo>
                    <a:pt x="7339" y="13644"/>
                  </a:lnTo>
                  <a:lnTo>
                    <a:pt x="1" y="16379"/>
                  </a:lnTo>
                  <a:lnTo>
                    <a:pt x="167" y="19215"/>
                  </a:lnTo>
                  <a:cubicBezTo>
                    <a:pt x="167" y="19215"/>
                    <a:pt x="8940" y="18948"/>
                    <a:pt x="11075" y="17247"/>
                  </a:cubicBezTo>
                  <a:cubicBezTo>
                    <a:pt x="13177" y="15545"/>
                    <a:pt x="15245" y="8540"/>
                    <a:pt x="15312" y="5271"/>
                  </a:cubicBezTo>
                  <a:cubicBezTo>
                    <a:pt x="15378" y="2036"/>
                    <a:pt x="13477" y="1068"/>
                    <a:pt x="11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8"/>
            <p:cNvSpPr/>
            <p:nvPr/>
          </p:nvSpPr>
          <p:spPr>
            <a:xfrm>
              <a:off x="3964675" y="3497100"/>
              <a:ext cx="76750" cy="251050"/>
            </a:xfrm>
            <a:custGeom>
              <a:avLst/>
              <a:gdLst/>
              <a:ahLst/>
              <a:cxnLst/>
              <a:rect l="l" t="t" r="r" b="b"/>
              <a:pathLst>
                <a:path w="3070" h="10042" extrusionOk="0">
                  <a:moveTo>
                    <a:pt x="2002" y="1"/>
                  </a:moveTo>
                  <a:lnTo>
                    <a:pt x="0" y="1168"/>
                  </a:lnTo>
                  <a:lnTo>
                    <a:pt x="0" y="10042"/>
                  </a:lnTo>
                  <a:lnTo>
                    <a:pt x="2002" y="8874"/>
                  </a:lnTo>
                  <a:lnTo>
                    <a:pt x="3069" y="568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8"/>
            <p:cNvSpPr/>
            <p:nvPr/>
          </p:nvSpPr>
          <p:spPr>
            <a:xfrm>
              <a:off x="4364950" y="3214400"/>
              <a:ext cx="170150" cy="303575"/>
            </a:xfrm>
            <a:custGeom>
              <a:avLst/>
              <a:gdLst/>
              <a:ahLst/>
              <a:cxnLst/>
              <a:rect l="l" t="t" r="r" b="b"/>
              <a:pathLst>
                <a:path w="6806" h="12143" extrusionOk="0">
                  <a:moveTo>
                    <a:pt x="5605" y="1"/>
                  </a:moveTo>
                  <a:lnTo>
                    <a:pt x="1" y="3237"/>
                  </a:lnTo>
                  <a:lnTo>
                    <a:pt x="1" y="12143"/>
                  </a:lnTo>
                  <a:lnTo>
                    <a:pt x="5738" y="8807"/>
                  </a:lnTo>
                  <a:lnTo>
                    <a:pt x="6806" y="7440"/>
                  </a:lnTo>
                  <a:lnTo>
                    <a:pt x="5738" y="6872"/>
                  </a:lnTo>
                  <a:lnTo>
                    <a:pt x="2002" y="9041"/>
                  </a:lnTo>
                  <a:lnTo>
                    <a:pt x="2002" y="7406"/>
                  </a:lnTo>
                  <a:lnTo>
                    <a:pt x="5171" y="5572"/>
                  </a:lnTo>
                  <a:lnTo>
                    <a:pt x="6238" y="4271"/>
                  </a:lnTo>
                  <a:lnTo>
                    <a:pt x="5171" y="3704"/>
                  </a:lnTo>
                  <a:lnTo>
                    <a:pt x="2002" y="5538"/>
                  </a:lnTo>
                  <a:lnTo>
                    <a:pt x="2002" y="4037"/>
                  </a:lnTo>
                  <a:lnTo>
                    <a:pt x="5605" y="1936"/>
                  </a:lnTo>
                  <a:lnTo>
                    <a:pt x="6672" y="568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8"/>
            <p:cNvSpPr/>
            <p:nvPr/>
          </p:nvSpPr>
          <p:spPr>
            <a:xfrm>
              <a:off x="4565925" y="3105175"/>
              <a:ext cx="208525" cy="296050"/>
            </a:xfrm>
            <a:custGeom>
              <a:avLst/>
              <a:gdLst/>
              <a:ahLst/>
              <a:cxnLst/>
              <a:rect l="l" t="t" r="r" b="b"/>
              <a:pathLst>
                <a:path w="8341" h="11842" extrusionOk="0">
                  <a:moveTo>
                    <a:pt x="4170" y="3036"/>
                  </a:moveTo>
                  <a:lnTo>
                    <a:pt x="5071" y="5371"/>
                  </a:lnTo>
                  <a:lnTo>
                    <a:pt x="3236" y="6405"/>
                  </a:lnTo>
                  <a:lnTo>
                    <a:pt x="3236" y="6405"/>
                  </a:lnTo>
                  <a:lnTo>
                    <a:pt x="4170" y="3036"/>
                  </a:lnTo>
                  <a:close/>
                  <a:moveTo>
                    <a:pt x="5171" y="0"/>
                  </a:moveTo>
                  <a:lnTo>
                    <a:pt x="3170" y="1134"/>
                  </a:lnTo>
                  <a:lnTo>
                    <a:pt x="1" y="11842"/>
                  </a:lnTo>
                  <a:lnTo>
                    <a:pt x="2069" y="10674"/>
                  </a:lnTo>
                  <a:lnTo>
                    <a:pt x="2636" y="8606"/>
                  </a:lnTo>
                  <a:lnTo>
                    <a:pt x="5671" y="6872"/>
                  </a:lnTo>
                  <a:lnTo>
                    <a:pt x="6239" y="8273"/>
                  </a:lnTo>
                  <a:lnTo>
                    <a:pt x="7306" y="8840"/>
                  </a:lnTo>
                  <a:lnTo>
                    <a:pt x="8340" y="7072"/>
                  </a:lnTo>
                  <a:lnTo>
                    <a:pt x="6239" y="567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8"/>
            <p:cNvSpPr/>
            <p:nvPr/>
          </p:nvSpPr>
          <p:spPr>
            <a:xfrm>
              <a:off x="4102275" y="3381450"/>
              <a:ext cx="186825" cy="287475"/>
            </a:xfrm>
            <a:custGeom>
              <a:avLst/>
              <a:gdLst/>
              <a:ahLst/>
              <a:cxnLst/>
              <a:rect l="l" t="t" r="r" b="b"/>
              <a:pathLst>
                <a:path w="7473" h="11499" extrusionOk="0">
                  <a:moveTo>
                    <a:pt x="4318" y="2392"/>
                  </a:moveTo>
                  <a:cubicBezTo>
                    <a:pt x="4948" y="2392"/>
                    <a:pt x="5337" y="2911"/>
                    <a:pt x="5337" y="3960"/>
                  </a:cubicBezTo>
                  <a:cubicBezTo>
                    <a:pt x="5337" y="5528"/>
                    <a:pt x="4503" y="6895"/>
                    <a:pt x="3303" y="7596"/>
                  </a:cubicBezTo>
                  <a:lnTo>
                    <a:pt x="2035" y="8330"/>
                  </a:lnTo>
                  <a:lnTo>
                    <a:pt x="2035" y="3459"/>
                  </a:lnTo>
                  <a:lnTo>
                    <a:pt x="3303" y="2726"/>
                  </a:lnTo>
                  <a:cubicBezTo>
                    <a:pt x="3683" y="2504"/>
                    <a:pt x="4026" y="2392"/>
                    <a:pt x="4318" y="2392"/>
                  </a:cubicBezTo>
                  <a:close/>
                  <a:moveTo>
                    <a:pt x="5428" y="0"/>
                  </a:moveTo>
                  <a:cubicBezTo>
                    <a:pt x="4843" y="0"/>
                    <a:pt x="4146" y="217"/>
                    <a:pt x="3369" y="657"/>
                  </a:cubicBezTo>
                  <a:lnTo>
                    <a:pt x="0" y="2592"/>
                  </a:lnTo>
                  <a:lnTo>
                    <a:pt x="0" y="11499"/>
                  </a:lnTo>
                  <a:lnTo>
                    <a:pt x="3369" y="9530"/>
                  </a:lnTo>
                  <a:cubicBezTo>
                    <a:pt x="5771" y="8163"/>
                    <a:pt x="7372" y="5528"/>
                    <a:pt x="7372" y="2792"/>
                  </a:cubicBezTo>
                  <a:cubicBezTo>
                    <a:pt x="7372" y="2259"/>
                    <a:pt x="7305" y="1792"/>
                    <a:pt x="7205" y="1425"/>
                  </a:cubicBezTo>
                  <a:lnTo>
                    <a:pt x="7472" y="824"/>
                  </a:lnTo>
                  <a:lnTo>
                    <a:pt x="6338" y="224"/>
                  </a:lnTo>
                  <a:cubicBezTo>
                    <a:pt x="6078" y="75"/>
                    <a:pt x="5773" y="0"/>
                    <a:pt x="5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8"/>
            <p:cNvSpPr/>
            <p:nvPr/>
          </p:nvSpPr>
          <p:spPr>
            <a:xfrm>
              <a:off x="4364950" y="3295300"/>
              <a:ext cx="26725" cy="236025"/>
            </a:xfrm>
            <a:custGeom>
              <a:avLst/>
              <a:gdLst/>
              <a:ahLst/>
              <a:cxnLst/>
              <a:rect l="l" t="t" r="r" b="b"/>
              <a:pathLst>
                <a:path w="1069" h="9441" extrusionOk="0">
                  <a:moveTo>
                    <a:pt x="1" y="1"/>
                  </a:moveTo>
                  <a:lnTo>
                    <a:pt x="1" y="8907"/>
                  </a:lnTo>
                  <a:lnTo>
                    <a:pt x="1068" y="9441"/>
                  </a:lnTo>
                  <a:lnTo>
                    <a:pt x="1068" y="5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8"/>
            <p:cNvSpPr/>
            <p:nvPr/>
          </p:nvSpPr>
          <p:spPr>
            <a:xfrm>
              <a:off x="4565925" y="3133525"/>
              <a:ext cx="105950" cy="281875"/>
            </a:xfrm>
            <a:custGeom>
              <a:avLst/>
              <a:gdLst/>
              <a:ahLst/>
              <a:cxnLst/>
              <a:rect l="l" t="t" r="r" b="b"/>
              <a:pathLst>
                <a:path w="4238" h="11275" extrusionOk="0">
                  <a:moveTo>
                    <a:pt x="3170" y="0"/>
                  </a:moveTo>
                  <a:lnTo>
                    <a:pt x="1" y="10708"/>
                  </a:lnTo>
                  <a:lnTo>
                    <a:pt x="1068" y="11275"/>
                  </a:lnTo>
                  <a:lnTo>
                    <a:pt x="4237" y="567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28"/>
            <p:cNvSpPr/>
            <p:nvPr/>
          </p:nvSpPr>
          <p:spPr>
            <a:xfrm>
              <a:off x="4646825" y="3239425"/>
              <a:ext cx="72575" cy="40050"/>
            </a:xfrm>
            <a:custGeom>
              <a:avLst/>
              <a:gdLst/>
              <a:ahLst/>
              <a:cxnLst/>
              <a:rect l="l" t="t" r="r" b="b"/>
              <a:pathLst>
                <a:path w="2903" h="1602" extrusionOk="0">
                  <a:moveTo>
                    <a:pt x="1835" y="1"/>
                  </a:moveTo>
                  <a:lnTo>
                    <a:pt x="0" y="1035"/>
                  </a:lnTo>
                  <a:lnTo>
                    <a:pt x="1068" y="1602"/>
                  </a:lnTo>
                  <a:lnTo>
                    <a:pt x="2902" y="568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28"/>
            <p:cNvSpPr/>
            <p:nvPr/>
          </p:nvSpPr>
          <p:spPr>
            <a:xfrm>
              <a:off x="4102275" y="3446250"/>
              <a:ext cx="26700" cy="236850"/>
            </a:xfrm>
            <a:custGeom>
              <a:avLst/>
              <a:gdLst/>
              <a:ahLst/>
              <a:cxnLst/>
              <a:rect l="l" t="t" r="r" b="b"/>
              <a:pathLst>
                <a:path w="1068" h="9474" extrusionOk="0">
                  <a:moveTo>
                    <a:pt x="0" y="0"/>
                  </a:moveTo>
                  <a:lnTo>
                    <a:pt x="0" y="8907"/>
                  </a:lnTo>
                  <a:lnTo>
                    <a:pt x="1068" y="9474"/>
                  </a:lnTo>
                  <a:lnTo>
                    <a:pt x="1068" y="5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28"/>
            <p:cNvSpPr/>
            <p:nvPr/>
          </p:nvSpPr>
          <p:spPr>
            <a:xfrm>
              <a:off x="3964675" y="3526300"/>
              <a:ext cx="26700" cy="236025"/>
            </a:xfrm>
            <a:custGeom>
              <a:avLst/>
              <a:gdLst/>
              <a:ahLst/>
              <a:cxnLst/>
              <a:rect l="l" t="t" r="r" b="b"/>
              <a:pathLst>
                <a:path w="1068" h="9441" extrusionOk="0">
                  <a:moveTo>
                    <a:pt x="0" y="0"/>
                  </a:moveTo>
                  <a:lnTo>
                    <a:pt x="0" y="8874"/>
                  </a:lnTo>
                  <a:lnTo>
                    <a:pt x="1068" y="9441"/>
                  </a:lnTo>
                  <a:lnTo>
                    <a:pt x="1068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28"/>
            <p:cNvSpPr/>
            <p:nvPr/>
          </p:nvSpPr>
          <p:spPr>
            <a:xfrm>
              <a:off x="3991350" y="3510450"/>
              <a:ext cx="50075" cy="251875"/>
            </a:xfrm>
            <a:custGeom>
              <a:avLst/>
              <a:gdLst/>
              <a:ahLst/>
              <a:cxnLst/>
              <a:rect l="l" t="t" r="r" b="b"/>
              <a:pathLst>
                <a:path w="2003" h="10075" extrusionOk="0">
                  <a:moveTo>
                    <a:pt x="2002" y="1"/>
                  </a:moveTo>
                  <a:lnTo>
                    <a:pt x="1" y="1168"/>
                  </a:lnTo>
                  <a:lnTo>
                    <a:pt x="1" y="10075"/>
                  </a:lnTo>
                  <a:lnTo>
                    <a:pt x="2002" y="8907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28"/>
            <p:cNvSpPr/>
            <p:nvPr/>
          </p:nvSpPr>
          <p:spPr>
            <a:xfrm>
              <a:off x="4128950" y="3395475"/>
              <a:ext cx="184325" cy="287625"/>
            </a:xfrm>
            <a:custGeom>
              <a:avLst/>
              <a:gdLst/>
              <a:ahLst/>
              <a:cxnLst/>
              <a:rect l="l" t="t" r="r" b="b"/>
              <a:pathLst>
                <a:path w="7373" h="11505" extrusionOk="0">
                  <a:moveTo>
                    <a:pt x="4301" y="2373"/>
                  </a:moveTo>
                  <a:cubicBezTo>
                    <a:pt x="4941" y="2373"/>
                    <a:pt x="5338" y="2908"/>
                    <a:pt x="5338" y="3966"/>
                  </a:cubicBezTo>
                  <a:cubicBezTo>
                    <a:pt x="5338" y="5500"/>
                    <a:pt x="4504" y="6901"/>
                    <a:pt x="3303" y="7602"/>
                  </a:cubicBezTo>
                  <a:lnTo>
                    <a:pt x="2035" y="8336"/>
                  </a:lnTo>
                  <a:lnTo>
                    <a:pt x="2035" y="3432"/>
                  </a:lnTo>
                  <a:lnTo>
                    <a:pt x="3303" y="2698"/>
                  </a:lnTo>
                  <a:cubicBezTo>
                    <a:pt x="3676" y="2481"/>
                    <a:pt x="4013" y="2373"/>
                    <a:pt x="4301" y="2373"/>
                  </a:cubicBezTo>
                  <a:close/>
                  <a:moveTo>
                    <a:pt x="5427" y="1"/>
                  </a:moveTo>
                  <a:cubicBezTo>
                    <a:pt x="4844" y="1"/>
                    <a:pt x="4149" y="220"/>
                    <a:pt x="3370" y="664"/>
                  </a:cubicBezTo>
                  <a:lnTo>
                    <a:pt x="1" y="2598"/>
                  </a:lnTo>
                  <a:lnTo>
                    <a:pt x="1" y="11505"/>
                  </a:lnTo>
                  <a:lnTo>
                    <a:pt x="3370" y="9537"/>
                  </a:lnTo>
                  <a:cubicBezTo>
                    <a:pt x="5771" y="8169"/>
                    <a:pt x="7373" y="5534"/>
                    <a:pt x="7373" y="2798"/>
                  </a:cubicBezTo>
                  <a:cubicBezTo>
                    <a:pt x="7373" y="951"/>
                    <a:pt x="6642" y="1"/>
                    <a:pt x="54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28"/>
            <p:cNvSpPr/>
            <p:nvPr/>
          </p:nvSpPr>
          <p:spPr>
            <a:xfrm>
              <a:off x="4391650" y="3228575"/>
              <a:ext cx="143450" cy="302750"/>
            </a:xfrm>
            <a:custGeom>
              <a:avLst/>
              <a:gdLst/>
              <a:ahLst/>
              <a:cxnLst/>
              <a:rect l="l" t="t" r="r" b="b"/>
              <a:pathLst>
                <a:path w="5738" h="12110" extrusionOk="0">
                  <a:moveTo>
                    <a:pt x="5604" y="1"/>
                  </a:moveTo>
                  <a:lnTo>
                    <a:pt x="0" y="3237"/>
                  </a:lnTo>
                  <a:lnTo>
                    <a:pt x="0" y="12110"/>
                  </a:lnTo>
                  <a:lnTo>
                    <a:pt x="5738" y="8807"/>
                  </a:lnTo>
                  <a:lnTo>
                    <a:pt x="5738" y="6873"/>
                  </a:lnTo>
                  <a:lnTo>
                    <a:pt x="2002" y="9041"/>
                  </a:lnTo>
                  <a:lnTo>
                    <a:pt x="2002" y="7406"/>
                  </a:lnTo>
                  <a:lnTo>
                    <a:pt x="5170" y="5572"/>
                  </a:lnTo>
                  <a:lnTo>
                    <a:pt x="5170" y="3704"/>
                  </a:lnTo>
                  <a:lnTo>
                    <a:pt x="2002" y="5538"/>
                  </a:lnTo>
                  <a:lnTo>
                    <a:pt x="2002" y="4037"/>
                  </a:lnTo>
                  <a:lnTo>
                    <a:pt x="5604" y="1936"/>
                  </a:lnTo>
                  <a:lnTo>
                    <a:pt x="5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28"/>
            <p:cNvSpPr/>
            <p:nvPr/>
          </p:nvSpPr>
          <p:spPr>
            <a:xfrm>
              <a:off x="4592625" y="3119350"/>
              <a:ext cx="208500" cy="296050"/>
            </a:xfrm>
            <a:custGeom>
              <a:avLst/>
              <a:gdLst/>
              <a:ahLst/>
              <a:cxnLst/>
              <a:rect l="l" t="t" r="r" b="b"/>
              <a:pathLst>
                <a:path w="8340" h="11842" extrusionOk="0">
                  <a:moveTo>
                    <a:pt x="4136" y="3036"/>
                  </a:moveTo>
                  <a:lnTo>
                    <a:pt x="5070" y="5371"/>
                  </a:lnTo>
                  <a:lnTo>
                    <a:pt x="3236" y="6405"/>
                  </a:lnTo>
                  <a:lnTo>
                    <a:pt x="4136" y="3036"/>
                  </a:lnTo>
                  <a:close/>
                  <a:moveTo>
                    <a:pt x="5171" y="0"/>
                  </a:moveTo>
                  <a:lnTo>
                    <a:pt x="3169" y="1134"/>
                  </a:lnTo>
                  <a:lnTo>
                    <a:pt x="0" y="11842"/>
                  </a:lnTo>
                  <a:lnTo>
                    <a:pt x="0" y="11842"/>
                  </a:lnTo>
                  <a:lnTo>
                    <a:pt x="2068" y="10674"/>
                  </a:lnTo>
                  <a:lnTo>
                    <a:pt x="2635" y="8606"/>
                  </a:lnTo>
                  <a:lnTo>
                    <a:pt x="5671" y="6872"/>
                  </a:lnTo>
                  <a:lnTo>
                    <a:pt x="6238" y="8273"/>
                  </a:lnTo>
                  <a:lnTo>
                    <a:pt x="8339" y="7072"/>
                  </a:lnTo>
                  <a:lnTo>
                    <a:pt x="5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8"/>
            <p:cNvSpPr/>
            <p:nvPr/>
          </p:nvSpPr>
          <p:spPr>
            <a:xfrm>
              <a:off x="1875675" y="2431350"/>
              <a:ext cx="757225" cy="612125"/>
            </a:xfrm>
            <a:custGeom>
              <a:avLst/>
              <a:gdLst/>
              <a:ahLst/>
              <a:cxnLst/>
              <a:rect l="l" t="t" r="r" b="b"/>
              <a:pathLst>
                <a:path w="30289" h="24485" extrusionOk="0">
                  <a:moveTo>
                    <a:pt x="12243" y="0"/>
                  </a:moveTo>
                  <a:cubicBezTo>
                    <a:pt x="5471" y="0"/>
                    <a:pt x="1" y="5471"/>
                    <a:pt x="1" y="12243"/>
                  </a:cubicBezTo>
                  <a:cubicBezTo>
                    <a:pt x="1" y="19014"/>
                    <a:pt x="5471" y="24485"/>
                    <a:pt x="12243" y="24485"/>
                  </a:cubicBezTo>
                  <a:cubicBezTo>
                    <a:pt x="17380" y="24485"/>
                    <a:pt x="21816" y="21316"/>
                    <a:pt x="23617" y="16813"/>
                  </a:cubicBezTo>
                  <a:lnTo>
                    <a:pt x="30289" y="16646"/>
                  </a:lnTo>
                  <a:lnTo>
                    <a:pt x="24385" y="13744"/>
                  </a:lnTo>
                  <a:cubicBezTo>
                    <a:pt x="24451" y="13243"/>
                    <a:pt x="24485" y="12743"/>
                    <a:pt x="24485" y="12243"/>
                  </a:cubicBezTo>
                  <a:cubicBezTo>
                    <a:pt x="24485" y="5471"/>
                    <a:pt x="19014" y="0"/>
                    <a:pt x="12243" y="0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8"/>
            <p:cNvSpPr/>
            <p:nvPr/>
          </p:nvSpPr>
          <p:spPr>
            <a:xfrm>
              <a:off x="2155050" y="2900850"/>
              <a:ext cx="52550" cy="33375"/>
            </a:xfrm>
            <a:custGeom>
              <a:avLst/>
              <a:gdLst/>
              <a:ahLst/>
              <a:cxnLst/>
              <a:rect l="l" t="t" r="r" b="b"/>
              <a:pathLst>
                <a:path w="2102" h="1335" extrusionOk="0">
                  <a:moveTo>
                    <a:pt x="1068" y="1"/>
                  </a:moveTo>
                  <a:cubicBezTo>
                    <a:pt x="501" y="1"/>
                    <a:pt x="0" y="301"/>
                    <a:pt x="0" y="668"/>
                  </a:cubicBezTo>
                  <a:cubicBezTo>
                    <a:pt x="0" y="1035"/>
                    <a:pt x="501" y="1335"/>
                    <a:pt x="1068" y="1335"/>
                  </a:cubicBezTo>
                  <a:cubicBezTo>
                    <a:pt x="1635" y="1335"/>
                    <a:pt x="2102" y="1035"/>
                    <a:pt x="2102" y="668"/>
                  </a:cubicBezTo>
                  <a:cubicBezTo>
                    <a:pt x="2102" y="301"/>
                    <a:pt x="1635" y="1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8"/>
            <p:cNvSpPr/>
            <p:nvPr/>
          </p:nvSpPr>
          <p:spPr>
            <a:xfrm>
              <a:off x="2130850" y="2847475"/>
              <a:ext cx="101775" cy="74250"/>
            </a:xfrm>
            <a:custGeom>
              <a:avLst/>
              <a:gdLst/>
              <a:ahLst/>
              <a:cxnLst/>
              <a:rect l="l" t="t" r="r" b="b"/>
              <a:pathLst>
                <a:path w="4071" h="2970" extrusionOk="0">
                  <a:moveTo>
                    <a:pt x="1" y="1"/>
                  </a:moveTo>
                  <a:lnTo>
                    <a:pt x="168" y="2569"/>
                  </a:lnTo>
                  <a:cubicBezTo>
                    <a:pt x="168" y="2803"/>
                    <a:pt x="1002" y="2970"/>
                    <a:pt x="2036" y="2970"/>
                  </a:cubicBezTo>
                  <a:cubicBezTo>
                    <a:pt x="3070" y="2970"/>
                    <a:pt x="3904" y="2803"/>
                    <a:pt x="3904" y="2569"/>
                  </a:cubicBezTo>
                  <a:lnTo>
                    <a:pt x="4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8"/>
            <p:cNvSpPr/>
            <p:nvPr/>
          </p:nvSpPr>
          <p:spPr>
            <a:xfrm>
              <a:off x="2079150" y="2608100"/>
              <a:ext cx="204350" cy="250250"/>
            </a:xfrm>
            <a:custGeom>
              <a:avLst/>
              <a:gdLst/>
              <a:ahLst/>
              <a:cxnLst/>
              <a:rect l="l" t="t" r="r" b="b"/>
              <a:pathLst>
                <a:path w="8174" h="10010" extrusionOk="0">
                  <a:moveTo>
                    <a:pt x="4060" y="0"/>
                  </a:moveTo>
                  <a:cubicBezTo>
                    <a:pt x="4019" y="0"/>
                    <a:pt x="3978" y="1"/>
                    <a:pt x="3937" y="2"/>
                  </a:cubicBezTo>
                  <a:cubicBezTo>
                    <a:pt x="1769" y="102"/>
                    <a:pt x="1" y="1970"/>
                    <a:pt x="34" y="4138"/>
                  </a:cubicBezTo>
                  <a:cubicBezTo>
                    <a:pt x="67" y="5139"/>
                    <a:pt x="434" y="6040"/>
                    <a:pt x="1035" y="6740"/>
                  </a:cubicBezTo>
                  <a:cubicBezTo>
                    <a:pt x="1535" y="7307"/>
                    <a:pt x="1869" y="8008"/>
                    <a:pt x="1969" y="8775"/>
                  </a:cubicBezTo>
                  <a:cubicBezTo>
                    <a:pt x="2036" y="9209"/>
                    <a:pt x="2069" y="9576"/>
                    <a:pt x="2069" y="9576"/>
                  </a:cubicBezTo>
                  <a:cubicBezTo>
                    <a:pt x="2069" y="9809"/>
                    <a:pt x="2970" y="10009"/>
                    <a:pt x="4104" y="10009"/>
                  </a:cubicBezTo>
                  <a:cubicBezTo>
                    <a:pt x="5204" y="10009"/>
                    <a:pt x="6138" y="9809"/>
                    <a:pt x="6138" y="9576"/>
                  </a:cubicBezTo>
                  <a:cubicBezTo>
                    <a:pt x="6138" y="9576"/>
                    <a:pt x="6172" y="9209"/>
                    <a:pt x="6239" y="8775"/>
                  </a:cubicBezTo>
                  <a:cubicBezTo>
                    <a:pt x="6339" y="8008"/>
                    <a:pt x="6639" y="7307"/>
                    <a:pt x="7139" y="6774"/>
                  </a:cubicBezTo>
                  <a:cubicBezTo>
                    <a:pt x="7773" y="6040"/>
                    <a:pt x="8173" y="5106"/>
                    <a:pt x="8173" y="4072"/>
                  </a:cubicBezTo>
                  <a:cubicBezTo>
                    <a:pt x="8173" y="1811"/>
                    <a:pt x="6338" y="0"/>
                    <a:pt x="4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8"/>
            <p:cNvSpPr/>
            <p:nvPr/>
          </p:nvSpPr>
          <p:spPr>
            <a:xfrm>
              <a:off x="2130850" y="2835800"/>
              <a:ext cx="101775" cy="22550"/>
            </a:xfrm>
            <a:custGeom>
              <a:avLst/>
              <a:gdLst/>
              <a:ahLst/>
              <a:cxnLst/>
              <a:rect l="l" t="t" r="r" b="b"/>
              <a:pathLst>
                <a:path w="4071" h="902" extrusionOk="0">
                  <a:moveTo>
                    <a:pt x="2036" y="1"/>
                  </a:moveTo>
                  <a:cubicBezTo>
                    <a:pt x="902" y="1"/>
                    <a:pt x="1" y="201"/>
                    <a:pt x="1" y="468"/>
                  </a:cubicBezTo>
                  <a:cubicBezTo>
                    <a:pt x="1" y="701"/>
                    <a:pt x="902" y="901"/>
                    <a:pt x="2036" y="901"/>
                  </a:cubicBezTo>
                  <a:cubicBezTo>
                    <a:pt x="3136" y="901"/>
                    <a:pt x="4070" y="701"/>
                    <a:pt x="4070" y="468"/>
                  </a:cubicBezTo>
                  <a:cubicBezTo>
                    <a:pt x="4070" y="201"/>
                    <a:pt x="3136" y="1"/>
                    <a:pt x="20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8"/>
            <p:cNvSpPr/>
            <p:nvPr/>
          </p:nvSpPr>
          <p:spPr>
            <a:xfrm>
              <a:off x="2132525" y="2880000"/>
              <a:ext cx="97600" cy="13375"/>
            </a:xfrm>
            <a:custGeom>
              <a:avLst/>
              <a:gdLst/>
              <a:ahLst/>
              <a:cxnLst/>
              <a:rect l="l" t="t" r="r" b="b"/>
              <a:pathLst>
                <a:path w="3904" h="535" extrusionOk="0">
                  <a:moveTo>
                    <a:pt x="3903" y="1"/>
                  </a:moveTo>
                  <a:cubicBezTo>
                    <a:pt x="3470" y="201"/>
                    <a:pt x="2769" y="334"/>
                    <a:pt x="1969" y="334"/>
                  </a:cubicBezTo>
                  <a:cubicBezTo>
                    <a:pt x="1168" y="334"/>
                    <a:pt x="468" y="201"/>
                    <a:pt x="1" y="1"/>
                  </a:cubicBezTo>
                  <a:lnTo>
                    <a:pt x="1" y="1"/>
                  </a:lnTo>
                  <a:lnTo>
                    <a:pt x="34" y="234"/>
                  </a:lnTo>
                  <a:cubicBezTo>
                    <a:pt x="534" y="434"/>
                    <a:pt x="1201" y="534"/>
                    <a:pt x="1969" y="534"/>
                  </a:cubicBezTo>
                  <a:cubicBezTo>
                    <a:pt x="2736" y="534"/>
                    <a:pt x="3403" y="434"/>
                    <a:pt x="3903" y="234"/>
                  </a:cubicBezTo>
                  <a:lnTo>
                    <a:pt x="39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8"/>
            <p:cNvSpPr/>
            <p:nvPr/>
          </p:nvSpPr>
          <p:spPr>
            <a:xfrm>
              <a:off x="2131700" y="2864150"/>
              <a:ext cx="99250" cy="14200"/>
            </a:xfrm>
            <a:custGeom>
              <a:avLst/>
              <a:gdLst/>
              <a:ahLst/>
              <a:cxnLst/>
              <a:rect l="l" t="t" r="r" b="b"/>
              <a:pathLst>
                <a:path w="3970" h="568" extrusionOk="0">
                  <a:moveTo>
                    <a:pt x="3970" y="1"/>
                  </a:moveTo>
                  <a:cubicBezTo>
                    <a:pt x="3536" y="201"/>
                    <a:pt x="2836" y="368"/>
                    <a:pt x="2002" y="368"/>
                  </a:cubicBezTo>
                  <a:cubicBezTo>
                    <a:pt x="1168" y="368"/>
                    <a:pt x="467" y="201"/>
                    <a:pt x="0" y="1"/>
                  </a:cubicBezTo>
                  <a:lnTo>
                    <a:pt x="0" y="1"/>
                  </a:lnTo>
                  <a:lnTo>
                    <a:pt x="34" y="268"/>
                  </a:lnTo>
                  <a:cubicBezTo>
                    <a:pt x="534" y="435"/>
                    <a:pt x="1234" y="568"/>
                    <a:pt x="2002" y="568"/>
                  </a:cubicBezTo>
                  <a:cubicBezTo>
                    <a:pt x="2769" y="568"/>
                    <a:pt x="3469" y="435"/>
                    <a:pt x="3970" y="268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8"/>
            <p:cNvSpPr/>
            <p:nvPr/>
          </p:nvSpPr>
          <p:spPr>
            <a:xfrm>
              <a:off x="2134200" y="2895850"/>
              <a:ext cx="95100" cy="13375"/>
            </a:xfrm>
            <a:custGeom>
              <a:avLst/>
              <a:gdLst/>
              <a:ahLst/>
              <a:cxnLst/>
              <a:rect l="l" t="t" r="r" b="b"/>
              <a:pathLst>
                <a:path w="3804" h="535" extrusionOk="0">
                  <a:moveTo>
                    <a:pt x="0" y="0"/>
                  </a:moveTo>
                  <a:lnTo>
                    <a:pt x="0" y="234"/>
                  </a:lnTo>
                  <a:cubicBezTo>
                    <a:pt x="501" y="401"/>
                    <a:pt x="1168" y="534"/>
                    <a:pt x="1902" y="534"/>
                  </a:cubicBezTo>
                  <a:cubicBezTo>
                    <a:pt x="2636" y="534"/>
                    <a:pt x="3303" y="401"/>
                    <a:pt x="3803" y="234"/>
                  </a:cubicBezTo>
                  <a:lnTo>
                    <a:pt x="3803" y="0"/>
                  </a:lnTo>
                  <a:cubicBezTo>
                    <a:pt x="3369" y="167"/>
                    <a:pt x="2702" y="301"/>
                    <a:pt x="1902" y="301"/>
                  </a:cubicBezTo>
                  <a:cubicBezTo>
                    <a:pt x="1101" y="301"/>
                    <a:pt x="434" y="167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8"/>
            <p:cNvSpPr/>
            <p:nvPr/>
          </p:nvSpPr>
          <p:spPr>
            <a:xfrm>
              <a:off x="2151700" y="2733225"/>
              <a:ext cx="60075" cy="93425"/>
            </a:xfrm>
            <a:custGeom>
              <a:avLst/>
              <a:gdLst/>
              <a:ahLst/>
              <a:cxnLst/>
              <a:rect l="l" t="t" r="r" b="b"/>
              <a:pathLst>
                <a:path w="2403" h="3737" fill="none" extrusionOk="0">
                  <a:moveTo>
                    <a:pt x="434" y="3737"/>
                  </a:moveTo>
                  <a:lnTo>
                    <a:pt x="1" y="1"/>
                  </a:lnTo>
                  <a:lnTo>
                    <a:pt x="368" y="868"/>
                  </a:lnTo>
                  <a:lnTo>
                    <a:pt x="601" y="1"/>
                  </a:lnTo>
                  <a:lnTo>
                    <a:pt x="935" y="868"/>
                  </a:lnTo>
                  <a:lnTo>
                    <a:pt x="1202" y="1"/>
                  </a:lnTo>
                  <a:lnTo>
                    <a:pt x="1469" y="868"/>
                  </a:lnTo>
                  <a:lnTo>
                    <a:pt x="1802" y="1"/>
                  </a:lnTo>
                  <a:lnTo>
                    <a:pt x="2002" y="868"/>
                  </a:lnTo>
                  <a:lnTo>
                    <a:pt x="2403" y="1"/>
                  </a:lnTo>
                  <a:lnTo>
                    <a:pt x="1969" y="3737"/>
                  </a:lnTo>
                </a:path>
              </a:pathLst>
            </a:custGeom>
            <a:noFill/>
            <a:ln w="5000" cap="rnd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8"/>
            <p:cNvSpPr/>
            <p:nvPr/>
          </p:nvSpPr>
          <p:spPr>
            <a:xfrm>
              <a:off x="2183400" y="2539750"/>
              <a:ext cx="25" cy="46725"/>
            </a:xfrm>
            <a:custGeom>
              <a:avLst/>
              <a:gdLst/>
              <a:ahLst/>
              <a:cxnLst/>
              <a:rect l="l" t="t" r="r" b="b"/>
              <a:pathLst>
                <a:path w="1" h="1869" fill="none" extrusionOk="0">
                  <a:moveTo>
                    <a:pt x="0" y="1"/>
                  </a:moveTo>
                  <a:lnTo>
                    <a:pt x="0" y="1869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8"/>
            <p:cNvSpPr/>
            <p:nvPr/>
          </p:nvSpPr>
          <p:spPr>
            <a:xfrm>
              <a:off x="2096675" y="2563100"/>
              <a:ext cx="23375" cy="40075"/>
            </a:xfrm>
            <a:custGeom>
              <a:avLst/>
              <a:gdLst/>
              <a:ahLst/>
              <a:cxnLst/>
              <a:rect l="l" t="t" r="r" b="b"/>
              <a:pathLst>
                <a:path w="935" h="1603" fill="none" extrusionOk="0">
                  <a:moveTo>
                    <a:pt x="0" y="1"/>
                  </a:moveTo>
                  <a:lnTo>
                    <a:pt x="934" y="1602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8"/>
            <p:cNvSpPr/>
            <p:nvPr/>
          </p:nvSpPr>
          <p:spPr>
            <a:xfrm>
              <a:off x="2033300" y="2626500"/>
              <a:ext cx="40050" cy="22525"/>
            </a:xfrm>
            <a:custGeom>
              <a:avLst/>
              <a:gdLst/>
              <a:ahLst/>
              <a:cxnLst/>
              <a:rect l="l" t="t" r="r" b="b"/>
              <a:pathLst>
                <a:path w="1602" h="901" fill="none" extrusionOk="0">
                  <a:moveTo>
                    <a:pt x="0" y="0"/>
                  </a:moveTo>
                  <a:lnTo>
                    <a:pt x="1601" y="901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28"/>
            <p:cNvSpPr/>
            <p:nvPr/>
          </p:nvSpPr>
          <p:spPr>
            <a:xfrm>
              <a:off x="2290975" y="2775750"/>
              <a:ext cx="40050" cy="22550"/>
            </a:xfrm>
            <a:custGeom>
              <a:avLst/>
              <a:gdLst/>
              <a:ahLst/>
              <a:cxnLst/>
              <a:rect l="l" t="t" r="r" b="b"/>
              <a:pathLst>
                <a:path w="1602" h="902" fill="none" extrusionOk="0">
                  <a:moveTo>
                    <a:pt x="0" y="1"/>
                  </a:moveTo>
                  <a:lnTo>
                    <a:pt x="1602" y="902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28"/>
            <p:cNvSpPr/>
            <p:nvPr/>
          </p:nvSpPr>
          <p:spPr>
            <a:xfrm>
              <a:off x="2009100" y="2713225"/>
              <a:ext cx="46725" cy="25"/>
            </a:xfrm>
            <a:custGeom>
              <a:avLst/>
              <a:gdLst/>
              <a:ahLst/>
              <a:cxnLst/>
              <a:rect l="l" t="t" r="r" b="b"/>
              <a:pathLst>
                <a:path w="1869" h="1" fill="none" extrusionOk="0">
                  <a:moveTo>
                    <a:pt x="1" y="0"/>
                  </a:moveTo>
                  <a:lnTo>
                    <a:pt x="1869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8"/>
            <p:cNvSpPr/>
            <p:nvPr/>
          </p:nvSpPr>
          <p:spPr>
            <a:xfrm>
              <a:off x="2307650" y="2713225"/>
              <a:ext cx="46725" cy="25"/>
            </a:xfrm>
            <a:custGeom>
              <a:avLst/>
              <a:gdLst/>
              <a:ahLst/>
              <a:cxnLst/>
              <a:rect l="l" t="t" r="r" b="b"/>
              <a:pathLst>
                <a:path w="1869" h="1" fill="none" extrusionOk="0">
                  <a:moveTo>
                    <a:pt x="1" y="0"/>
                  </a:moveTo>
                  <a:lnTo>
                    <a:pt x="1869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8"/>
            <p:cNvSpPr/>
            <p:nvPr/>
          </p:nvSpPr>
          <p:spPr>
            <a:xfrm>
              <a:off x="2032450" y="2776600"/>
              <a:ext cx="40050" cy="23375"/>
            </a:xfrm>
            <a:custGeom>
              <a:avLst/>
              <a:gdLst/>
              <a:ahLst/>
              <a:cxnLst/>
              <a:rect l="l" t="t" r="r" b="b"/>
              <a:pathLst>
                <a:path w="1602" h="935" fill="none" extrusionOk="0">
                  <a:moveTo>
                    <a:pt x="1" y="934"/>
                  </a:moveTo>
                  <a:lnTo>
                    <a:pt x="1602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8"/>
            <p:cNvSpPr/>
            <p:nvPr/>
          </p:nvSpPr>
          <p:spPr>
            <a:xfrm>
              <a:off x="2290975" y="2627325"/>
              <a:ext cx="40050" cy="23375"/>
            </a:xfrm>
            <a:custGeom>
              <a:avLst/>
              <a:gdLst/>
              <a:ahLst/>
              <a:cxnLst/>
              <a:rect l="l" t="t" r="r" b="b"/>
              <a:pathLst>
                <a:path w="1602" h="935" fill="none" extrusionOk="0">
                  <a:moveTo>
                    <a:pt x="0" y="934"/>
                  </a:moveTo>
                  <a:lnTo>
                    <a:pt x="1602" y="0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8"/>
            <p:cNvSpPr/>
            <p:nvPr/>
          </p:nvSpPr>
          <p:spPr>
            <a:xfrm>
              <a:off x="2245100" y="2564775"/>
              <a:ext cx="22550" cy="40050"/>
            </a:xfrm>
            <a:custGeom>
              <a:avLst/>
              <a:gdLst/>
              <a:ahLst/>
              <a:cxnLst/>
              <a:rect l="l" t="t" r="r" b="b"/>
              <a:pathLst>
                <a:path w="902" h="1602" fill="none" extrusionOk="0">
                  <a:moveTo>
                    <a:pt x="1" y="1602"/>
                  </a:moveTo>
                  <a:lnTo>
                    <a:pt x="901" y="1"/>
                  </a:lnTo>
                </a:path>
              </a:pathLst>
            </a:custGeom>
            <a:noFill/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8"/>
            <p:cNvSpPr/>
            <p:nvPr/>
          </p:nvSpPr>
          <p:spPr>
            <a:xfrm>
              <a:off x="3679475" y="802675"/>
              <a:ext cx="592950" cy="1309300"/>
            </a:xfrm>
            <a:custGeom>
              <a:avLst/>
              <a:gdLst/>
              <a:ahLst/>
              <a:cxnLst/>
              <a:rect l="l" t="t" r="r" b="b"/>
              <a:pathLst>
                <a:path w="23718" h="52372" extrusionOk="0">
                  <a:moveTo>
                    <a:pt x="0" y="1"/>
                  </a:moveTo>
                  <a:lnTo>
                    <a:pt x="0" y="38628"/>
                  </a:lnTo>
                  <a:lnTo>
                    <a:pt x="23717" y="52372"/>
                  </a:lnTo>
                  <a:lnTo>
                    <a:pt x="23717" y="137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8"/>
            <p:cNvSpPr/>
            <p:nvPr/>
          </p:nvSpPr>
          <p:spPr>
            <a:xfrm>
              <a:off x="3709475" y="856900"/>
              <a:ext cx="533750" cy="1133325"/>
            </a:xfrm>
            <a:custGeom>
              <a:avLst/>
              <a:gdLst/>
              <a:ahLst/>
              <a:cxnLst/>
              <a:rect l="l" t="t" r="r" b="b"/>
              <a:pathLst>
                <a:path w="21350" h="45333" extrusionOk="0">
                  <a:moveTo>
                    <a:pt x="1" y="0"/>
                  </a:moveTo>
                  <a:lnTo>
                    <a:pt x="1" y="32990"/>
                  </a:lnTo>
                  <a:lnTo>
                    <a:pt x="21350" y="45333"/>
                  </a:lnTo>
                  <a:lnTo>
                    <a:pt x="21350" y="123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8"/>
            <p:cNvSpPr/>
            <p:nvPr/>
          </p:nvSpPr>
          <p:spPr>
            <a:xfrm>
              <a:off x="3746175" y="1337225"/>
              <a:ext cx="468700" cy="416175"/>
            </a:xfrm>
            <a:custGeom>
              <a:avLst/>
              <a:gdLst/>
              <a:ahLst/>
              <a:cxnLst/>
              <a:rect l="l" t="t" r="r" b="b"/>
              <a:pathLst>
                <a:path w="18748" h="16647" extrusionOk="0">
                  <a:moveTo>
                    <a:pt x="12176" y="1"/>
                  </a:moveTo>
                  <a:lnTo>
                    <a:pt x="1" y="5805"/>
                  </a:lnTo>
                  <a:lnTo>
                    <a:pt x="18747" y="16646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28"/>
            <p:cNvSpPr/>
            <p:nvPr/>
          </p:nvSpPr>
          <p:spPr>
            <a:xfrm>
              <a:off x="4123125" y="1190450"/>
              <a:ext cx="78400" cy="114275"/>
            </a:xfrm>
            <a:custGeom>
              <a:avLst/>
              <a:gdLst/>
              <a:ahLst/>
              <a:cxnLst/>
              <a:rect l="l" t="t" r="r" b="b"/>
              <a:pathLst>
                <a:path w="3136" h="4571" extrusionOk="0">
                  <a:moveTo>
                    <a:pt x="0" y="1202"/>
                  </a:moveTo>
                  <a:cubicBezTo>
                    <a:pt x="0" y="2269"/>
                    <a:pt x="701" y="3537"/>
                    <a:pt x="1568" y="4037"/>
                  </a:cubicBezTo>
                  <a:cubicBezTo>
                    <a:pt x="2435" y="4571"/>
                    <a:pt x="3136" y="4104"/>
                    <a:pt x="3136" y="3036"/>
                  </a:cubicBezTo>
                  <a:cubicBezTo>
                    <a:pt x="3136" y="1969"/>
                    <a:pt x="2435" y="701"/>
                    <a:pt x="1568" y="201"/>
                  </a:cubicBezTo>
                  <a:cubicBezTo>
                    <a:pt x="1334" y="68"/>
                    <a:pt x="1101" y="1"/>
                    <a:pt x="901" y="1"/>
                  </a:cubicBezTo>
                  <a:cubicBezTo>
                    <a:pt x="367" y="1"/>
                    <a:pt x="0" y="435"/>
                    <a:pt x="0" y="12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28"/>
            <p:cNvSpPr/>
            <p:nvPr/>
          </p:nvSpPr>
          <p:spPr>
            <a:xfrm>
              <a:off x="3709475" y="1118750"/>
              <a:ext cx="365300" cy="712200"/>
            </a:xfrm>
            <a:custGeom>
              <a:avLst/>
              <a:gdLst/>
              <a:ahLst/>
              <a:cxnLst/>
              <a:rect l="l" t="t" r="r" b="b"/>
              <a:pathLst>
                <a:path w="14612" h="28488" extrusionOk="0">
                  <a:moveTo>
                    <a:pt x="1" y="0"/>
                  </a:moveTo>
                  <a:lnTo>
                    <a:pt x="1" y="20015"/>
                  </a:lnTo>
                  <a:lnTo>
                    <a:pt x="14611" y="28487"/>
                  </a:lnTo>
                  <a:lnTo>
                    <a:pt x="14611" y="21215"/>
                  </a:lnTo>
                  <a:cubicBezTo>
                    <a:pt x="9508" y="11208"/>
                    <a:pt x="4204" y="957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8"/>
            <p:cNvSpPr/>
            <p:nvPr/>
          </p:nvSpPr>
          <p:spPr>
            <a:xfrm>
              <a:off x="3709475" y="1513525"/>
              <a:ext cx="533750" cy="476700"/>
            </a:xfrm>
            <a:custGeom>
              <a:avLst/>
              <a:gdLst/>
              <a:ahLst/>
              <a:cxnLst/>
              <a:rect l="l" t="t" r="r" b="b"/>
              <a:pathLst>
                <a:path w="21350" h="19068" extrusionOk="0">
                  <a:moveTo>
                    <a:pt x="3741" y="1"/>
                  </a:moveTo>
                  <a:cubicBezTo>
                    <a:pt x="2372" y="1"/>
                    <a:pt x="1118" y="293"/>
                    <a:pt x="1" y="955"/>
                  </a:cubicBezTo>
                  <a:lnTo>
                    <a:pt x="1" y="6725"/>
                  </a:lnTo>
                  <a:lnTo>
                    <a:pt x="21350" y="19068"/>
                  </a:lnTo>
                  <a:lnTo>
                    <a:pt x="21350" y="1822"/>
                  </a:lnTo>
                  <a:cubicBezTo>
                    <a:pt x="19890" y="2431"/>
                    <a:pt x="18327" y="2716"/>
                    <a:pt x="16673" y="2716"/>
                  </a:cubicBezTo>
                  <a:cubicBezTo>
                    <a:pt x="14434" y="2716"/>
                    <a:pt x="12026" y="2195"/>
                    <a:pt x="9474" y="1255"/>
                  </a:cubicBezTo>
                  <a:cubicBezTo>
                    <a:pt x="7404" y="471"/>
                    <a:pt x="5479" y="1"/>
                    <a:pt x="37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8"/>
            <p:cNvSpPr/>
            <p:nvPr/>
          </p:nvSpPr>
          <p:spPr>
            <a:xfrm>
              <a:off x="4711875" y="1072875"/>
              <a:ext cx="622125" cy="550425"/>
            </a:xfrm>
            <a:custGeom>
              <a:avLst/>
              <a:gdLst/>
              <a:ahLst/>
              <a:cxnLst/>
              <a:rect l="l" t="t" r="r" b="b"/>
              <a:pathLst>
                <a:path w="24885" h="22017" extrusionOk="0">
                  <a:moveTo>
                    <a:pt x="9407" y="267"/>
                  </a:moveTo>
                  <a:lnTo>
                    <a:pt x="9407" y="267"/>
                  </a:lnTo>
                  <a:lnTo>
                    <a:pt x="7472" y="1402"/>
                  </a:lnTo>
                  <a:lnTo>
                    <a:pt x="7606" y="1802"/>
                  </a:lnTo>
                  <a:cubicBezTo>
                    <a:pt x="7439" y="1935"/>
                    <a:pt x="7272" y="2069"/>
                    <a:pt x="7105" y="2169"/>
                  </a:cubicBezTo>
                  <a:cubicBezTo>
                    <a:pt x="5804" y="2836"/>
                    <a:pt x="4437" y="2169"/>
                    <a:pt x="2369" y="3170"/>
                  </a:cubicBezTo>
                  <a:lnTo>
                    <a:pt x="0" y="4504"/>
                  </a:lnTo>
                  <a:lnTo>
                    <a:pt x="1001" y="5171"/>
                  </a:lnTo>
                  <a:cubicBezTo>
                    <a:pt x="734" y="6605"/>
                    <a:pt x="1234" y="8307"/>
                    <a:pt x="2235" y="8874"/>
                  </a:cubicBezTo>
                  <a:cubicBezTo>
                    <a:pt x="3736" y="9741"/>
                    <a:pt x="15745" y="16679"/>
                    <a:pt x="21649" y="20082"/>
                  </a:cubicBezTo>
                  <a:lnTo>
                    <a:pt x="21616" y="22016"/>
                  </a:lnTo>
                  <a:lnTo>
                    <a:pt x="23717" y="20815"/>
                  </a:lnTo>
                  <a:lnTo>
                    <a:pt x="23717" y="20782"/>
                  </a:lnTo>
                  <a:cubicBezTo>
                    <a:pt x="24885" y="20348"/>
                    <a:pt x="24785" y="17647"/>
                    <a:pt x="23050" y="16479"/>
                  </a:cubicBezTo>
                  <a:cubicBezTo>
                    <a:pt x="20882" y="14978"/>
                    <a:pt x="21416" y="12543"/>
                    <a:pt x="20615" y="10975"/>
                  </a:cubicBezTo>
                  <a:cubicBezTo>
                    <a:pt x="19181" y="8240"/>
                    <a:pt x="17546" y="8273"/>
                    <a:pt x="16145" y="7072"/>
                  </a:cubicBezTo>
                  <a:cubicBezTo>
                    <a:pt x="14310" y="5505"/>
                    <a:pt x="14344" y="1802"/>
                    <a:pt x="12042" y="468"/>
                  </a:cubicBezTo>
                  <a:cubicBezTo>
                    <a:pt x="11442" y="134"/>
                    <a:pt x="10941" y="1"/>
                    <a:pt x="10508" y="1"/>
                  </a:cubicBezTo>
                  <a:cubicBezTo>
                    <a:pt x="10107" y="1"/>
                    <a:pt x="9741" y="101"/>
                    <a:pt x="9407" y="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8"/>
            <p:cNvSpPr/>
            <p:nvPr/>
          </p:nvSpPr>
          <p:spPr>
            <a:xfrm>
              <a:off x="4666000" y="1102875"/>
              <a:ext cx="615475" cy="521900"/>
            </a:xfrm>
            <a:custGeom>
              <a:avLst/>
              <a:gdLst/>
              <a:ahLst/>
              <a:cxnLst/>
              <a:rect l="l" t="t" r="r" b="b"/>
              <a:pathLst>
                <a:path w="24619" h="20876" extrusionOk="0">
                  <a:moveTo>
                    <a:pt x="10221" y="1"/>
                  </a:moveTo>
                  <a:cubicBezTo>
                    <a:pt x="8668" y="1"/>
                    <a:pt x="7818" y="1651"/>
                    <a:pt x="6805" y="2170"/>
                  </a:cubicBezTo>
                  <a:cubicBezTo>
                    <a:pt x="5505" y="2837"/>
                    <a:pt x="4170" y="2170"/>
                    <a:pt x="2069" y="3170"/>
                  </a:cubicBezTo>
                  <a:cubicBezTo>
                    <a:pt x="1" y="4171"/>
                    <a:pt x="368" y="7974"/>
                    <a:pt x="1935" y="8874"/>
                  </a:cubicBezTo>
                  <a:cubicBezTo>
                    <a:pt x="3503" y="9775"/>
                    <a:pt x="16779" y="17447"/>
                    <a:pt x="22250" y="20616"/>
                  </a:cubicBezTo>
                  <a:cubicBezTo>
                    <a:pt x="22568" y="20796"/>
                    <a:pt x="22849" y="20876"/>
                    <a:pt x="23092" y="20876"/>
                  </a:cubicBezTo>
                  <a:cubicBezTo>
                    <a:pt x="24604" y="20876"/>
                    <a:pt x="24619" y="17774"/>
                    <a:pt x="22750" y="16480"/>
                  </a:cubicBezTo>
                  <a:cubicBezTo>
                    <a:pt x="20615" y="14979"/>
                    <a:pt x="21116" y="12544"/>
                    <a:pt x="20315" y="10976"/>
                  </a:cubicBezTo>
                  <a:cubicBezTo>
                    <a:pt x="18881" y="8274"/>
                    <a:pt x="17246" y="8274"/>
                    <a:pt x="15845" y="7073"/>
                  </a:cubicBezTo>
                  <a:cubicBezTo>
                    <a:pt x="14011" y="5505"/>
                    <a:pt x="14044" y="1803"/>
                    <a:pt x="11742" y="468"/>
                  </a:cubicBezTo>
                  <a:cubicBezTo>
                    <a:pt x="11165" y="135"/>
                    <a:pt x="10664" y="1"/>
                    <a:pt x="10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8"/>
            <p:cNvSpPr/>
            <p:nvPr/>
          </p:nvSpPr>
          <p:spPr>
            <a:xfrm>
              <a:off x="2149200" y="1126250"/>
              <a:ext cx="622150" cy="550425"/>
            </a:xfrm>
            <a:custGeom>
              <a:avLst/>
              <a:gdLst/>
              <a:ahLst/>
              <a:cxnLst/>
              <a:rect l="l" t="t" r="r" b="b"/>
              <a:pathLst>
                <a:path w="24886" h="22017" extrusionOk="0">
                  <a:moveTo>
                    <a:pt x="12843" y="467"/>
                  </a:moveTo>
                  <a:cubicBezTo>
                    <a:pt x="10542" y="1802"/>
                    <a:pt x="10575" y="5504"/>
                    <a:pt x="8740" y="7072"/>
                  </a:cubicBezTo>
                  <a:cubicBezTo>
                    <a:pt x="7339" y="8273"/>
                    <a:pt x="5705" y="8240"/>
                    <a:pt x="4270" y="10975"/>
                  </a:cubicBezTo>
                  <a:cubicBezTo>
                    <a:pt x="3470" y="12543"/>
                    <a:pt x="4004" y="14978"/>
                    <a:pt x="1835" y="16479"/>
                  </a:cubicBezTo>
                  <a:cubicBezTo>
                    <a:pt x="101" y="17646"/>
                    <a:pt x="1" y="20348"/>
                    <a:pt x="1168" y="20782"/>
                  </a:cubicBezTo>
                  <a:lnTo>
                    <a:pt x="1168" y="20815"/>
                  </a:lnTo>
                  <a:lnTo>
                    <a:pt x="3270" y="22016"/>
                  </a:lnTo>
                  <a:lnTo>
                    <a:pt x="3236" y="20081"/>
                  </a:lnTo>
                  <a:cubicBezTo>
                    <a:pt x="9141" y="16679"/>
                    <a:pt x="21183" y="9741"/>
                    <a:pt x="22650" y="8873"/>
                  </a:cubicBezTo>
                  <a:cubicBezTo>
                    <a:pt x="23651" y="8306"/>
                    <a:pt x="24151" y="6605"/>
                    <a:pt x="23884" y="5171"/>
                  </a:cubicBezTo>
                  <a:lnTo>
                    <a:pt x="24885" y="4504"/>
                  </a:lnTo>
                  <a:lnTo>
                    <a:pt x="22517" y="3169"/>
                  </a:lnTo>
                  <a:cubicBezTo>
                    <a:pt x="20415" y="2169"/>
                    <a:pt x="19081" y="2836"/>
                    <a:pt x="17780" y="2169"/>
                  </a:cubicBezTo>
                  <a:cubicBezTo>
                    <a:pt x="17613" y="2069"/>
                    <a:pt x="17447" y="1935"/>
                    <a:pt x="17246" y="1802"/>
                  </a:cubicBezTo>
                  <a:lnTo>
                    <a:pt x="17413" y="1401"/>
                  </a:lnTo>
                  <a:lnTo>
                    <a:pt x="15545" y="334"/>
                  </a:lnTo>
                  <a:lnTo>
                    <a:pt x="15478" y="267"/>
                  </a:lnTo>
                  <a:lnTo>
                    <a:pt x="15478" y="267"/>
                  </a:lnTo>
                  <a:cubicBezTo>
                    <a:pt x="15145" y="101"/>
                    <a:pt x="14778" y="0"/>
                    <a:pt x="14378" y="0"/>
                  </a:cubicBezTo>
                  <a:cubicBezTo>
                    <a:pt x="13944" y="0"/>
                    <a:pt x="13444" y="134"/>
                    <a:pt x="12843" y="4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8"/>
            <p:cNvSpPr/>
            <p:nvPr/>
          </p:nvSpPr>
          <p:spPr>
            <a:xfrm>
              <a:off x="2201725" y="1156250"/>
              <a:ext cx="615475" cy="521900"/>
            </a:xfrm>
            <a:custGeom>
              <a:avLst/>
              <a:gdLst/>
              <a:ahLst/>
              <a:cxnLst/>
              <a:rect l="l" t="t" r="r" b="b"/>
              <a:pathLst>
                <a:path w="24619" h="20876" extrusionOk="0">
                  <a:moveTo>
                    <a:pt x="14398" y="1"/>
                  </a:moveTo>
                  <a:cubicBezTo>
                    <a:pt x="13955" y="1"/>
                    <a:pt x="13455" y="135"/>
                    <a:pt x="12877" y="468"/>
                  </a:cubicBezTo>
                  <a:cubicBezTo>
                    <a:pt x="10575" y="1803"/>
                    <a:pt x="10609" y="5505"/>
                    <a:pt x="8774" y="7073"/>
                  </a:cubicBezTo>
                  <a:cubicBezTo>
                    <a:pt x="7373" y="8274"/>
                    <a:pt x="5739" y="8274"/>
                    <a:pt x="4304" y="10976"/>
                  </a:cubicBezTo>
                  <a:cubicBezTo>
                    <a:pt x="3504" y="12544"/>
                    <a:pt x="4004" y="14979"/>
                    <a:pt x="1869" y="16480"/>
                  </a:cubicBezTo>
                  <a:cubicBezTo>
                    <a:pt x="1" y="17773"/>
                    <a:pt x="15" y="20876"/>
                    <a:pt x="1528" y="20876"/>
                  </a:cubicBezTo>
                  <a:cubicBezTo>
                    <a:pt x="1770" y="20876"/>
                    <a:pt x="2052" y="20796"/>
                    <a:pt x="2370" y="20616"/>
                  </a:cubicBezTo>
                  <a:cubicBezTo>
                    <a:pt x="7840" y="17447"/>
                    <a:pt x="21116" y="9775"/>
                    <a:pt x="22684" y="8874"/>
                  </a:cubicBezTo>
                  <a:cubicBezTo>
                    <a:pt x="24252" y="7974"/>
                    <a:pt x="24619" y="4171"/>
                    <a:pt x="22551" y="3170"/>
                  </a:cubicBezTo>
                  <a:cubicBezTo>
                    <a:pt x="20449" y="2170"/>
                    <a:pt x="19115" y="2837"/>
                    <a:pt x="17814" y="2170"/>
                  </a:cubicBezTo>
                  <a:cubicBezTo>
                    <a:pt x="16802" y="1650"/>
                    <a:pt x="15951" y="1"/>
                    <a:pt x="14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8"/>
            <p:cNvSpPr/>
            <p:nvPr/>
          </p:nvSpPr>
          <p:spPr>
            <a:xfrm>
              <a:off x="2856375" y="3848200"/>
              <a:ext cx="164300" cy="354825"/>
            </a:xfrm>
            <a:custGeom>
              <a:avLst/>
              <a:gdLst/>
              <a:ahLst/>
              <a:cxnLst/>
              <a:rect l="l" t="t" r="r" b="b"/>
              <a:pathLst>
                <a:path w="6572" h="14193" extrusionOk="0">
                  <a:moveTo>
                    <a:pt x="4337" y="0"/>
                  </a:moveTo>
                  <a:lnTo>
                    <a:pt x="401" y="1101"/>
                  </a:lnTo>
                  <a:cubicBezTo>
                    <a:pt x="1" y="3503"/>
                    <a:pt x="2002" y="11208"/>
                    <a:pt x="1735" y="12409"/>
                  </a:cubicBezTo>
                  <a:cubicBezTo>
                    <a:pt x="1236" y="13324"/>
                    <a:pt x="1566" y="14192"/>
                    <a:pt x="2400" y="14192"/>
                  </a:cubicBezTo>
                  <a:cubicBezTo>
                    <a:pt x="2570" y="14192"/>
                    <a:pt x="2761" y="14156"/>
                    <a:pt x="2969" y="14077"/>
                  </a:cubicBezTo>
                  <a:cubicBezTo>
                    <a:pt x="4204" y="13610"/>
                    <a:pt x="6572" y="12643"/>
                    <a:pt x="6572" y="12142"/>
                  </a:cubicBezTo>
                  <a:cubicBezTo>
                    <a:pt x="6572" y="11609"/>
                    <a:pt x="3637" y="12009"/>
                    <a:pt x="3503" y="11442"/>
                  </a:cubicBezTo>
                  <a:cubicBezTo>
                    <a:pt x="3236" y="10208"/>
                    <a:pt x="4337" y="1"/>
                    <a:pt x="4337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8"/>
            <p:cNvSpPr/>
            <p:nvPr/>
          </p:nvSpPr>
          <p:spPr>
            <a:xfrm>
              <a:off x="2269300" y="3759800"/>
              <a:ext cx="283550" cy="336175"/>
            </a:xfrm>
            <a:custGeom>
              <a:avLst/>
              <a:gdLst/>
              <a:ahLst/>
              <a:cxnLst/>
              <a:rect l="l" t="t" r="r" b="b"/>
              <a:pathLst>
                <a:path w="11342" h="13447" extrusionOk="0">
                  <a:moveTo>
                    <a:pt x="7806" y="1"/>
                  </a:moveTo>
                  <a:cubicBezTo>
                    <a:pt x="5938" y="1568"/>
                    <a:pt x="2435" y="8940"/>
                    <a:pt x="1468" y="9674"/>
                  </a:cubicBezTo>
                  <a:cubicBezTo>
                    <a:pt x="300" y="10108"/>
                    <a:pt x="0" y="11008"/>
                    <a:pt x="1134" y="11642"/>
                  </a:cubicBezTo>
                  <a:cubicBezTo>
                    <a:pt x="2222" y="12259"/>
                    <a:pt x="3827" y="13446"/>
                    <a:pt x="4422" y="13446"/>
                  </a:cubicBezTo>
                  <a:cubicBezTo>
                    <a:pt x="4502" y="13446"/>
                    <a:pt x="4564" y="13424"/>
                    <a:pt x="4603" y="13377"/>
                  </a:cubicBezTo>
                  <a:cubicBezTo>
                    <a:pt x="4937" y="13010"/>
                    <a:pt x="3036" y="10775"/>
                    <a:pt x="3269" y="10275"/>
                  </a:cubicBezTo>
                  <a:cubicBezTo>
                    <a:pt x="3870" y="9140"/>
                    <a:pt x="11342" y="2102"/>
                    <a:pt x="11342" y="2102"/>
                  </a:cubicBezTo>
                  <a:lnTo>
                    <a:pt x="7806" y="1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8"/>
            <p:cNvSpPr/>
            <p:nvPr/>
          </p:nvSpPr>
          <p:spPr>
            <a:xfrm>
              <a:off x="2887275" y="4139250"/>
              <a:ext cx="133400" cy="63775"/>
            </a:xfrm>
            <a:custGeom>
              <a:avLst/>
              <a:gdLst/>
              <a:ahLst/>
              <a:cxnLst/>
              <a:rect l="l" t="t" r="r" b="b"/>
              <a:pathLst>
                <a:path w="5336" h="2551" extrusionOk="0">
                  <a:moveTo>
                    <a:pt x="2534" y="0"/>
                  </a:moveTo>
                  <a:cubicBezTo>
                    <a:pt x="2473" y="491"/>
                    <a:pt x="2214" y="1150"/>
                    <a:pt x="1810" y="1150"/>
                  </a:cubicBezTo>
                  <a:cubicBezTo>
                    <a:pt x="1775" y="1150"/>
                    <a:pt x="1738" y="1145"/>
                    <a:pt x="1700" y="1134"/>
                  </a:cubicBezTo>
                  <a:cubicBezTo>
                    <a:pt x="1133" y="967"/>
                    <a:pt x="499" y="767"/>
                    <a:pt x="499" y="767"/>
                  </a:cubicBezTo>
                  <a:lnTo>
                    <a:pt x="499" y="767"/>
                  </a:lnTo>
                  <a:cubicBezTo>
                    <a:pt x="0" y="1682"/>
                    <a:pt x="330" y="2550"/>
                    <a:pt x="1164" y="2550"/>
                  </a:cubicBezTo>
                  <a:cubicBezTo>
                    <a:pt x="1334" y="2550"/>
                    <a:pt x="1525" y="2514"/>
                    <a:pt x="1733" y="2435"/>
                  </a:cubicBezTo>
                  <a:cubicBezTo>
                    <a:pt x="2968" y="1968"/>
                    <a:pt x="5336" y="1001"/>
                    <a:pt x="5336" y="500"/>
                  </a:cubicBezTo>
                  <a:cubicBezTo>
                    <a:pt x="5336" y="67"/>
                    <a:pt x="3234" y="267"/>
                    <a:pt x="2534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8"/>
            <p:cNvSpPr/>
            <p:nvPr/>
          </p:nvSpPr>
          <p:spPr>
            <a:xfrm>
              <a:off x="2269300" y="4001650"/>
              <a:ext cx="120925" cy="94325"/>
            </a:xfrm>
            <a:custGeom>
              <a:avLst/>
              <a:gdLst/>
              <a:ahLst/>
              <a:cxnLst/>
              <a:rect l="l" t="t" r="r" b="b"/>
              <a:pathLst>
                <a:path w="4837" h="3773" extrusionOk="0">
                  <a:moveTo>
                    <a:pt x="1468" y="0"/>
                  </a:moveTo>
                  <a:cubicBezTo>
                    <a:pt x="300" y="434"/>
                    <a:pt x="0" y="1334"/>
                    <a:pt x="1134" y="1968"/>
                  </a:cubicBezTo>
                  <a:cubicBezTo>
                    <a:pt x="2222" y="2585"/>
                    <a:pt x="3827" y="3772"/>
                    <a:pt x="4422" y="3772"/>
                  </a:cubicBezTo>
                  <a:cubicBezTo>
                    <a:pt x="4502" y="3772"/>
                    <a:pt x="4564" y="3750"/>
                    <a:pt x="4603" y="3703"/>
                  </a:cubicBezTo>
                  <a:cubicBezTo>
                    <a:pt x="4837" y="3436"/>
                    <a:pt x="3836" y="2102"/>
                    <a:pt x="3436" y="1234"/>
                  </a:cubicBezTo>
                  <a:cubicBezTo>
                    <a:pt x="3380" y="1255"/>
                    <a:pt x="3319" y="1266"/>
                    <a:pt x="3255" y="1266"/>
                  </a:cubicBezTo>
                  <a:cubicBezTo>
                    <a:pt x="3010" y="1266"/>
                    <a:pt x="2720" y="1111"/>
                    <a:pt x="2535" y="767"/>
                  </a:cubicBezTo>
                  <a:cubicBezTo>
                    <a:pt x="2268" y="234"/>
                    <a:pt x="1468" y="0"/>
                    <a:pt x="1468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8"/>
            <p:cNvSpPr/>
            <p:nvPr/>
          </p:nvSpPr>
          <p:spPr>
            <a:xfrm>
              <a:off x="2449425" y="3202725"/>
              <a:ext cx="527900" cy="710575"/>
            </a:xfrm>
            <a:custGeom>
              <a:avLst/>
              <a:gdLst/>
              <a:ahLst/>
              <a:cxnLst/>
              <a:rect l="l" t="t" r="r" b="b"/>
              <a:pathLst>
                <a:path w="21116" h="28423" extrusionOk="0">
                  <a:moveTo>
                    <a:pt x="11042" y="1"/>
                  </a:moveTo>
                  <a:cubicBezTo>
                    <a:pt x="8073" y="2803"/>
                    <a:pt x="7039" y="12143"/>
                    <a:pt x="7039" y="12143"/>
                  </a:cubicBezTo>
                  <a:cubicBezTo>
                    <a:pt x="4137" y="15112"/>
                    <a:pt x="0" y="22484"/>
                    <a:pt x="0" y="22484"/>
                  </a:cubicBezTo>
                  <a:cubicBezTo>
                    <a:pt x="2702" y="23218"/>
                    <a:pt x="4337" y="26553"/>
                    <a:pt x="10408" y="27954"/>
                  </a:cubicBezTo>
                  <a:cubicBezTo>
                    <a:pt x="11774" y="28280"/>
                    <a:pt x="13152" y="28422"/>
                    <a:pt x="14440" y="28422"/>
                  </a:cubicBezTo>
                  <a:cubicBezTo>
                    <a:pt x="18028" y="28422"/>
                    <a:pt x="20924" y="27320"/>
                    <a:pt x="20949" y="26020"/>
                  </a:cubicBezTo>
                  <a:cubicBezTo>
                    <a:pt x="21115" y="18281"/>
                    <a:pt x="18947" y="8707"/>
                    <a:pt x="18947" y="8707"/>
                  </a:cubicBezTo>
                  <a:lnTo>
                    <a:pt x="18547" y="1735"/>
                  </a:lnTo>
                  <a:lnTo>
                    <a:pt x="11042" y="1"/>
                  </a:ln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8"/>
            <p:cNvSpPr/>
            <p:nvPr/>
          </p:nvSpPr>
          <p:spPr>
            <a:xfrm>
              <a:off x="2645400" y="3202725"/>
              <a:ext cx="271050" cy="190175"/>
            </a:xfrm>
            <a:custGeom>
              <a:avLst/>
              <a:gdLst/>
              <a:ahLst/>
              <a:cxnLst/>
              <a:rect l="l" t="t" r="r" b="b"/>
              <a:pathLst>
                <a:path w="10842" h="7607" extrusionOk="0">
                  <a:moveTo>
                    <a:pt x="3203" y="1"/>
                  </a:moveTo>
                  <a:cubicBezTo>
                    <a:pt x="1635" y="1469"/>
                    <a:pt x="601" y="4804"/>
                    <a:pt x="0" y="7606"/>
                  </a:cubicBezTo>
                  <a:cubicBezTo>
                    <a:pt x="1234" y="6339"/>
                    <a:pt x="4137" y="5371"/>
                    <a:pt x="5671" y="5271"/>
                  </a:cubicBezTo>
                  <a:cubicBezTo>
                    <a:pt x="7139" y="5171"/>
                    <a:pt x="9240" y="4871"/>
                    <a:pt x="10841" y="4104"/>
                  </a:cubicBezTo>
                  <a:lnTo>
                    <a:pt x="10708" y="1735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8"/>
            <p:cNvSpPr/>
            <p:nvPr/>
          </p:nvSpPr>
          <p:spPr>
            <a:xfrm>
              <a:off x="2485975" y="2940800"/>
              <a:ext cx="239500" cy="254500"/>
            </a:xfrm>
            <a:custGeom>
              <a:avLst/>
              <a:gdLst/>
              <a:ahLst/>
              <a:cxnLst/>
              <a:rect l="l" t="t" r="r" b="b"/>
              <a:pathLst>
                <a:path w="9580" h="10180" extrusionOk="0">
                  <a:moveTo>
                    <a:pt x="932" y="0"/>
                  </a:moveTo>
                  <a:cubicBezTo>
                    <a:pt x="734" y="0"/>
                    <a:pt x="1" y="1105"/>
                    <a:pt x="1240" y="2072"/>
                  </a:cubicBezTo>
                  <a:cubicBezTo>
                    <a:pt x="1240" y="2072"/>
                    <a:pt x="1507" y="5141"/>
                    <a:pt x="1874" y="7376"/>
                  </a:cubicBezTo>
                  <a:cubicBezTo>
                    <a:pt x="2240" y="9378"/>
                    <a:pt x="3494" y="10180"/>
                    <a:pt x="4733" y="10180"/>
                  </a:cubicBezTo>
                  <a:cubicBezTo>
                    <a:pt x="5642" y="10180"/>
                    <a:pt x="6542" y="9749"/>
                    <a:pt x="7078" y="9044"/>
                  </a:cubicBezTo>
                  <a:cubicBezTo>
                    <a:pt x="8312" y="7376"/>
                    <a:pt x="9580" y="5174"/>
                    <a:pt x="9580" y="5174"/>
                  </a:cubicBezTo>
                  <a:lnTo>
                    <a:pt x="6044" y="2973"/>
                  </a:lnTo>
                  <a:lnTo>
                    <a:pt x="4409" y="5608"/>
                  </a:lnTo>
                  <a:lnTo>
                    <a:pt x="1874" y="1705"/>
                  </a:lnTo>
                  <a:cubicBezTo>
                    <a:pt x="1874" y="1705"/>
                    <a:pt x="1907" y="1171"/>
                    <a:pt x="1774" y="704"/>
                  </a:cubicBezTo>
                  <a:cubicBezTo>
                    <a:pt x="1660" y="386"/>
                    <a:pt x="1516" y="269"/>
                    <a:pt x="1425" y="269"/>
                  </a:cubicBezTo>
                  <a:cubicBezTo>
                    <a:pt x="1382" y="269"/>
                    <a:pt x="1351" y="295"/>
                    <a:pt x="1340" y="337"/>
                  </a:cubicBezTo>
                  <a:cubicBezTo>
                    <a:pt x="1307" y="471"/>
                    <a:pt x="1440" y="537"/>
                    <a:pt x="1440" y="838"/>
                  </a:cubicBezTo>
                  <a:cubicBezTo>
                    <a:pt x="1440" y="838"/>
                    <a:pt x="1140" y="537"/>
                    <a:pt x="973" y="37"/>
                  </a:cubicBezTo>
                  <a:cubicBezTo>
                    <a:pt x="967" y="12"/>
                    <a:pt x="952" y="0"/>
                    <a:pt x="932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8"/>
            <p:cNvSpPr/>
            <p:nvPr/>
          </p:nvSpPr>
          <p:spPr>
            <a:xfrm>
              <a:off x="2585350" y="3015100"/>
              <a:ext cx="51725" cy="80925"/>
            </a:xfrm>
            <a:custGeom>
              <a:avLst/>
              <a:gdLst/>
              <a:ahLst/>
              <a:cxnLst/>
              <a:rect l="l" t="t" r="r" b="b"/>
              <a:pathLst>
                <a:path w="2069" h="3237" fill="none" extrusionOk="0">
                  <a:moveTo>
                    <a:pt x="2069" y="1"/>
                  </a:moveTo>
                  <a:lnTo>
                    <a:pt x="1" y="3236"/>
                  </a:lnTo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8"/>
            <p:cNvSpPr/>
            <p:nvPr/>
          </p:nvSpPr>
          <p:spPr>
            <a:xfrm>
              <a:off x="2989800" y="2928975"/>
              <a:ext cx="363625" cy="266375"/>
            </a:xfrm>
            <a:custGeom>
              <a:avLst/>
              <a:gdLst/>
              <a:ahLst/>
              <a:cxnLst/>
              <a:rect l="l" t="t" r="r" b="b"/>
              <a:pathLst>
                <a:path w="14545" h="10655" extrusionOk="0">
                  <a:moveTo>
                    <a:pt x="14340" y="0"/>
                  </a:moveTo>
                  <a:cubicBezTo>
                    <a:pt x="14156" y="0"/>
                    <a:pt x="14002" y="648"/>
                    <a:pt x="13877" y="710"/>
                  </a:cubicBezTo>
                  <a:cubicBezTo>
                    <a:pt x="13724" y="802"/>
                    <a:pt x="12897" y="1119"/>
                    <a:pt x="12685" y="1119"/>
                  </a:cubicBezTo>
                  <a:cubicBezTo>
                    <a:pt x="12665" y="1119"/>
                    <a:pt x="12651" y="1116"/>
                    <a:pt x="12643" y="1111"/>
                  </a:cubicBezTo>
                  <a:cubicBezTo>
                    <a:pt x="12543" y="1077"/>
                    <a:pt x="12877" y="243"/>
                    <a:pt x="12743" y="177"/>
                  </a:cubicBezTo>
                  <a:cubicBezTo>
                    <a:pt x="12739" y="174"/>
                    <a:pt x="12734" y="173"/>
                    <a:pt x="12730" y="173"/>
                  </a:cubicBezTo>
                  <a:cubicBezTo>
                    <a:pt x="12588" y="173"/>
                    <a:pt x="12269" y="1116"/>
                    <a:pt x="12043" y="1277"/>
                  </a:cubicBezTo>
                  <a:cubicBezTo>
                    <a:pt x="11776" y="1444"/>
                    <a:pt x="11676" y="2011"/>
                    <a:pt x="11676" y="2011"/>
                  </a:cubicBezTo>
                  <a:lnTo>
                    <a:pt x="5505" y="6948"/>
                  </a:lnTo>
                  <a:lnTo>
                    <a:pt x="2703" y="4980"/>
                  </a:lnTo>
                  <a:lnTo>
                    <a:pt x="1" y="8349"/>
                  </a:lnTo>
                  <a:cubicBezTo>
                    <a:pt x="1" y="8349"/>
                    <a:pt x="1769" y="9416"/>
                    <a:pt x="3870" y="10317"/>
                  </a:cubicBezTo>
                  <a:cubicBezTo>
                    <a:pt x="4417" y="10551"/>
                    <a:pt x="4916" y="10655"/>
                    <a:pt x="5373" y="10655"/>
                  </a:cubicBezTo>
                  <a:cubicBezTo>
                    <a:pt x="6671" y="10655"/>
                    <a:pt x="7624" y="9819"/>
                    <a:pt x="8340" y="8783"/>
                  </a:cubicBezTo>
                  <a:cubicBezTo>
                    <a:pt x="9307" y="7348"/>
                    <a:pt x="12376" y="2545"/>
                    <a:pt x="12376" y="2545"/>
                  </a:cubicBezTo>
                  <a:cubicBezTo>
                    <a:pt x="12376" y="2545"/>
                    <a:pt x="13143" y="2311"/>
                    <a:pt x="13577" y="1878"/>
                  </a:cubicBezTo>
                  <a:cubicBezTo>
                    <a:pt x="14044" y="1444"/>
                    <a:pt x="14544" y="76"/>
                    <a:pt x="14378" y="10"/>
                  </a:cubicBezTo>
                  <a:cubicBezTo>
                    <a:pt x="14365" y="3"/>
                    <a:pt x="14352" y="0"/>
                    <a:pt x="14340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8"/>
            <p:cNvSpPr/>
            <p:nvPr/>
          </p:nvSpPr>
          <p:spPr>
            <a:xfrm>
              <a:off x="3057350" y="3053450"/>
              <a:ext cx="89250" cy="61750"/>
            </a:xfrm>
            <a:custGeom>
              <a:avLst/>
              <a:gdLst/>
              <a:ahLst/>
              <a:cxnLst/>
              <a:rect l="l" t="t" r="r" b="b"/>
              <a:pathLst>
                <a:path w="3570" h="2470" fill="none" extrusionOk="0">
                  <a:moveTo>
                    <a:pt x="1" y="1"/>
                  </a:moveTo>
                  <a:lnTo>
                    <a:pt x="3570" y="2469"/>
                  </a:lnTo>
                </a:path>
              </a:pathLst>
            </a:custGeom>
            <a:noFill/>
            <a:ln w="5000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8"/>
            <p:cNvSpPr/>
            <p:nvPr/>
          </p:nvSpPr>
          <p:spPr>
            <a:xfrm>
              <a:off x="2625375" y="2881575"/>
              <a:ext cx="464550" cy="410700"/>
            </a:xfrm>
            <a:custGeom>
              <a:avLst/>
              <a:gdLst/>
              <a:ahLst/>
              <a:cxnLst/>
              <a:rect l="l" t="t" r="r" b="b"/>
              <a:pathLst>
                <a:path w="18582" h="16428" extrusionOk="0">
                  <a:moveTo>
                    <a:pt x="6597" y="0"/>
                  </a:moveTo>
                  <a:cubicBezTo>
                    <a:pt x="5016" y="0"/>
                    <a:pt x="3202" y="450"/>
                    <a:pt x="2336" y="1739"/>
                  </a:cubicBezTo>
                  <a:cubicBezTo>
                    <a:pt x="1368" y="3140"/>
                    <a:pt x="1" y="5308"/>
                    <a:pt x="1" y="5308"/>
                  </a:cubicBezTo>
                  <a:cubicBezTo>
                    <a:pt x="601" y="7276"/>
                    <a:pt x="3236" y="8077"/>
                    <a:pt x="3236" y="8077"/>
                  </a:cubicBezTo>
                  <a:cubicBezTo>
                    <a:pt x="3236" y="8077"/>
                    <a:pt x="3770" y="11346"/>
                    <a:pt x="3336" y="12347"/>
                  </a:cubicBezTo>
                  <a:cubicBezTo>
                    <a:pt x="2903" y="13314"/>
                    <a:pt x="4004" y="14515"/>
                    <a:pt x="6639" y="15849"/>
                  </a:cubicBezTo>
                  <a:cubicBezTo>
                    <a:pt x="7477" y="16268"/>
                    <a:pt x="8306" y="16428"/>
                    <a:pt x="9052" y="16428"/>
                  </a:cubicBezTo>
                  <a:cubicBezTo>
                    <a:pt x="10621" y="16428"/>
                    <a:pt x="11828" y="15723"/>
                    <a:pt x="12009" y="15249"/>
                  </a:cubicBezTo>
                  <a:cubicBezTo>
                    <a:pt x="12243" y="14515"/>
                    <a:pt x="13043" y="10645"/>
                    <a:pt x="13043" y="10645"/>
                  </a:cubicBezTo>
                  <a:lnTo>
                    <a:pt x="14811" y="11479"/>
                  </a:lnTo>
                  <a:cubicBezTo>
                    <a:pt x="14911" y="11517"/>
                    <a:pt x="15013" y="11534"/>
                    <a:pt x="15116" y="11534"/>
                  </a:cubicBezTo>
                  <a:cubicBezTo>
                    <a:pt x="16677" y="11534"/>
                    <a:pt x="18581" y="7518"/>
                    <a:pt x="17580" y="6642"/>
                  </a:cubicBezTo>
                  <a:cubicBezTo>
                    <a:pt x="13644" y="3140"/>
                    <a:pt x="11742" y="1939"/>
                    <a:pt x="9074" y="471"/>
                  </a:cubicBezTo>
                  <a:cubicBezTo>
                    <a:pt x="8572" y="194"/>
                    <a:pt x="7635" y="0"/>
                    <a:pt x="6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8"/>
            <p:cNvSpPr/>
            <p:nvPr/>
          </p:nvSpPr>
          <p:spPr>
            <a:xfrm>
              <a:off x="2674575" y="2979250"/>
              <a:ext cx="35050" cy="104250"/>
            </a:xfrm>
            <a:custGeom>
              <a:avLst/>
              <a:gdLst/>
              <a:ahLst/>
              <a:cxnLst/>
              <a:rect l="l" t="t" r="r" b="b"/>
              <a:pathLst>
                <a:path w="1402" h="4170" extrusionOk="0">
                  <a:moveTo>
                    <a:pt x="1402" y="0"/>
                  </a:moveTo>
                  <a:lnTo>
                    <a:pt x="1" y="3603"/>
                  </a:lnTo>
                  <a:cubicBezTo>
                    <a:pt x="701" y="3970"/>
                    <a:pt x="1268" y="4170"/>
                    <a:pt x="1268" y="4170"/>
                  </a:cubicBezTo>
                  <a:cubicBezTo>
                    <a:pt x="1168" y="2836"/>
                    <a:pt x="1402" y="1"/>
                    <a:pt x="14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8"/>
            <p:cNvSpPr/>
            <p:nvPr/>
          </p:nvSpPr>
          <p:spPr>
            <a:xfrm>
              <a:off x="2913075" y="3127675"/>
              <a:ext cx="38400" cy="99275"/>
            </a:xfrm>
            <a:custGeom>
              <a:avLst/>
              <a:gdLst/>
              <a:ahLst/>
              <a:cxnLst/>
              <a:rect l="l" t="t" r="r" b="b"/>
              <a:pathLst>
                <a:path w="1536" h="3971" extrusionOk="0">
                  <a:moveTo>
                    <a:pt x="1" y="1"/>
                  </a:moveTo>
                  <a:lnTo>
                    <a:pt x="868" y="3970"/>
                  </a:lnTo>
                  <a:cubicBezTo>
                    <a:pt x="1168" y="2603"/>
                    <a:pt x="1535" y="801"/>
                    <a:pt x="1535" y="8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8"/>
            <p:cNvSpPr/>
            <p:nvPr/>
          </p:nvSpPr>
          <p:spPr>
            <a:xfrm>
              <a:off x="2873900" y="2799950"/>
              <a:ext cx="77575" cy="76500"/>
            </a:xfrm>
            <a:custGeom>
              <a:avLst/>
              <a:gdLst/>
              <a:ahLst/>
              <a:cxnLst/>
              <a:rect l="l" t="t" r="r" b="b"/>
              <a:pathLst>
                <a:path w="3103" h="3060" extrusionOk="0">
                  <a:moveTo>
                    <a:pt x="2969" y="0"/>
                  </a:moveTo>
                  <a:lnTo>
                    <a:pt x="0" y="668"/>
                  </a:lnTo>
                  <a:cubicBezTo>
                    <a:pt x="0" y="668"/>
                    <a:pt x="667" y="2602"/>
                    <a:pt x="1635" y="3003"/>
                  </a:cubicBezTo>
                  <a:cubicBezTo>
                    <a:pt x="1730" y="3042"/>
                    <a:pt x="1818" y="3060"/>
                    <a:pt x="1900" y="3060"/>
                  </a:cubicBezTo>
                  <a:cubicBezTo>
                    <a:pt x="2652" y="3060"/>
                    <a:pt x="2869" y="1568"/>
                    <a:pt x="2869" y="1568"/>
                  </a:cubicBezTo>
                  <a:lnTo>
                    <a:pt x="3102" y="1568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8"/>
            <p:cNvSpPr/>
            <p:nvPr/>
          </p:nvSpPr>
          <p:spPr>
            <a:xfrm>
              <a:off x="2741300" y="2732725"/>
              <a:ext cx="221000" cy="268375"/>
            </a:xfrm>
            <a:custGeom>
              <a:avLst/>
              <a:gdLst/>
              <a:ahLst/>
              <a:cxnLst/>
              <a:rect l="l" t="t" r="r" b="b"/>
              <a:pathLst>
                <a:path w="8840" h="10735" extrusionOk="0">
                  <a:moveTo>
                    <a:pt x="5674" y="0"/>
                  </a:moveTo>
                  <a:cubicBezTo>
                    <a:pt x="5457" y="0"/>
                    <a:pt x="5231" y="37"/>
                    <a:pt x="5004" y="121"/>
                  </a:cubicBezTo>
                  <a:cubicBezTo>
                    <a:pt x="3803" y="521"/>
                    <a:pt x="3403" y="1922"/>
                    <a:pt x="3069" y="3290"/>
                  </a:cubicBezTo>
                  <a:cubicBezTo>
                    <a:pt x="2702" y="4657"/>
                    <a:pt x="2135" y="5425"/>
                    <a:pt x="1068" y="6392"/>
                  </a:cubicBezTo>
                  <a:cubicBezTo>
                    <a:pt x="0" y="7359"/>
                    <a:pt x="100" y="9261"/>
                    <a:pt x="2369" y="10328"/>
                  </a:cubicBezTo>
                  <a:cubicBezTo>
                    <a:pt x="2983" y="10613"/>
                    <a:pt x="3541" y="10734"/>
                    <a:pt x="4040" y="10734"/>
                  </a:cubicBezTo>
                  <a:cubicBezTo>
                    <a:pt x="5410" y="10734"/>
                    <a:pt x="6341" y="9823"/>
                    <a:pt x="6805" y="8894"/>
                  </a:cubicBezTo>
                  <a:cubicBezTo>
                    <a:pt x="7406" y="7626"/>
                    <a:pt x="7039" y="5725"/>
                    <a:pt x="6939" y="5024"/>
                  </a:cubicBezTo>
                  <a:cubicBezTo>
                    <a:pt x="6839" y="4324"/>
                    <a:pt x="7005" y="3423"/>
                    <a:pt x="7339" y="3357"/>
                  </a:cubicBezTo>
                  <a:cubicBezTo>
                    <a:pt x="7355" y="3353"/>
                    <a:pt x="7370" y="3352"/>
                    <a:pt x="7384" y="3352"/>
                  </a:cubicBezTo>
                  <a:cubicBezTo>
                    <a:pt x="7672" y="3352"/>
                    <a:pt x="7672" y="3957"/>
                    <a:pt x="7672" y="3957"/>
                  </a:cubicBezTo>
                  <a:cubicBezTo>
                    <a:pt x="7672" y="3957"/>
                    <a:pt x="8139" y="3590"/>
                    <a:pt x="8306" y="3090"/>
                  </a:cubicBezTo>
                  <a:cubicBezTo>
                    <a:pt x="8840" y="1422"/>
                    <a:pt x="7472" y="1055"/>
                    <a:pt x="7472" y="1055"/>
                  </a:cubicBezTo>
                  <a:cubicBezTo>
                    <a:pt x="7338" y="625"/>
                    <a:pt x="6576" y="0"/>
                    <a:pt x="5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8"/>
            <p:cNvSpPr/>
            <p:nvPr/>
          </p:nvSpPr>
          <p:spPr>
            <a:xfrm>
              <a:off x="3202450" y="3623875"/>
              <a:ext cx="723875" cy="957375"/>
            </a:xfrm>
            <a:custGeom>
              <a:avLst/>
              <a:gdLst/>
              <a:ahLst/>
              <a:cxnLst/>
              <a:rect l="l" t="t" r="r" b="b"/>
              <a:pathLst>
                <a:path w="28955" h="38295" extrusionOk="0">
                  <a:moveTo>
                    <a:pt x="168" y="10041"/>
                  </a:moveTo>
                  <a:cubicBezTo>
                    <a:pt x="1" y="15378"/>
                    <a:pt x="1535" y="24484"/>
                    <a:pt x="13844" y="32090"/>
                  </a:cubicBezTo>
                  <a:cubicBezTo>
                    <a:pt x="23885" y="38294"/>
                    <a:pt x="28821" y="36727"/>
                    <a:pt x="28888" y="31990"/>
                  </a:cubicBezTo>
                  <a:cubicBezTo>
                    <a:pt x="28955" y="27220"/>
                    <a:pt x="25586" y="24384"/>
                    <a:pt x="21349" y="18981"/>
                  </a:cubicBezTo>
                  <a:cubicBezTo>
                    <a:pt x="17113" y="13543"/>
                    <a:pt x="15245" y="3870"/>
                    <a:pt x="9908" y="768"/>
                  </a:cubicBezTo>
                  <a:cubicBezTo>
                    <a:pt x="9041" y="267"/>
                    <a:pt x="8073" y="0"/>
                    <a:pt x="7139" y="0"/>
                  </a:cubicBezTo>
                  <a:cubicBezTo>
                    <a:pt x="3804" y="0"/>
                    <a:pt x="401" y="3169"/>
                    <a:pt x="168" y="10041"/>
                  </a:cubicBezTo>
                  <a:close/>
                </a:path>
              </a:pathLst>
            </a:custGeom>
            <a:solidFill>
              <a:srgbClr val="F88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8"/>
            <p:cNvSpPr/>
            <p:nvPr/>
          </p:nvSpPr>
          <p:spPr>
            <a:xfrm>
              <a:off x="3179100" y="3635550"/>
              <a:ext cx="724725" cy="957375"/>
            </a:xfrm>
            <a:custGeom>
              <a:avLst/>
              <a:gdLst/>
              <a:ahLst/>
              <a:cxnLst/>
              <a:rect l="l" t="t" r="r" b="b"/>
              <a:pathLst>
                <a:path w="28989" h="38295" extrusionOk="0">
                  <a:moveTo>
                    <a:pt x="201" y="10041"/>
                  </a:moveTo>
                  <a:cubicBezTo>
                    <a:pt x="1" y="15378"/>
                    <a:pt x="1535" y="24518"/>
                    <a:pt x="13844" y="32090"/>
                  </a:cubicBezTo>
                  <a:cubicBezTo>
                    <a:pt x="23885" y="38294"/>
                    <a:pt x="28821" y="36760"/>
                    <a:pt x="28888" y="31990"/>
                  </a:cubicBezTo>
                  <a:cubicBezTo>
                    <a:pt x="28988" y="27220"/>
                    <a:pt x="25586" y="24418"/>
                    <a:pt x="21349" y="18981"/>
                  </a:cubicBezTo>
                  <a:cubicBezTo>
                    <a:pt x="17146" y="13543"/>
                    <a:pt x="15245" y="3870"/>
                    <a:pt x="9908" y="768"/>
                  </a:cubicBezTo>
                  <a:cubicBezTo>
                    <a:pt x="9041" y="267"/>
                    <a:pt x="8107" y="0"/>
                    <a:pt x="7139" y="0"/>
                  </a:cubicBezTo>
                  <a:cubicBezTo>
                    <a:pt x="3804" y="0"/>
                    <a:pt x="434" y="3169"/>
                    <a:pt x="201" y="10041"/>
                  </a:cubicBezTo>
                  <a:close/>
                </a:path>
              </a:pathLst>
            </a:custGeom>
            <a:solidFill>
              <a:srgbClr val="F8A5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8"/>
            <p:cNvSpPr/>
            <p:nvPr/>
          </p:nvSpPr>
          <p:spPr>
            <a:xfrm>
              <a:off x="3256675" y="3996325"/>
              <a:ext cx="113425" cy="149925"/>
            </a:xfrm>
            <a:custGeom>
              <a:avLst/>
              <a:gdLst/>
              <a:ahLst/>
              <a:cxnLst/>
              <a:rect l="l" t="t" r="r" b="b"/>
              <a:pathLst>
                <a:path w="4537" h="5997" extrusionOk="0">
                  <a:moveTo>
                    <a:pt x="1255" y="1"/>
                  </a:moveTo>
                  <a:cubicBezTo>
                    <a:pt x="507" y="1"/>
                    <a:pt x="0" y="613"/>
                    <a:pt x="0" y="1681"/>
                  </a:cubicBezTo>
                  <a:cubicBezTo>
                    <a:pt x="0" y="3182"/>
                    <a:pt x="1001" y="4983"/>
                    <a:pt x="2268" y="5684"/>
                  </a:cubicBezTo>
                  <a:cubicBezTo>
                    <a:pt x="2624" y="5895"/>
                    <a:pt x="2964" y="5996"/>
                    <a:pt x="3267" y="5996"/>
                  </a:cubicBezTo>
                  <a:cubicBezTo>
                    <a:pt x="4013" y="5996"/>
                    <a:pt x="4537" y="5384"/>
                    <a:pt x="4537" y="4316"/>
                  </a:cubicBezTo>
                  <a:cubicBezTo>
                    <a:pt x="4537" y="2815"/>
                    <a:pt x="3503" y="1014"/>
                    <a:pt x="2268" y="313"/>
                  </a:cubicBezTo>
                  <a:cubicBezTo>
                    <a:pt x="1903" y="101"/>
                    <a:pt x="1559" y="1"/>
                    <a:pt x="1255" y="1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8"/>
            <p:cNvSpPr/>
            <p:nvPr/>
          </p:nvSpPr>
          <p:spPr>
            <a:xfrm>
              <a:off x="3392600" y="4190450"/>
              <a:ext cx="95075" cy="126100"/>
            </a:xfrm>
            <a:custGeom>
              <a:avLst/>
              <a:gdLst/>
              <a:ahLst/>
              <a:cxnLst/>
              <a:rect l="l" t="t" r="r" b="b"/>
              <a:pathLst>
                <a:path w="3803" h="5044" extrusionOk="0">
                  <a:moveTo>
                    <a:pt x="1074" y="1"/>
                  </a:moveTo>
                  <a:cubicBezTo>
                    <a:pt x="444" y="1"/>
                    <a:pt x="0" y="515"/>
                    <a:pt x="0" y="1421"/>
                  </a:cubicBezTo>
                  <a:cubicBezTo>
                    <a:pt x="0" y="2655"/>
                    <a:pt x="868" y="4190"/>
                    <a:pt x="1902" y="4790"/>
                  </a:cubicBezTo>
                  <a:cubicBezTo>
                    <a:pt x="2206" y="4961"/>
                    <a:pt x="2491" y="5043"/>
                    <a:pt x="2744" y="5043"/>
                  </a:cubicBezTo>
                  <a:cubicBezTo>
                    <a:pt x="3377" y="5043"/>
                    <a:pt x="3803" y="4529"/>
                    <a:pt x="3803" y="3623"/>
                  </a:cubicBezTo>
                  <a:cubicBezTo>
                    <a:pt x="3803" y="2389"/>
                    <a:pt x="2969" y="854"/>
                    <a:pt x="1902" y="254"/>
                  </a:cubicBezTo>
                  <a:cubicBezTo>
                    <a:pt x="1607" y="83"/>
                    <a:pt x="1326" y="1"/>
                    <a:pt x="1074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8"/>
            <p:cNvSpPr/>
            <p:nvPr/>
          </p:nvSpPr>
          <p:spPr>
            <a:xfrm>
              <a:off x="3551050" y="4307175"/>
              <a:ext cx="85075" cy="112800"/>
            </a:xfrm>
            <a:custGeom>
              <a:avLst/>
              <a:gdLst/>
              <a:ahLst/>
              <a:cxnLst/>
              <a:rect l="l" t="t" r="r" b="b"/>
              <a:pathLst>
                <a:path w="3403" h="4512" extrusionOk="0">
                  <a:moveTo>
                    <a:pt x="966" y="0"/>
                  </a:moveTo>
                  <a:cubicBezTo>
                    <a:pt x="397" y="0"/>
                    <a:pt x="0" y="464"/>
                    <a:pt x="0" y="1255"/>
                  </a:cubicBezTo>
                  <a:cubicBezTo>
                    <a:pt x="0" y="2390"/>
                    <a:pt x="767" y="3724"/>
                    <a:pt x="1701" y="4291"/>
                  </a:cubicBezTo>
                  <a:cubicBezTo>
                    <a:pt x="1963" y="4440"/>
                    <a:pt x="2211" y="4511"/>
                    <a:pt x="2433" y="4511"/>
                  </a:cubicBezTo>
                  <a:cubicBezTo>
                    <a:pt x="3004" y="4511"/>
                    <a:pt x="3403" y="4040"/>
                    <a:pt x="3403" y="3223"/>
                  </a:cubicBezTo>
                  <a:cubicBezTo>
                    <a:pt x="3403" y="2123"/>
                    <a:pt x="2635" y="788"/>
                    <a:pt x="1701" y="221"/>
                  </a:cubicBezTo>
                  <a:cubicBezTo>
                    <a:pt x="1439" y="71"/>
                    <a:pt x="1189" y="0"/>
                    <a:pt x="966" y="0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8"/>
            <p:cNvSpPr/>
            <p:nvPr/>
          </p:nvSpPr>
          <p:spPr>
            <a:xfrm>
              <a:off x="3689475" y="4364525"/>
              <a:ext cx="71750" cy="96500"/>
            </a:xfrm>
            <a:custGeom>
              <a:avLst/>
              <a:gdLst/>
              <a:ahLst/>
              <a:cxnLst/>
              <a:rect l="l" t="t" r="r" b="b"/>
              <a:pathLst>
                <a:path w="2870" h="3860" extrusionOk="0">
                  <a:moveTo>
                    <a:pt x="806" y="1"/>
                  </a:moveTo>
                  <a:cubicBezTo>
                    <a:pt x="326" y="1"/>
                    <a:pt x="0" y="403"/>
                    <a:pt x="0" y="1096"/>
                  </a:cubicBezTo>
                  <a:cubicBezTo>
                    <a:pt x="0" y="2030"/>
                    <a:pt x="634" y="3198"/>
                    <a:pt x="1435" y="3665"/>
                  </a:cubicBezTo>
                  <a:cubicBezTo>
                    <a:pt x="1661" y="3797"/>
                    <a:pt x="1875" y="3860"/>
                    <a:pt x="2064" y="3860"/>
                  </a:cubicBezTo>
                  <a:cubicBezTo>
                    <a:pt x="2543" y="3860"/>
                    <a:pt x="2869" y="3458"/>
                    <a:pt x="2869" y="2764"/>
                  </a:cubicBezTo>
                  <a:cubicBezTo>
                    <a:pt x="2869" y="1830"/>
                    <a:pt x="2235" y="663"/>
                    <a:pt x="1435" y="196"/>
                  </a:cubicBezTo>
                  <a:cubicBezTo>
                    <a:pt x="1208" y="63"/>
                    <a:pt x="995" y="1"/>
                    <a:pt x="8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8"/>
            <p:cNvSpPr/>
            <p:nvPr/>
          </p:nvSpPr>
          <p:spPr>
            <a:xfrm>
              <a:off x="4116450" y="3534650"/>
              <a:ext cx="1300125" cy="1096625"/>
            </a:xfrm>
            <a:custGeom>
              <a:avLst/>
              <a:gdLst/>
              <a:ahLst/>
              <a:cxnLst/>
              <a:rect l="l" t="t" r="r" b="b"/>
              <a:pathLst>
                <a:path w="52005" h="43865" extrusionOk="0">
                  <a:moveTo>
                    <a:pt x="0" y="29221"/>
                  </a:moveTo>
                  <a:lnTo>
                    <a:pt x="0" y="43431"/>
                  </a:lnTo>
                  <a:lnTo>
                    <a:pt x="767" y="43865"/>
                  </a:lnTo>
                  <a:lnTo>
                    <a:pt x="51237" y="14210"/>
                  </a:lnTo>
                  <a:lnTo>
                    <a:pt x="52004" y="434"/>
                  </a:lnTo>
                  <a:lnTo>
                    <a:pt x="51237" y="0"/>
                  </a:lnTo>
                  <a:close/>
                </a:path>
              </a:pathLst>
            </a:custGeom>
            <a:solidFill>
              <a:srgbClr val="F88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8"/>
            <p:cNvSpPr/>
            <p:nvPr/>
          </p:nvSpPr>
          <p:spPr>
            <a:xfrm>
              <a:off x="4135625" y="3546325"/>
              <a:ext cx="1280950" cy="1085800"/>
            </a:xfrm>
            <a:custGeom>
              <a:avLst/>
              <a:gdLst/>
              <a:ahLst/>
              <a:cxnLst/>
              <a:rect l="l" t="t" r="r" b="b"/>
              <a:pathLst>
                <a:path w="51238" h="43432" extrusionOk="0">
                  <a:moveTo>
                    <a:pt x="0" y="29188"/>
                  </a:moveTo>
                  <a:lnTo>
                    <a:pt x="0" y="43431"/>
                  </a:lnTo>
                  <a:lnTo>
                    <a:pt x="51237" y="14177"/>
                  </a:lnTo>
                  <a:lnTo>
                    <a:pt x="51237" y="0"/>
                  </a:lnTo>
                  <a:close/>
                </a:path>
              </a:pathLst>
            </a:custGeom>
            <a:solidFill>
              <a:srgbClr val="F8A5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28"/>
            <p:cNvSpPr/>
            <p:nvPr/>
          </p:nvSpPr>
          <p:spPr>
            <a:xfrm>
              <a:off x="4178150" y="4250975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28"/>
            <p:cNvSpPr/>
            <p:nvPr/>
          </p:nvSpPr>
          <p:spPr>
            <a:xfrm>
              <a:off x="4198175" y="42401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8"/>
            <p:cNvSpPr/>
            <p:nvPr/>
          </p:nvSpPr>
          <p:spPr>
            <a:xfrm>
              <a:off x="4218175" y="4228475"/>
              <a:ext cx="25" cy="80075"/>
            </a:xfrm>
            <a:custGeom>
              <a:avLst/>
              <a:gdLst/>
              <a:ahLst/>
              <a:cxnLst/>
              <a:rect l="l" t="t" r="r" b="b"/>
              <a:pathLst>
                <a:path w="1" h="3203" fill="none" extrusionOk="0">
                  <a:moveTo>
                    <a:pt x="1" y="0"/>
                  </a:moveTo>
                  <a:lnTo>
                    <a:pt x="1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8"/>
            <p:cNvSpPr/>
            <p:nvPr/>
          </p:nvSpPr>
          <p:spPr>
            <a:xfrm>
              <a:off x="4238200" y="42176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8"/>
            <p:cNvSpPr/>
            <p:nvPr/>
          </p:nvSpPr>
          <p:spPr>
            <a:xfrm>
              <a:off x="4258200" y="42059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8"/>
            <p:cNvSpPr/>
            <p:nvPr/>
          </p:nvSpPr>
          <p:spPr>
            <a:xfrm>
              <a:off x="4278225" y="4194275"/>
              <a:ext cx="25" cy="105100"/>
            </a:xfrm>
            <a:custGeom>
              <a:avLst/>
              <a:gdLst/>
              <a:ahLst/>
              <a:cxnLst/>
              <a:rect l="l" t="t" r="r" b="b"/>
              <a:pathLst>
                <a:path w="1" h="4204" fill="none" extrusionOk="0">
                  <a:moveTo>
                    <a:pt x="1" y="1"/>
                  </a:moveTo>
                  <a:lnTo>
                    <a:pt x="1" y="4204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8"/>
            <p:cNvSpPr/>
            <p:nvPr/>
          </p:nvSpPr>
          <p:spPr>
            <a:xfrm>
              <a:off x="4298250" y="4183425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8"/>
            <p:cNvSpPr/>
            <p:nvPr/>
          </p:nvSpPr>
          <p:spPr>
            <a:xfrm>
              <a:off x="4318250" y="417175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8"/>
            <p:cNvSpPr/>
            <p:nvPr/>
          </p:nvSpPr>
          <p:spPr>
            <a:xfrm>
              <a:off x="4337425" y="4160075"/>
              <a:ext cx="25" cy="80100"/>
            </a:xfrm>
            <a:custGeom>
              <a:avLst/>
              <a:gdLst/>
              <a:ahLst/>
              <a:cxnLst/>
              <a:rect l="l" t="t" r="r" b="b"/>
              <a:pathLst>
                <a:path w="1" h="3204" fill="none" extrusionOk="0">
                  <a:moveTo>
                    <a:pt x="1" y="1"/>
                  </a:moveTo>
                  <a:lnTo>
                    <a:pt x="1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8"/>
            <p:cNvSpPr/>
            <p:nvPr/>
          </p:nvSpPr>
          <p:spPr>
            <a:xfrm>
              <a:off x="4357450" y="41492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8"/>
            <p:cNvSpPr/>
            <p:nvPr/>
          </p:nvSpPr>
          <p:spPr>
            <a:xfrm>
              <a:off x="4377475" y="4137575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8"/>
            <p:cNvSpPr/>
            <p:nvPr/>
          </p:nvSpPr>
          <p:spPr>
            <a:xfrm>
              <a:off x="4397475" y="4126725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1" y="1"/>
                  </a:moveTo>
                  <a:lnTo>
                    <a:pt x="1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8"/>
            <p:cNvSpPr/>
            <p:nvPr/>
          </p:nvSpPr>
          <p:spPr>
            <a:xfrm>
              <a:off x="4417500" y="411505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8"/>
            <p:cNvSpPr/>
            <p:nvPr/>
          </p:nvSpPr>
          <p:spPr>
            <a:xfrm>
              <a:off x="4437500" y="4103375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8"/>
            <p:cNvSpPr/>
            <p:nvPr/>
          </p:nvSpPr>
          <p:spPr>
            <a:xfrm>
              <a:off x="4457525" y="4092550"/>
              <a:ext cx="25" cy="79225"/>
            </a:xfrm>
            <a:custGeom>
              <a:avLst/>
              <a:gdLst/>
              <a:ahLst/>
              <a:cxnLst/>
              <a:rect l="l" t="t" r="r" b="b"/>
              <a:pathLst>
                <a:path w="1" h="3169" fill="none" extrusionOk="0">
                  <a:moveTo>
                    <a:pt x="0" y="0"/>
                  </a:moveTo>
                  <a:lnTo>
                    <a:pt x="0" y="31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8"/>
            <p:cNvSpPr/>
            <p:nvPr/>
          </p:nvSpPr>
          <p:spPr>
            <a:xfrm>
              <a:off x="4477525" y="408087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8"/>
            <p:cNvSpPr/>
            <p:nvPr/>
          </p:nvSpPr>
          <p:spPr>
            <a:xfrm>
              <a:off x="4497550" y="40700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8"/>
            <p:cNvSpPr/>
            <p:nvPr/>
          </p:nvSpPr>
          <p:spPr>
            <a:xfrm>
              <a:off x="4516725" y="4058350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1" y="0"/>
                  </a:moveTo>
                  <a:lnTo>
                    <a:pt x="1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8"/>
            <p:cNvSpPr/>
            <p:nvPr/>
          </p:nvSpPr>
          <p:spPr>
            <a:xfrm>
              <a:off x="4536750" y="4046675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8"/>
            <p:cNvSpPr/>
            <p:nvPr/>
          </p:nvSpPr>
          <p:spPr>
            <a:xfrm>
              <a:off x="4556750" y="4035825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8"/>
            <p:cNvSpPr/>
            <p:nvPr/>
          </p:nvSpPr>
          <p:spPr>
            <a:xfrm>
              <a:off x="4576775" y="4024150"/>
              <a:ext cx="25" cy="80100"/>
            </a:xfrm>
            <a:custGeom>
              <a:avLst/>
              <a:gdLst/>
              <a:ahLst/>
              <a:cxnLst/>
              <a:rect l="l" t="t" r="r" b="b"/>
              <a:pathLst>
                <a:path w="1" h="3204" fill="none" extrusionOk="0">
                  <a:moveTo>
                    <a:pt x="0" y="1"/>
                  </a:moveTo>
                  <a:lnTo>
                    <a:pt x="0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8"/>
            <p:cNvSpPr/>
            <p:nvPr/>
          </p:nvSpPr>
          <p:spPr>
            <a:xfrm>
              <a:off x="4596775" y="40133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8"/>
            <p:cNvSpPr/>
            <p:nvPr/>
          </p:nvSpPr>
          <p:spPr>
            <a:xfrm>
              <a:off x="4616800" y="40016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8"/>
            <p:cNvSpPr/>
            <p:nvPr/>
          </p:nvSpPr>
          <p:spPr>
            <a:xfrm>
              <a:off x="4636825" y="3989975"/>
              <a:ext cx="25" cy="105100"/>
            </a:xfrm>
            <a:custGeom>
              <a:avLst/>
              <a:gdLst/>
              <a:ahLst/>
              <a:cxnLst/>
              <a:rect l="l" t="t" r="r" b="b"/>
              <a:pathLst>
                <a:path w="1" h="4204" fill="none" extrusionOk="0">
                  <a:moveTo>
                    <a:pt x="0" y="0"/>
                  </a:moveTo>
                  <a:lnTo>
                    <a:pt x="0" y="4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8"/>
            <p:cNvSpPr/>
            <p:nvPr/>
          </p:nvSpPr>
          <p:spPr>
            <a:xfrm>
              <a:off x="4656825" y="39791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28"/>
            <p:cNvSpPr/>
            <p:nvPr/>
          </p:nvSpPr>
          <p:spPr>
            <a:xfrm>
              <a:off x="4676850" y="39674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28"/>
            <p:cNvSpPr/>
            <p:nvPr/>
          </p:nvSpPr>
          <p:spPr>
            <a:xfrm>
              <a:off x="4696025" y="3956600"/>
              <a:ext cx="25" cy="79250"/>
            </a:xfrm>
            <a:custGeom>
              <a:avLst/>
              <a:gdLst/>
              <a:ahLst/>
              <a:cxnLst/>
              <a:rect l="l" t="t" r="r" b="b"/>
              <a:pathLst>
                <a:path w="1" h="3170" fill="none" extrusionOk="0">
                  <a:moveTo>
                    <a:pt x="0" y="1"/>
                  </a:moveTo>
                  <a:lnTo>
                    <a:pt x="0" y="3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28"/>
            <p:cNvSpPr/>
            <p:nvPr/>
          </p:nvSpPr>
          <p:spPr>
            <a:xfrm>
              <a:off x="4716050" y="3944925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8"/>
            <p:cNvSpPr/>
            <p:nvPr/>
          </p:nvSpPr>
          <p:spPr>
            <a:xfrm>
              <a:off x="4736050" y="3933250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8"/>
            <p:cNvSpPr/>
            <p:nvPr/>
          </p:nvSpPr>
          <p:spPr>
            <a:xfrm>
              <a:off x="4756075" y="3922425"/>
              <a:ext cx="25" cy="104250"/>
            </a:xfrm>
            <a:custGeom>
              <a:avLst/>
              <a:gdLst/>
              <a:ahLst/>
              <a:cxnLst/>
              <a:rect l="l" t="t" r="r" b="b"/>
              <a:pathLst>
                <a:path w="1" h="4170" fill="none" extrusionOk="0">
                  <a:moveTo>
                    <a:pt x="0" y="0"/>
                  </a:moveTo>
                  <a:lnTo>
                    <a:pt x="0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8"/>
            <p:cNvSpPr/>
            <p:nvPr/>
          </p:nvSpPr>
          <p:spPr>
            <a:xfrm>
              <a:off x="4776075" y="39107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8"/>
            <p:cNvSpPr/>
            <p:nvPr/>
          </p:nvSpPr>
          <p:spPr>
            <a:xfrm>
              <a:off x="4796100" y="3899075"/>
              <a:ext cx="25" cy="60050"/>
            </a:xfrm>
            <a:custGeom>
              <a:avLst/>
              <a:gdLst/>
              <a:ahLst/>
              <a:cxnLst/>
              <a:rect l="l" t="t" r="r" b="b"/>
              <a:pathLst>
                <a:path w="1" h="2402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8"/>
            <p:cNvSpPr/>
            <p:nvPr/>
          </p:nvSpPr>
          <p:spPr>
            <a:xfrm>
              <a:off x="4816100" y="3888225"/>
              <a:ext cx="25" cy="79250"/>
            </a:xfrm>
            <a:custGeom>
              <a:avLst/>
              <a:gdLst/>
              <a:ahLst/>
              <a:cxnLst/>
              <a:rect l="l" t="t" r="r" b="b"/>
              <a:pathLst>
                <a:path w="1" h="3170" fill="none" extrusionOk="0">
                  <a:moveTo>
                    <a:pt x="1" y="1"/>
                  </a:moveTo>
                  <a:lnTo>
                    <a:pt x="1" y="31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8"/>
            <p:cNvSpPr/>
            <p:nvPr/>
          </p:nvSpPr>
          <p:spPr>
            <a:xfrm>
              <a:off x="4836125" y="387655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8"/>
            <p:cNvSpPr/>
            <p:nvPr/>
          </p:nvSpPr>
          <p:spPr>
            <a:xfrm>
              <a:off x="4856150" y="386570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8"/>
            <p:cNvSpPr/>
            <p:nvPr/>
          </p:nvSpPr>
          <p:spPr>
            <a:xfrm>
              <a:off x="4875325" y="3854025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0" y="1"/>
                  </a:moveTo>
                  <a:lnTo>
                    <a:pt x="0" y="4171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8"/>
            <p:cNvSpPr/>
            <p:nvPr/>
          </p:nvSpPr>
          <p:spPr>
            <a:xfrm>
              <a:off x="4895325" y="3842350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8"/>
            <p:cNvSpPr/>
            <p:nvPr/>
          </p:nvSpPr>
          <p:spPr>
            <a:xfrm>
              <a:off x="4915350" y="38315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8"/>
            <p:cNvSpPr/>
            <p:nvPr/>
          </p:nvSpPr>
          <p:spPr>
            <a:xfrm>
              <a:off x="4935350" y="3819850"/>
              <a:ext cx="25" cy="80075"/>
            </a:xfrm>
            <a:custGeom>
              <a:avLst/>
              <a:gdLst/>
              <a:ahLst/>
              <a:cxnLst/>
              <a:rect l="l" t="t" r="r" b="b"/>
              <a:pathLst>
                <a:path w="1" h="3203" fill="none" extrusionOk="0">
                  <a:moveTo>
                    <a:pt x="1" y="0"/>
                  </a:moveTo>
                  <a:lnTo>
                    <a:pt x="1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8"/>
            <p:cNvSpPr/>
            <p:nvPr/>
          </p:nvSpPr>
          <p:spPr>
            <a:xfrm>
              <a:off x="4955375" y="380900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8"/>
            <p:cNvSpPr/>
            <p:nvPr/>
          </p:nvSpPr>
          <p:spPr>
            <a:xfrm>
              <a:off x="4975400" y="37973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8"/>
            <p:cNvSpPr/>
            <p:nvPr/>
          </p:nvSpPr>
          <p:spPr>
            <a:xfrm>
              <a:off x="4995400" y="3785650"/>
              <a:ext cx="25" cy="105100"/>
            </a:xfrm>
            <a:custGeom>
              <a:avLst/>
              <a:gdLst/>
              <a:ahLst/>
              <a:cxnLst/>
              <a:rect l="l" t="t" r="r" b="b"/>
              <a:pathLst>
                <a:path w="1" h="4204" fill="none" extrusionOk="0">
                  <a:moveTo>
                    <a:pt x="1" y="1"/>
                  </a:moveTo>
                  <a:lnTo>
                    <a:pt x="1" y="4204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8"/>
            <p:cNvSpPr/>
            <p:nvPr/>
          </p:nvSpPr>
          <p:spPr>
            <a:xfrm>
              <a:off x="5015425" y="377480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8"/>
            <p:cNvSpPr/>
            <p:nvPr/>
          </p:nvSpPr>
          <p:spPr>
            <a:xfrm>
              <a:off x="5035425" y="3763125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8"/>
            <p:cNvSpPr/>
            <p:nvPr/>
          </p:nvSpPr>
          <p:spPr>
            <a:xfrm>
              <a:off x="5054625" y="3752300"/>
              <a:ext cx="25" cy="79250"/>
            </a:xfrm>
            <a:custGeom>
              <a:avLst/>
              <a:gdLst/>
              <a:ahLst/>
              <a:cxnLst/>
              <a:rect l="l" t="t" r="r" b="b"/>
              <a:pathLst>
                <a:path w="1" h="3170" fill="none" extrusionOk="0">
                  <a:moveTo>
                    <a:pt x="0" y="0"/>
                  </a:moveTo>
                  <a:lnTo>
                    <a:pt x="0" y="31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8"/>
            <p:cNvSpPr/>
            <p:nvPr/>
          </p:nvSpPr>
          <p:spPr>
            <a:xfrm>
              <a:off x="5074625" y="37406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8"/>
            <p:cNvSpPr/>
            <p:nvPr/>
          </p:nvSpPr>
          <p:spPr>
            <a:xfrm>
              <a:off x="5094650" y="3728950"/>
              <a:ext cx="25" cy="60050"/>
            </a:xfrm>
            <a:custGeom>
              <a:avLst/>
              <a:gdLst/>
              <a:ahLst/>
              <a:cxnLst/>
              <a:rect l="l" t="t" r="r" b="b"/>
              <a:pathLst>
                <a:path w="1" h="2402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8"/>
            <p:cNvSpPr/>
            <p:nvPr/>
          </p:nvSpPr>
          <p:spPr>
            <a:xfrm>
              <a:off x="5114650" y="3718100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1" y="1"/>
                  </a:moveTo>
                  <a:lnTo>
                    <a:pt x="1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8"/>
            <p:cNvSpPr/>
            <p:nvPr/>
          </p:nvSpPr>
          <p:spPr>
            <a:xfrm>
              <a:off x="5134675" y="37064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1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8"/>
            <p:cNvSpPr/>
            <p:nvPr/>
          </p:nvSpPr>
          <p:spPr>
            <a:xfrm>
              <a:off x="5154675" y="3694750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1" y="1"/>
                  </a:moveTo>
                  <a:lnTo>
                    <a:pt x="1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8"/>
            <p:cNvSpPr/>
            <p:nvPr/>
          </p:nvSpPr>
          <p:spPr>
            <a:xfrm>
              <a:off x="5174700" y="3683925"/>
              <a:ext cx="25" cy="79225"/>
            </a:xfrm>
            <a:custGeom>
              <a:avLst/>
              <a:gdLst/>
              <a:ahLst/>
              <a:cxnLst/>
              <a:rect l="l" t="t" r="r" b="b"/>
              <a:pathLst>
                <a:path w="1" h="3169" fill="none" extrusionOk="0">
                  <a:moveTo>
                    <a:pt x="0" y="0"/>
                  </a:moveTo>
                  <a:lnTo>
                    <a:pt x="0" y="31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8"/>
            <p:cNvSpPr/>
            <p:nvPr/>
          </p:nvSpPr>
          <p:spPr>
            <a:xfrm>
              <a:off x="5194725" y="3672250"/>
              <a:ext cx="25" cy="60050"/>
            </a:xfrm>
            <a:custGeom>
              <a:avLst/>
              <a:gdLst/>
              <a:ahLst/>
              <a:cxnLst/>
              <a:rect l="l" t="t" r="r" b="b"/>
              <a:pathLst>
                <a:path w="1" h="2402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8"/>
            <p:cNvSpPr/>
            <p:nvPr/>
          </p:nvSpPr>
          <p:spPr>
            <a:xfrm>
              <a:off x="5214725" y="366140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8"/>
            <p:cNvSpPr/>
            <p:nvPr/>
          </p:nvSpPr>
          <p:spPr>
            <a:xfrm>
              <a:off x="5233900" y="3649725"/>
              <a:ext cx="25" cy="104250"/>
            </a:xfrm>
            <a:custGeom>
              <a:avLst/>
              <a:gdLst/>
              <a:ahLst/>
              <a:cxnLst/>
              <a:rect l="l" t="t" r="r" b="b"/>
              <a:pathLst>
                <a:path w="1" h="4170" fill="none" extrusionOk="0">
                  <a:moveTo>
                    <a:pt x="1" y="0"/>
                  </a:moveTo>
                  <a:lnTo>
                    <a:pt x="1" y="4170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8"/>
            <p:cNvSpPr/>
            <p:nvPr/>
          </p:nvSpPr>
          <p:spPr>
            <a:xfrm>
              <a:off x="5253925" y="3638050"/>
              <a:ext cx="25" cy="60075"/>
            </a:xfrm>
            <a:custGeom>
              <a:avLst/>
              <a:gdLst/>
              <a:ahLst/>
              <a:cxnLst/>
              <a:rect l="l" t="t" r="r" b="b"/>
              <a:pathLst>
                <a:path w="1" h="2403" fill="none" extrusionOk="0">
                  <a:moveTo>
                    <a:pt x="0" y="0"/>
                  </a:moveTo>
                  <a:lnTo>
                    <a:pt x="0" y="2402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8"/>
            <p:cNvSpPr/>
            <p:nvPr/>
          </p:nvSpPr>
          <p:spPr>
            <a:xfrm>
              <a:off x="5273925" y="3627200"/>
              <a:ext cx="25" cy="59250"/>
            </a:xfrm>
            <a:custGeom>
              <a:avLst/>
              <a:gdLst/>
              <a:ahLst/>
              <a:cxnLst/>
              <a:rect l="l" t="t" r="r" b="b"/>
              <a:pathLst>
                <a:path w="1" h="2370" fill="none" extrusionOk="0">
                  <a:moveTo>
                    <a:pt x="1" y="1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8"/>
            <p:cNvSpPr/>
            <p:nvPr/>
          </p:nvSpPr>
          <p:spPr>
            <a:xfrm>
              <a:off x="5293950" y="3615525"/>
              <a:ext cx="25" cy="80075"/>
            </a:xfrm>
            <a:custGeom>
              <a:avLst/>
              <a:gdLst/>
              <a:ahLst/>
              <a:cxnLst/>
              <a:rect l="l" t="t" r="r" b="b"/>
              <a:pathLst>
                <a:path w="1" h="3203" fill="none" extrusionOk="0">
                  <a:moveTo>
                    <a:pt x="1" y="1"/>
                  </a:moveTo>
                  <a:lnTo>
                    <a:pt x="1" y="3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8"/>
            <p:cNvSpPr/>
            <p:nvPr/>
          </p:nvSpPr>
          <p:spPr>
            <a:xfrm>
              <a:off x="5313975" y="360470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8"/>
            <p:cNvSpPr/>
            <p:nvPr/>
          </p:nvSpPr>
          <p:spPr>
            <a:xfrm>
              <a:off x="5333975" y="35930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8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8"/>
            <p:cNvSpPr/>
            <p:nvPr/>
          </p:nvSpPr>
          <p:spPr>
            <a:xfrm>
              <a:off x="5354000" y="3581350"/>
              <a:ext cx="25" cy="105100"/>
            </a:xfrm>
            <a:custGeom>
              <a:avLst/>
              <a:gdLst/>
              <a:ahLst/>
              <a:cxnLst/>
              <a:rect l="l" t="t" r="r" b="b"/>
              <a:pathLst>
                <a:path w="1" h="4204" fill="none" extrusionOk="0">
                  <a:moveTo>
                    <a:pt x="0" y="0"/>
                  </a:moveTo>
                  <a:lnTo>
                    <a:pt x="0" y="4203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8"/>
            <p:cNvSpPr/>
            <p:nvPr/>
          </p:nvSpPr>
          <p:spPr>
            <a:xfrm>
              <a:off x="5374000" y="3570500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1" y="0"/>
                  </a:moveTo>
                  <a:lnTo>
                    <a:pt x="1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8"/>
            <p:cNvSpPr/>
            <p:nvPr/>
          </p:nvSpPr>
          <p:spPr>
            <a:xfrm>
              <a:off x="5394025" y="3558825"/>
              <a:ext cx="25" cy="59225"/>
            </a:xfrm>
            <a:custGeom>
              <a:avLst/>
              <a:gdLst/>
              <a:ahLst/>
              <a:cxnLst/>
              <a:rect l="l" t="t" r="r" b="b"/>
              <a:pathLst>
                <a:path w="1" h="2369" fill="none" extrusionOk="0">
                  <a:moveTo>
                    <a:pt x="0" y="0"/>
                  </a:moveTo>
                  <a:lnTo>
                    <a:pt x="0" y="2369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8"/>
            <p:cNvSpPr/>
            <p:nvPr/>
          </p:nvSpPr>
          <p:spPr>
            <a:xfrm>
              <a:off x="4158150" y="4262650"/>
              <a:ext cx="25" cy="104275"/>
            </a:xfrm>
            <a:custGeom>
              <a:avLst/>
              <a:gdLst/>
              <a:ahLst/>
              <a:cxnLst/>
              <a:rect l="l" t="t" r="r" b="b"/>
              <a:pathLst>
                <a:path w="1" h="4171" fill="none" extrusionOk="0">
                  <a:moveTo>
                    <a:pt x="0" y="1"/>
                  </a:moveTo>
                  <a:lnTo>
                    <a:pt x="0" y="4171"/>
                  </a:lnTo>
                </a:path>
              </a:pathLst>
            </a:custGeom>
            <a:noFill/>
            <a:ln w="5000" cap="flat" cmpd="sng">
              <a:solidFill>
                <a:srgbClr val="F84F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8"/>
            <p:cNvSpPr/>
            <p:nvPr/>
          </p:nvSpPr>
          <p:spPr>
            <a:xfrm>
              <a:off x="4201500" y="1442525"/>
              <a:ext cx="479550" cy="435950"/>
            </a:xfrm>
            <a:custGeom>
              <a:avLst/>
              <a:gdLst/>
              <a:ahLst/>
              <a:cxnLst/>
              <a:rect l="l" t="t" r="r" b="b"/>
              <a:pathLst>
                <a:path w="19182" h="17438" extrusionOk="0">
                  <a:moveTo>
                    <a:pt x="3687" y="1"/>
                  </a:moveTo>
                  <a:cubicBezTo>
                    <a:pt x="3015" y="1"/>
                    <a:pt x="2412" y="145"/>
                    <a:pt x="1902" y="425"/>
                  </a:cubicBezTo>
                  <a:lnTo>
                    <a:pt x="434" y="1259"/>
                  </a:lnTo>
                  <a:lnTo>
                    <a:pt x="801" y="1393"/>
                  </a:lnTo>
                  <a:cubicBezTo>
                    <a:pt x="301" y="2093"/>
                    <a:pt x="1" y="3061"/>
                    <a:pt x="1" y="4262"/>
                  </a:cubicBezTo>
                  <a:cubicBezTo>
                    <a:pt x="1" y="8331"/>
                    <a:pt x="3303" y="13535"/>
                    <a:pt x="7373" y="15903"/>
                  </a:cubicBezTo>
                  <a:cubicBezTo>
                    <a:pt x="8747" y="16670"/>
                    <a:pt x="9999" y="17039"/>
                    <a:pt x="11100" y="17039"/>
                  </a:cubicBezTo>
                  <a:cubicBezTo>
                    <a:pt x="11147" y="17039"/>
                    <a:pt x="11195" y="17039"/>
                    <a:pt x="11242" y="17037"/>
                  </a:cubicBezTo>
                  <a:lnTo>
                    <a:pt x="11409" y="17438"/>
                  </a:lnTo>
                  <a:lnTo>
                    <a:pt x="13077" y="16504"/>
                  </a:lnTo>
                  <a:cubicBezTo>
                    <a:pt x="13777" y="16037"/>
                    <a:pt x="14278" y="15336"/>
                    <a:pt x="14544" y="14369"/>
                  </a:cubicBezTo>
                  <a:lnTo>
                    <a:pt x="17847" y="16103"/>
                  </a:lnTo>
                  <a:lnTo>
                    <a:pt x="19181" y="15336"/>
                  </a:lnTo>
                  <a:lnTo>
                    <a:pt x="14544" y="10966"/>
                  </a:lnTo>
                  <a:cubicBezTo>
                    <a:pt x="13777" y="7264"/>
                    <a:pt x="10875" y="3161"/>
                    <a:pt x="7373" y="1159"/>
                  </a:cubicBezTo>
                  <a:cubicBezTo>
                    <a:pt x="6034" y="376"/>
                    <a:pt x="4771" y="1"/>
                    <a:pt x="36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8"/>
            <p:cNvSpPr/>
            <p:nvPr/>
          </p:nvSpPr>
          <p:spPr>
            <a:xfrm>
              <a:off x="4168150" y="1461600"/>
              <a:ext cx="479525" cy="426025"/>
            </a:xfrm>
            <a:custGeom>
              <a:avLst/>
              <a:gdLst/>
              <a:ahLst/>
              <a:cxnLst/>
              <a:rect l="l" t="t" r="r" b="b"/>
              <a:pathLst>
                <a:path w="19181" h="17041" extrusionOk="0">
                  <a:moveTo>
                    <a:pt x="3706" y="1"/>
                  </a:moveTo>
                  <a:cubicBezTo>
                    <a:pt x="1492" y="1"/>
                    <a:pt x="0" y="1530"/>
                    <a:pt x="0" y="4266"/>
                  </a:cubicBezTo>
                  <a:cubicBezTo>
                    <a:pt x="0" y="8335"/>
                    <a:pt x="3303" y="13539"/>
                    <a:pt x="7372" y="15907"/>
                  </a:cubicBezTo>
                  <a:cubicBezTo>
                    <a:pt x="8717" y="16676"/>
                    <a:pt x="9973" y="17041"/>
                    <a:pt x="11053" y="17041"/>
                  </a:cubicBezTo>
                  <a:cubicBezTo>
                    <a:pt x="12788" y="17041"/>
                    <a:pt x="14071" y="16100"/>
                    <a:pt x="14544" y="14373"/>
                  </a:cubicBezTo>
                  <a:lnTo>
                    <a:pt x="19181" y="15340"/>
                  </a:lnTo>
                  <a:lnTo>
                    <a:pt x="14544" y="10971"/>
                  </a:lnTo>
                  <a:cubicBezTo>
                    <a:pt x="13777" y="7268"/>
                    <a:pt x="10875" y="3165"/>
                    <a:pt x="7372" y="1130"/>
                  </a:cubicBezTo>
                  <a:cubicBezTo>
                    <a:pt x="6038" y="365"/>
                    <a:pt x="4786" y="1"/>
                    <a:pt x="37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8"/>
            <p:cNvSpPr/>
            <p:nvPr/>
          </p:nvSpPr>
          <p:spPr>
            <a:xfrm>
              <a:off x="4277400" y="1616600"/>
              <a:ext cx="180150" cy="130950"/>
            </a:xfrm>
            <a:custGeom>
              <a:avLst/>
              <a:gdLst/>
              <a:ahLst/>
              <a:cxnLst/>
              <a:rect l="l" t="t" r="r" b="b"/>
              <a:pathLst>
                <a:path w="7206" h="5238" extrusionOk="0">
                  <a:moveTo>
                    <a:pt x="334" y="67"/>
                  </a:moveTo>
                  <a:cubicBezTo>
                    <a:pt x="100" y="167"/>
                    <a:pt x="0" y="467"/>
                    <a:pt x="134" y="701"/>
                  </a:cubicBezTo>
                  <a:lnTo>
                    <a:pt x="2369" y="5004"/>
                  </a:lnTo>
                  <a:cubicBezTo>
                    <a:pt x="2435" y="5137"/>
                    <a:pt x="2569" y="5204"/>
                    <a:pt x="2702" y="5238"/>
                  </a:cubicBezTo>
                  <a:cubicBezTo>
                    <a:pt x="2735" y="5238"/>
                    <a:pt x="2769" y="5238"/>
                    <a:pt x="2802" y="5238"/>
                  </a:cubicBezTo>
                  <a:cubicBezTo>
                    <a:pt x="2902" y="5238"/>
                    <a:pt x="3002" y="5238"/>
                    <a:pt x="3102" y="5171"/>
                  </a:cubicBezTo>
                  <a:lnTo>
                    <a:pt x="6972" y="2235"/>
                  </a:lnTo>
                  <a:cubicBezTo>
                    <a:pt x="7172" y="2069"/>
                    <a:pt x="7205" y="1768"/>
                    <a:pt x="7072" y="1568"/>
                  </a:cubicBezTo>
                  <a:cubicBezTo>
                    <a:pt x="6905" y="1368"/>
                    <a:pt x="6605" y="1335"/>
                    <a:pt x="6405" y="1468"/>
                  </a:cubicBezTo>
                  <a:lnTo>
                    <a:pt x="2969" y="4070"/>
                  </a:lnTo>
                  <a:lnTo>
                    <a:pt x="968" y="234"/>
                  </a:lnTo>
                  <a:cubicBezTo>
                    <a:pt x="867" y="101"/>
                    <a:pt x="701" y="0"/>
                    <a:pt x="534" y="0"/>
                  </a:cubicBezTo>
                  <a:cubicBezTo>
                    <a:pt x="467" y="0"/>
                    <a:pt x="400" y="0"/>
                    <a:pt x="334" y="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30"/>
          <p:cNvSpPr txBox="1">
            <a:spLocks noGrp="1"/>
          </p:cNvSpPr>
          <p:nvPr>
            <p:ph type="title" idx="21"/>
          </p:nvPr>
        </p:nvSpPr>
        <p:spPr>
          <a:xfrm>
            <a:off x="1000125" y="540000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CONTENIDO</a:t>
            </a:r>
            <a:endParaRPr dirty="0"/>
          </a:p>
        </p:txBody>
      </p:sp>
      <p:sp>
        <p:nvSpPr>
          <p:cNvPr id="3841" name="Google Shape;3841;p30"/>
          <p:cNvSpPr/>
          <p:nvPr/>
        </p:nvSpPr>
        <p:spPr>
          <a:xfrm>
            <a:off x="707925" y="1273125"/>
            <a:ext cx="683400" cy="6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30"/>
          <p:cNvSpPr/>
          <p:nvPr/>
        </p:nvSpPr>
        <p:spPr>
          <a:xfrm>
            <a:off x="3200975" y="1273125"/>
            <a:ext cx="683400" cy="6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Google Shape;3843;p30"/>
          <p:cNvSpPr/>
          <p:nvPr/>
        </p:nvSpPr>
        <p:spPr>
          <a:xfrm>
            <a:off x="5705425" y="1273125"/>
            <a:ext cx="683400" cy="6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30"/>
          <p:cNvSpPr txBox="1">
            <a:spLocks noGrp="1"/>
          </p:cNvSpPr>
          <p:nvPr>
            <p:ph type="title"/>
          </p:nvPr>
        </p:nvSpPr>
        <p:spPr>
          <a:xfrm>
            <a:off x="719325" y="1419075"/>
            <a:ext cx="6606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3845" name="Google Shape;3845;p30"/>
          <p:cNvSpPr txBox="1">
            <a:spLocks noGrp="1"/>
          </p:cNvSpPr>
          <p:nvPr>
            <p:ph type="subTitle" idx="2"/>
          </p:nvPr>
        </p:nvSpPr>
        <p:spPr>
          <a:xfrm>
            <a:off x="1391325" y="2152350"/>
            <a:ext cx="19380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 explicará en que consiste el proyecto</a:t>
            </a:r>
            <a:endParaRPr dirty="0"/>
          </a:p>
        </p:txBody>
      </p:sp>
      <p:sp>
        <p:nvSpPr>
          <p:cNvPr id="3846" name="Google Shape;3846;p30"/>
          <p:cNvSpPr txBox="1">
            <a:spLocks noGrp="1"/>
          </p:cNvSpPr>
          <p:nvPr>
            <p:ph type="subTitle" idx="1"/>
          </p:nvPr>
        </p:nvSpPr>
        <p:spPr>
          <a:xfrm>
            <a:off x="1408275" y="1320675"/>
            <a:ext cx="174615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Presentación del producto</a:t>
            </a:r>
            <a:endParaRPr dirty="0"/>
          </a:p>
        </p:txBody>
      </p:sp>
      <p:sp>
        <p:nvSpPr>
          <p:cNvPr id="3847" name="Google Shape;3847;p30"/>
          <p:cNvSpPr/>
          <p:nvPr/>
        </p:nvSpPr>
        <p:spPr>
          <a:xfrm>
            <a:off x="1951934" y="3088113"/>
            <a:ext cx="683400" cy="6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30"/>
          <p:cNvSpPr/>
          <p:nvPr/>
        </p:nvSpPr>
        <p:spPr>
          <a:xfrm>
            <a:off x="4444984" y="3088113"/>
            <a:ext cx="683400" cy="6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30"/>
          <p:cNvSpPr txBox="1">
            <a:spLocks noGrp="1"/>
          </p:cNvSpPr>
          <p:nvPr>
            <p:ph type="title" idx="3"/>
          </p:nvPr>
        </p:nvSpPr>
        <p:spPr>
          <a:xfrm>
            <a:off x="3235488" y="1402575"/>
            <a:ext cx="6606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851" name="Google Shape;3851;p30"/>
          <p:cNvSpPr txBox="1">
            <a:spLocks noGrp="1"/>
          </p:cNvSpPr>
          <p:nvPr>
            <p:ph type="subTitle" idx="4"/>
          </p:nvPr>
        </p:nvSpPr>
        <p:spPr>
          <a:xfrm>
            <a:off x="3884375" y="1320675"/>
            <a:ext cx="17745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Conceptos aplicados</a:t>
            </a:r>
            <a:endParaRPr dirty="0"/>
          </a:p>
        </p:txBody>
      </p:sp>
      <p:sp>
        <p:nvSpPr>
          <p:cNvPr id="3852" name="Google Shape;3852;p30"/>
          <p:cNvSpPr txBox="1">
            <a:spLocks noGrp="1"/>
          </p:cNvSpPr>
          <p:nvPr>
            <p:ph type="subTitle" idx="5"/>
          </p:nvPr>
        </p:nvSpPr>
        <p:spPr>
          <a:xfrm>
            <a:off x="3884363" y="2152338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 hará mención de los conceptos usados en el proyecto</a:t>
            </a:r>
            <a:endParaRPr dirty="0"/>
          </a:p>
        </p:txBody>
      </p:sp>
      <p:sp>
        <p:nvSpPr>
          <p:cNvPr id="3853" name="Google Shape;3853;p30"/>
          <p:cNvSpPr txBox="1">
            <a:spLocks noGrp="1"/>
          </p:cNvSpPr>
          <p:nvPr>
            <p:ph type="title" idx="6"/>
          </p:nvPr>
        </p:nvSpPr>
        <p:spPr>
          <a:xfrm>
            <a:off x="5705476" y="1402575"/>
            <a:ext cx="6834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854" name="Google Shape;3854;p30"/>
          <p:cNvSpPr txBox="1">
            <a:spLocks noGrp="1"/>
          </p:cNvSpPr>
          <p:nvPr>
            <p:ph type="subTitle" idx="7"/>
          </p:nvPr>
        </p:nvSpPr>
        <p:spPr>
          <a:xfrm>
            <a:off x="6388875" y="1320675"/>
            <a:ext cx="1774500" cy="5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Principales dificultades</a:t>
            </a:r>
            <a:endParaRPr dirty="0"/>
          </a:p>
        </p:txBody>
      </p:sp>
      <p:sp>
        <p:nvSpPr>
          <p:cNvPr id="3855" name="Google Shape;3855;p30"/>
          <p:cNvSpPr txBox="1">
            <a:spLocks noGrp="1"/>
          </p:cNvSpPr>
          <p:nvPr>
            <p:ph type="subTitle" idx="8"/>
          </p:nvPr>
        </p:nvSpPr>
        <p:spPr>
          <a:xfrm>
            <a:off x="6388875" y="2152350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 hará mención de los obstáculos que se presentaron en el desarrollo</a:t>
            </a:r>
            <a:endParaRPr dirty="0"/>
          </a:p>
        </p:txBody>
      </p:sp>
      <p:sp>
        <p:nvSpPr>
          <p:cNvPr id="3856" name="Google Shape;3856;p30"/>
          <p:cNvSpPr txBox="1">
            <a:spLocks noGrp="1"/>
          </p:cNvSpPr>
          <p:nvPr>
            <p:ph type="title" idx="9"/>
          </p:nvPr>
        </p:nvSpPr>
        <p:spPr>
          <a:xfrm>
            <a:off x="1963334" y="3217563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857" name="Google Shape;3857;p30"/>
          <p:cNvSpPr txBox="1">
            <a:spLocks noGrp="1"/>
          </p:cNvSpPr>
          <p:nvPr>
            <p:ph type="title" idx="15"/>
          </p:nvPr>
        </p:nvSpPr>
        <p:spPr>
          <a:xfrm>
            <a:off x="4479509" y="3217563"/>
            <a:ext cx="6375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3858" name="Google Shape;3858;p30"/>
          <p:cNvSpPr txBox="1">
            <a:spLocks noGrp="1"/>
          </p:cNvSpPr>
          <p:nvPr>
            <p:ph type="subTitle" idx="16"/>
          </p:nvPr>
        </p:nvSpPr>
        <p:spPr>
          <a:xfrm>
            <a:off x="5128384" y="3082113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Conclusiones</a:t>
            </a:r>
            <a:endParaRPr dirty="0"/>
          </a:p>
        </p:txBody>
      </p:sp>
      <p:sp>
        <p:nvSpPr>
          <p:cNvPr id="3859" name="Google Shape;3859;p30"/>
          <p:cNvSpPr txBox="1">
            <a:spLocks noGrp="1"/>
          </p:cNvSpPr>
          <p:nvPr>
            <p:ph type="subTitle" idx="17"/>
          </p:nvPr>
        </p:nvSpPr>
        <p:spPr>
          <a:xfrm>
            <a:off x="5128384" y="3956738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Finalmente se hablará de las conclusiones</a:t>
            </a:r>
            <a:endParaRPr dirty="0"/>
          </a:p>
        </p:txBody>
      </p:sp>
      <p:sp>
        <p:nvSpPr>
          <p:cNvPr id="3861" name="Google Shape;3861;p30"/>
          <p:cNvSpPr txBox="1">
            <a:spLocks noGrp="1"/>
          </p:cNvSpPr>
          <p:nvPr>
            <p:ph type="subTitle" idx="13"/>
          </p:nvPr>
        </p:nvSpPr>
        <p:spPr>
          <a:xfrm>
            <a:off x="2652909" y="3082113"/>
            <a:ext cx="1774500" cy="6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Aprendizajes</a:t>
            </a:r>
            <a:endParaRPr dirty="0"/>
          </a:p>
        </p:txBody>
      </p:sp>
      <p:sp>
        <p:nvSpPr>
          <p:cNvPr id="3862" name="Google Shape;3862;p30"/>
          <p:cNvSpPr txBox="1">
            <a:spLocks noGrp="1"/>
          </p:cNvSpPr>
          <p:nvPr>
            <p:ph type="subTitle" idx="14"/>
          </p:nvPr>
        </p:nvSpPr>
        <p:spPr>
          <a:xfrm>
            <a:off x="2623934" y="3956738"/>
            <a:ext cx="19380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 mencionará que aprendí durante el desarrollo del proyecto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p32"/>
          <p:cNvSpPr txBox="1">
            <a:spLocks noGrp="1"/>
          </p:cNvSpPr>
          <p:nvPr>
            <p:ph type="title"/>
          </p:nvPr>
        </p:nvSpPr>
        <p:spPr>
          <a:xfrm>
            <a:off x="4247778" y="581501"/>
            <a:ext cx="4207488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000" dirty="0"/>
              <a:t>Presentación del producto</a:t>
            </a:r>
            <a:endParaRPr sz="3000" dirty="0"/>
          </a:p>
        </p:txBody>
      </p:sp>
      <p:grpSp>
        <p:nvGrpSpPr>
          <p:cNvPr id="3881" name="Google Shape;3881;p32"/>
          <p:cNvGrpSpPr/>
          <p:nvPr/>
        </p:nvGrpSpPr>
        <p:grpSpPr>
          <a:xfrm>
            <a:off x="640959" y="1167912"/>
            <a:ext cx="2618088" cy="2618088"/>
            <a:chOff x="1476689" y="1840813"/>
            <a:chExt cx="911400" cy="911400"/>
          </a:xfrm>
        </p:grpSpPr>
        <p:sp>
          <p:nvSpPr>
            <p:cNvPr id="3882" name="Google Shape;3882;p32"/>
            <p:cNvSpPr/>
            <p:nvPr/>
          </p:nvSpPr>
          <p:spPr>
            <a:xfrm>
              <a:off x="1476689" y="1840813"/>
              <a:ext cx="911400" cy="9114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2"/>
            <p:cNvSpPr/>
            <p:nvPr/>
          </p:nvSpPr>
          <p:spPr>
            <a:xfrm>
              <a:off x="1570589" y="1934731"/>
              <a:ext cx="723600" cy="7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5" name="Google Shape;3885;p32"/>
          <p:cNvGrpSpPr/>
          <p:nvPr/>
        </p:nvGrpSpPr>
        <p:grpSpPr>
          <a:xfrm>
            <a:off x="1590321" y="1961006"/>
            <a:ext cx="719363" cy="1133494"/>
            <a:chOff x="2059877" y="1728318"/>
            <a:chExt cx="756905" cy="1192524"/>
          </a:xfrm>
        </p:grpSpPr>
        <p:sp>
          <p:nvSpPr>
            <p:cNvPr id="3886" name="Google Shape;3886;p32"/>
            <p:cNvSpPr/>
            <p:nvPr/>
          </p:nvSpPr>
          <p:spPr>
            <a:xfrm>
              <a:off x="2354401" y="2805218"/>
              <a:ext cx="169150" cy="115625"/>
            </a:xfrm>
            <a:custGeom>
              <a:avLst/>
              <a:gdLst/>
              <a:ahLst/>
              <a:cxnLst/>
              <a:rect l="l" t="t" r="r" b="b"/>
              <a:pathLst>
                <a:path w="8640" h="5906" extrusionOk="0">
                  <a:moveTo>
                    <a:pt x="4303" y="1"/>
                  </a:moveTo>
                  <a:cubicBezTo>
                    <a:pt x="1935" y="1"/>
                    <a:pt x="0" y="1335"/>
                    <a:pt x="0" y="2936"/>
                  </a:cubicBezTo>
                  <a:cubicBezTo>
                    <a:pt x="0" y="4571"/>
                    <a:pt x="1935" y="5905"/>
                    <a:pt x="4303" y="5905"/>
                  </a:cubicBezTo>
                  <a:cubicBezTo>
                    <a:pt x="6705" y="5905"/>
                    <a:pt x="8640" y="4571"/>
                    <a:pt x="8640" y="2936"/>
                  </a:cubicBezTo>
                  <a:cubicBezTo>
                    <a:pt x="8640" y="1335"/>
                    <a:pt x="6705" y="1"/>
                    <a:pt x="4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2"/>
            <p:cNvSpPr/>
            <p:nvPr/>
          </p:nvSpPr>
          <p:spPr>
            <a:xfrm>
              <a:off x="2237503" y="2649146"/>
              <a:ext cx="402944" cy="227941"/>
            </a:xfrm>
            <a:custGeom>
              <a:avLst/>
              <a:gdLst/>
              <a:ahLst/>
              <a:cxnLst/>
              <a:rect l="l" t="t" r="r" b="b"/>
              <a:pathLst>
                <a:path w="20582" h="11643" extrusionOk="0">
                  <a:moveTo>
                    <a:pt x="0" y="1"/>
                  </a:moveTo>
                  <a:lnTo>
                    <a:pt x="834" y="9607"/>
                  </a:lnTo>
                  <a:cubicBezTo>
                    <a:pt x="868" y="10742"/>
                    <a:pt x="5104" y="11642"/>
                    <a:pt x="10308" y="11642"/>
                  </a:cubicBezTo>
                  <a:cubicBezTo>
                    <a:pt x="15478" y="11642"/>
                    <a:pt x="19714" y="10742"/>
                    <a:pt x="19748" y="9607"/>
                  </a:cubicBezTo>
                  <a:lnTo>
                    <a:pt x="2058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2"/>
            <p:cNvSpPr/>
            <p:nvPr/>
          </p:nvSpPr>
          <p:spPr>
            <a:xfrm>
              <a:off x="2059877" y="1728318"/>
              <a:ext cx="756905" cy="964603"/>
            </a:xfrm>
            <a:custGeom>
              <a:avLst/>
              <a:gdLst/>
              <a:ahLst/>
              <a:cxnLst/>
              <a:rect l="l" t="t" r="r" b="b"/>
              <a:pathLst>
                <a:path w="38662" h="49271" extrusionOk="0">
                  <a:moveTo>
                    <a:pt x="19371" y="0"/>
                  </a:moveTo>
                  <a:cubicBezTo>
                    <a:pt x="8971" y="0"/>
                    <a:pt x="265" y="8489"/>
                    <a:pt x="67" y="18915"/>
                  </a:cubicBezTo>
                  <a:cubicBezTo>
                    <a:pt x="0" y="23219"/>
                    <a:pt x="1301" y="27221"/>
                    <a:pt x="3636" y="30457"/>
                  </a:cubicBezTo>
                  <a:cubicBezTo>
                    <a:pt x="6705" y="34793"/>
                    <a:pt x="8506" y="39864"/>
                    <a:pt x="8906" y="45134"/>
                  </a:cubicBezTo>
                  <a:lnTo>
                    <a:pt x="9073" y="47202"/>
                  </a:lnTo>
                  <a:cubicBezTo>
                    <a:pt x="9173" y="48270"/>
                    <a:pt x="13777" y="49270"/>
                    <a:pt x="19381" y="49270"/>
                  </a:cubicBezTo>
                  <a:cubicBezTo>
                    <a:pt x="24951" y="49270"/>
                    <a:pt x="29555" y="48270"/>
                    <a:pt x="29655" y="47202"/>
                  </a:cubicBezTo>
                  <a:lnTo>
                    <a:pt x="29821" y="45134"/>
                  </a:lnTo>
                  <a:cubicBezTo>
                    <a:pt x="30222" y="39797"/>
                    <a:pt x="32156" y="34693"/>
                    <a:pt x="35225" y="30290"/>
                  </a:cubicBezTo>
                  <a:cubicBezTo>
                    <a:pt x="37393" y="27188"/>
                    <a:pt x="38661" y="23385"/>
                    <a:pt x="38661" y="19316"/>
                  </a:cubicBezTo>
                  <a:cubicBezTo>
                    <a:pt x="38661" y="8741"/>
                    <a:pt x="30155" y="135"/>
                    <a:pt x="19614" y="2"/>
                  </a:cubicBezTo>
                  <a:cubicBezTo>
                    <a:pt x="19533" y="1"/>
                    <a:pt x="19452" y="0"/>
                    <a:pt x="1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2"/>
            <p:cNvSpPr/>
            <p:nvPr/>
          </p:nvSpPr>
          <p:spPr>
            <a:xfrm>
              <a:off x="2269493" y="2082945"/>
              <a:ext cx="338965" cy="406233"/>
            </a:xfrm>
            <a:custGeom>
              <a:avLst/>
              <a:gdLst/>
              <a:ahLst/>
              <a:cxnLst/>
              <a:rect l="l" t="t" r="r" b="b"/>
              <a:pathLst>
                <a:path w="17314" h="20750" extrusionOk="0">
                  <a:moveTo>
                    <a:pt x="14077" y="20716"/>
                  </a:moveTo>
                  <a:cubicBezTo>
                    <a:pt x="14044" y="20716"/>
                    <a:pt x="14011" y="20716"/>
                    <a:pt x="13977" y="20682"/>
                  </a:cubicBezTo>
                  <a:cubicBezTo>
                    <a:pt x="13711" y="20616"/>
                    <a:pt x="13544" y="20382"/>
                    <a:pt x="13610" y="20115"/>
                  </a:cubicBezTo>
                  <a:cubicBezTo>
                    <a:pt x="13644" y="20049"/>
                    <a:pt x="15245" y="12943"/>
                    <a:pt x="15945" y="7273"/>
                  </a:cubicBezTo>
                  <a:cubicBezTo>
                    <a:pt x="16446" y="3103"/>
                    <a:pt x="15845" y="1702"/>
                    <a:pt x="15412" y="1235"/>
                  </a:cubicBezTo>
                  <a:cubicBezTo>
                    <a:pt x="15245" y="1068"/>
                    <a:pt x="15078" y="968"/>
                    <a:pt x="14911" y="968"/>
                  </a:cubicBezTo>
                  <a:cubicBezTo>
                    <a:pt x="14544" y="968"/>
                    <a:pt x="14278" y="1035"/>
                    <a:pt x="14011" y="1202"/>
                  </a:cubicBezTo>
                  <a:cubicBezTo>
                    <a:pt x="14444" y="1836"/>
                    <a:pt x="14611" y="2603"/>
                    <a:pt x="14611" y="3370"/>
                  </a:cubicBezTo>
                  <a:cubicBezTo>
                    <a:pt x="14611" y="4571"/>
                    <a:pt x="14111" y="5371"/>
                    <a:pt x="13344" y="5371"/>
                  </a:cubicBezTo>
                  <a:cubicBezTo>
                    <a:pt x="12576" y="5371"/>
                    <a:pt x="12076" y="4571"/>
                    <a:pt x="12076" y="3370"/>
                  </a:cubicBezTo>
                  <a:cubicBezTo>
                    <a:pt x="12076" y="2603"/>
                    <a:pt x="12243" y="1836"/>
                    <a:pt x="12676" y="1202"/>
                  </a:cubicBezTo>
                  <a:cubicBezTo>
                    <a:pt x="12443" y="1035"/>
                    <a:pt x="12143" y="968"/>
                    <a:pt x="11776" y="968"/>
                  </a:cubicBezTo>
                  <a:cubicBezTo>
                    <a:pt x="11442" y="968"/>
                    <a:pt x="11142" y="1035"/>
                    <a:pt x="10909" y="1202"/>
                  </a:cubicBezTo>
                  <a:cubicBezTo>
                    <a:pt x="11309" y="1836"/>
                    <a:pt x="11509" y="2603"/>
                    <a:pt x="11509" y="3370"/>
                  </a:cubicBezTo>
                  <a:cubicBezTo>
                    <a:pt x="11509" y="4571"/>
                    <a:pt x="11009" y="5371"/>
                    <a:pt x="10208" y="5371"/>
                  </a:cubicBezTo>
                  <a:cubicBezTo>
                    <a:pt x="9441" y="5371"/>
                    <a:pt x="8940" y="4571"/>
                    <a:pt x="8940" y="3370"/>
                  </a:cubicBezTo>
                  <a:cubicBezTo>
                    <a:pt x="8940" y="2603"/>
                    <a:pt x="9141" y="1836"/>
                    <a:pt x="9541" y="1202"/>
                  </a:cubicBezTo>
                  <a:cubicBezTo>
                    <a:pt x="9307" y="1035"/>
                    <a:pt x="9007" y="968"/>
                    <a:pt x="8640" y="968"/>
                  </a:cubicBezTo>
                  <a:cubicBezTo>
                    <a:pt x="8307" y="968"/>
                    <a:pt x="8006" y="1035"/>
                    <a:pt x="7773" y="1202"/>
                  </a:cubicBezTo>
                  <a:cubicBezTo>
                    <a:pt x="8173" y="1836"/>
                    <a:pt x="8373" y="2603"/>
                    <a:pt x="8373" y="3370"/>
                  </a:cubicBezTo>
                  <a:cubicBezTo>
                    <a:pt x="8373" y="4571"/>
                    <a:pt x="7873" y="5371"/>
                    <a:pt x="7106" y="5371"/>
                  </a:cubicBezTo>
                  <a:cubicBezTo>
                    <a:pt x="6305" y="5371"/>
                    <a:pt x="5805" y="4571"/>
                    <a:pt x="5805" y="3370"/>
                  </a:cubicBezTo>
                  <a:cubicBezTo>
                    <a:pt x="5805" y="2603"/>
                    <a:pt x="6005" y="1836"/>
                    <a:pt x="6405" y="1202"/>
                  </a:cubicBezTo>
                  <a:cubicBezTo>
                    <a:pt x="6172" y="1035"/>
                    <a:pt x="5872" y="968"/>
                    <a:pt x="5538" y="968"/>
                  </a:cubicBezTo>
                  <a:cubicBezTo>
                    <a:pt x="5171" y="968"/>
                    <a:pt x="4871" y="1035"/>
                    <a:pt x="4637" y="1202"/>
                  </a:cubicBezTo>
                  <a:cubicBezTo>
                    <a:pt x="5038" y="1836"/>
                    <a:pt x="5238" y="2603"/>
                    <a:pt x="5238" y="3370"/>
                  </a:cubicBezTo>
                  <a:cubicBezTo>
                    <a:pt x="5238" y="4571"/>
                    <a:pt x="4737" y="5371"/>
                    <a:pt x="3970" y="5371"/>
                  </a:cubicBezTo>
                  <a:cubicBezTo>
                    <a:pt x="3203" y="5371"/>
                    <a:pt x="2669" y="4571"/>
                    <a:pt x="2669" y="3370"/>
                  </a:cubicBezTo>
                  <a:cubicBezTo>
                    <a:pt x="2669" y="2603"/>
                    <a:pt x="2869" y="1836"/>
                    <a:pt x="3303" y="1202"/>
                  </a:cubicBezTo>
                  <a:cubicBezTo>
                    <a:pt x="3036" y="1035"/>
                    <a:pt x="2769" y="968"/>
                    <a:pt x="2402" y="968"/>
                  </a:cubicBezTo>
                  <a:cubicBezTo>
                    <a:pt x="2236" y="968"/>
                    <a:pt x="2036" y="1068"/>
                    <a:pt x="1902" y="1235"/>
                  </a:cubicBezTo>
                  <a:cubicBezTo>
                    <a:pt x="1468" y="1702"/>
                    <a:pt x="868" y="3103"/>
                    <a:pt x="1368" y="7273"/>
                  </a:cubicBezTo>
                  <a:cubicBezTo>
                    <a:pt x="2069" y="12943"/>
                    <a:pt x="3670" y="20049"/>
                    <a:pt x="3703" y="20115"/>
                  </a:cubicBezTo>
                  <a:cubicBezTo>
                    <a:pt x="3770" y="20382"/>
                    <a:pt x="3603" y="20616"/>
                    <a:pt x="3336" y="20682"/>
                  </a:cubicBezTo>
                  <a:cubicBezTo>
                    <a:pt x="3070" y="20749"/>
                    <a:pt x="2803" y="20582"/>
                    <a:pt x="2736" y="20315"/>
                  </a:cubicBezTo>
                  <a:cubicBezTo>
                    <a:pt x="2736" y="20249"/>
                    <a:pt x="1102" y="13110"/>
                    <a:pt x="401" y="7373"/>
                  </a:cubicBezTo>
                  <a:cubicBezTo>
                    <a:pt x="1" y="3904"/>
                    <a:pt x="234" y="1635"/>
                    <a:pt x="1168" y="601"/>
                  </a:cubicBezTo>
                  <a:cubicBezTo>
                    <a:pt x="1502" y="201"/>
                    <a:pt x="1935" y="1"/>
                    <a:pt x="2402" y="1"/>
                  </a:cubicBezTo>
                  <a:cubicBezTo>
                    <a:pt x="3036" y="1"/>
                    <a:pt x="3537" y="168"/>
                    <a:pt x="3970" y="468"/>
                  </a:cubicBezTo>
                  <a:cubicBezTo>
                    <a:pt x="4371" y="168"/>
                    <a:pt x="4904" y="1"/>
                    <a:pt x="5538" y="1"/>
                  </a:cubicBezTo>
                  <a:cubicBezTo>
                    <a:pt x="6172" y="1"/>
                    <a:pt x="6672" y="168"/>
                    <a:pt x="7106" y="468"/>
                  </a:cubicBezTo>
                  <a:cubicBezTo>
                    <a:pt x="7506" y="168"/>
                    <a:pt x="8040" y="1"/>
                    <a:pt x="8640" y="1"/>
                  </a:cubicBezTo>
                  <a:cubicBezTo>
                    <a:pt x="9274" y="1"/>
                    <a:pt x="9808" y="168"/>
                    <a:pt x="10208" y="468"/>
                  </a:cubicBezTo>
                  <a:cubicBezTo>
                    <a:pt x="10642" y="168"/>
                    <a:pt x="11142" y="1"/>
                    <a:pt x="11776" y="1"/>
                  </a:cubicBezTo>
                  <a:cubicBezTo>
                    <a:pt x="12410" y="1"/>
                    <a:pt x="12943" y="168"/>
                    <a:pt x="13344" y="468"/>
                  </a:cubicBezTo>
                  <a:cubicBezTo>
                    <a:pt x="13744" y="168"/>
                    <a:pt x="14278" y="1"/>
                    <a:pt x="14911" y="1"/>
                  </a:cubicBezTo>
                  <a:cubicBezTo>
                    <a:pt x="15378" y="1"/>
                    <a:pt x="15812" y="201"/>
                    <a:pt x="16146" y="601"/>
                  </a:cubicBezTo>
                  <a:cubicBezTo>
                    <a:pt x="17080" y="1635"/>
                    <a:pt x="17313" y="3904"/>
                    <a:pt x="16913" y="7373"/>
                  </a:cubicBezTo>
                  <a:cubicBezTo>
                    <a:pt x="16212" y="13110"/>
                    <a:pt x="14578" y="20249"/>
                    <a:pt x="14578" y="20315"/>
                  </a:cubicBezTo>
                  <a:cubicBezTo>
                    <a:pt x="14511" y="20549"/>
                    <a:pt x="14311" y="20716"/>
                    <a:pt x="14077" y="20716"/>
                  </a:cubicBezTo>
                  <a:close/>
                  <a:moveTo>
                    <a:pt x="13344" y="1969"/>
                  </a:moveTo>
                  <a:cubicBezTo>
                    <a:pt x="13110" y="2436"/>
                    <a:pt x="13043" y="2970"/>
                    <a:pt x="13043" y="3370"/>
                  </a:cubicBezTo>
                  <a:cubicBezTo>
                    <a:pt x="13043" y="4004"/>
                    <a:pt x="13210" y="4404"/>
                    <a:pt x="13344" y="4404"/>
                  </a:cubicBezTo>
                  <a:cubicBezTo>
                    <a:pt x="13477" y="4404"/>
                    <a:pt x="13644" y="4004"/>
                    <a:pt x="13644" y="3370"/>
                  </a:cubicBezTo>
                  <a:cubicBezTo>
                    <a:pt x="13644" y="2970"/>
                    <a:pt x="13577" y="2436"/>
                    <a:pt x="13344" y="1969"/>
                  </a:cubicBezTo>
                  <a:close/>
                  <a:moveTo>
                    <a:pt x="10208" y="1969"/>
                  </a:moveTo>
                  <a:cubicBezTo>
                    <a:pt x="9975" y="2436"/>
                    <a:pt x="9908" y="2970"/>
                    <a:pt x="9908" y="3370"/>
                  </a:cubicBezTo>
                  <a:cubicBezTo>
                    <a:pt x="9908" y="4004"/>
                    <a:pt x="10108" y="4404"/>
                    <a:pt x="10208" y="4404"/>
                  </a:cubicBezTo>
                  <a:cubicBezTo>
                    <a:pt x="10341" y="4404"/>
                    <a:pt x="10542" y="4004"/>
                    <a:pt x="10542" y="3370"/>
                  </a:cubicBezTo>
                  <a:cubicBezTo>
                    <a:pt x="10542" y="2970"/>
                    <a:pt x="10442" y="2436"/>
                    <a:pt x="10208" y="1969"/>
                  </a:cubicBezTo>
                  <a:close/>
                  <a:moveTo>
                    <a:pt x="7106" y="1969"/>
                  </a:moveTo>
                  <a:cubicBezTo>
                    <a:pt x="6872" y="2436"/>
                    <a:pt x="6772" y="2970"/>
                    <a:pt x="6772" y="3370"/>
                  </a:cubicBezTo>
                  <a:cubicBezTo>
                    <a:pt x="6772" y="4004"/>
                    <a:pt x="6972" y="4404"/>
                    <a:pt x="7106" y="4404"/>
                  </a:cubicBezTo>
                  <a:cubicBezTo>
                    <a:pt x="7206" y="4404"/>
                    <a:pt x="7406" y="4004"/>
                    <a:pt x="7406" y="3370"/>
                  </a:cubicBezTo>
                  <a:cubicBezTo>
                    <a:pt x="7406" y="2970"/>
                    <a:pt x="7339" y="2436"/>
                    <a:pt x="7106" y="1969"/>
                  </a:cubicBezTo>
                  <a:close/>
                  <a:moveTo>
                    <a:pt x="3970" y="1969"/>
                  </a:moveTo>
                  <a:cubicBezTo>
                    <a:pt x="3737" y="2436"/>
                    <a:pt x="3670" y="2970"/>
                    <a:pt x="3670" y="3370"/>
                  </a:cubicBezTo>
                  <a:cubicBezTo>
                    <a:pt x="3670" y="4004"/>
                    <a:pt x="3837" y="4404"/>
                    <a:pt x="3970" y="4404"/>
                  </a:cubicBezTo>
                  <a:cubicBezTo>
                    <a:pt x="4104" y="4404"/>
                    <a:pt x="4270" y="4004"/>
                    <a:pt x="4270" y="3370"/>
                  </a:cubicBezTo>
                  <a:cubicBezTo>
                    <a:pt x="4270" y="2970"/>
                    <a:pt x="4204" y="2436"/>
                    <a:pt x="3970" y="196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2"/>
            <p:cNvSpPr/>
            <p:nvPr/>
          </p:nvSpPr>
          <p:spPr>
            <a:xfrm>
              <a:off x="2601253" y="1916712"/>
              <a:ext cx="126706" cy="157481"/>
            </a:xfrm>
            <a:custGeom>
              <a:avLst/>
              <a:gdLst/>
              <a:ahLst/>
              <a:cxnLst/>
              <a:rect l="l" t="t" r="r" b="b"/>
              <a:pathLst>
                <a:path w="6472" h="8044" extrusionOk="0">
                  <a:moveTo>
                    <a:pt x="1678" y="1"/>
                  </a:moveTo>
                  <a:cubicBezTo>
                    <a:pt x="1456" y="1"/>
                    <a:pt x="1250" y="50"/>
                    <a:pt x="1068" y="153"/>
                  </a:cubicBezTo>
                  <a:cubicBezTo>
                    <a:pt x="0" y="753"/>
                    <a:pt x="67" y="2988"/>
                    <a:pt x="1268" y="5123"/>
                  </a:cubicBezTo>
                  <a:cubicBezTo>
                    <a:pt x="2263" y="6892"/>
                    <a:pt x="3694" y="8043"/>
                    <a:pt x="4781" y="8043"/>
                  </a:cubicBezTo>
                  <a:cubicBezTo>
                    <a:pt x="5006" y="8043"/>
                    <a:pt x="5216" y="7994"/>
                    <a:pt x="5404" y="7891"/>
                  </a:cubicBezTo>
                  <a:cubicBezTo>
                    <a:pt x="6471" y="7291"/>
                    <a:pt x="6371" y="5089"/>
                    <a:pt x="5171" y="2921"/>
                  </a:cubicBezTo>
                  <a:cubicBezTo>
                    <a:pt x="4203" y="1152"/>
                    <a:pt x="2754" y="1"/>
                    <a:pt x="1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2"/>
            <p:cNvSpPr/>
            <p:nvPr/>
          </p:nvSpPr>
          <p:spPr>
            <a:xfrm>
              <a:off x="2533985" y="1828261"/>
              <a:ext cx="67934" cy="67934"/>
            </a:xfrm>
            <a:custGeom>
              <a:avLst/>
              <a:gdLst/>
              <a:ahLst/>
              <a:cxnLst/>
              <a:rect l="l" t="t" r="r" b="b"/>
              <a:pathLst>
                <a:path w="3470" h="3470" extrusionOk="0">
                  <a:moveTo>
                    <a:pt x="1735" y="1"/>
                  </a:moveTo>
                  <a:cubicBezTo>
                    <a:pt x="768" y="1"/>
                    <a:pt x="0" y="768"/>
                    <a:pt x="0" y="1735"/>
                  </a:cubicBezTo>
                  <a:cubicBezTo>
                    <a:pt x="0" y="2702"/>
                    <a:pt x="768" y="3470"/>
                    <a:pt x="1735" y="3470"/>
                  </a:cubicBezTo>
                  <a:cubicBezTo>
                    <a:pt x="2702" y="3470"/>
                    <a:pt x="3470" y="2702"/>
                    <a:pt x="3470" y="1735"/>
                  </a:cubicBezTo>
                  <a:cubicBezTo>
                    <a:pt x="3470" y="768"/>
                    <a:pt x="2702" y="1"/>
                    <a:pt x="1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2"/>
            <p:cNvSpPr/>
            <p:nvPr/>
          </p:nvSpPr>
          <p:spPr>
            <a:xfrm>
              <a:off x="2237503" y="2606036"/>
              <a:ext cx="402944" cy="86885"/>
            </a:xfrm>
            <a:custGeom>
              <a:avLst/>
              <a:gdLst/>
              <a:ahLst/>
              <a:cxnLst/>
              <a:rect l="l" t="t" r="r" b="b"/>
              <a:pathLst>
                <a:path w="20582" h="4438" extrusionOk="0">
                  <a:moveTo>
                    <a:pt x="20582" y="2203"/>
                  </a:moveTo>
                  <a:cubicBezTo>
                    <a:pt x="20582" y="3437"/>
                    <a:pt x="15978" y="4437"/>
                    <a:pt x="10274" y="4437"/>
                  </a:cubicBezTo>
                  <a:cubicBezTo>
                    <a:pt x="4604" y="4437"/>
                    <a:pt x="0" y="3437"/>
                    <a:pt x="0" y="2203"/>
                  </a:cubicBezTo>
                  <a:cubicBezTo>
                    <a:pt x="0" y="968"/>
                    <a:pt x="4604" y="1"/>
                    <a:pt x="10274" y="1"/>
                  </a:cubicBezTo>
                  <a:cubicBezTo>
                    <a:pt x="15978" y="1"/>
                    <a:pt x="20582" y="968"/>
                    <a:pt x="20582" y="22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2"/>
            <p:cNvSpPr/>
            <p:nvPr/>
          </p:nvSpPr>
          <p:spPr>
            <a:xfrm>
              <a:off x="2255789" y="2617802"/>
              <a:ext cx="366373" cy="62707"/>
            </a:xfrm>
            <a:custGeom>
              <a:avLst/>
              <a:gdLst/>
              <a:ahLst/>
              <a:cxnLst/>
              <a:rect l="l" t="t" r="r" b="b"/>
              <a:pathLst>
                <a:path w="18714" h="3203" extrusionOk="0">
                  <a:moveTo>
                    <a:pt x="18714" y="1602"/>
                  </a:moveTo>
                  <a:cubicBezTo>
                    <a:pt x="18714" y="2502"/>
                    <a:pt x="14544" y="3203"/>
                    <a:pt x="9340" y="3203"/>
                  </a:cubicBezTo>
                  <a:cubicBezTo>
                    <a:pt x="4170" y="3203"/>
                    <a:pt x="0" y="2502"/>
                    <a:pt x="0" y="1602"/>
                  </a:cubicBezTo>
                  <a:cubicBezTo>
                    <a:pt x="0" y="734"/>
                    <a:pt x="4170" y="0"/>
                    <a:pt x="9340" y="0"/>
                  </a:cubicBezTo>
                  <a:cubicBezTo>
                    <a:pt x="14544" y="0"/>
                    <a:pt x="18714" y="734"/>
                    <a:pt x="18714" y="16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2"/>
            <p:cNvSpPr/>
            <p:nvPr/>
          </p:nvSpPr>
          <p:spPr>
            <a:xfrm>
              <a:off x="2245980" y="2749069"/>
              <a:ext cx="385970" cy="41152"/>
            </a:xfrm>
            <a:custGeom>
              <a:avLst/>
              <a:gdLst/>
              <a:ahLst/>
              <a:cxnLst/>
              <a:rect l="l" t="t" r="r" b="b"/>
              <a:pathLst>
                <a:path w="19715" h="2102" extrusionOk="0">
                  <a:moveTo>
                    <a:pt x="1" y="0"/>
                  </a:moveTo>
                  <a:lnTo>
                    <a:pt x="34" y="501"/>
                  </a:lnTo>
                  <a:cubicBezTo>
                    <a:pt x="2236" y="1501"/>
                    <a:pt x="5772" y="2102"/>
                    <a:pt x="9875" y="2102"/>
                  </a:cubicBezTo>
                  <a:cubicBezTo>
                    <a:pt x="13944" y="2102"/>
                    <a:pt x="17480" y="1501"/>
                    <a:pt x="19682" y="501"/>
                  </a:cubicBezTo>
                  <a:lnTo>
                    <a:pt x="19715" y="0"/>
                  </a:lnTo>
                  <a:lnTo>
                    <a:pt x="19715" y="0"/>
                  </a:lnTo>
                  <a:cubicBezTo>
                    <a:pt x="17714" y="934"/>
                    <a:pt x="14244" y="1668"/>
                    <a:pt x="9875" y="1668"/>
                  </a:cubicBezTo>
                  <a:cubicBezTo>
                    <a:pt x="5471" y="1668"/>
                    <a:pt x="2002" y="934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2"/>
            <p:cNvSpPr/>
            <p:nvPr/>
          </p:nvSpPr>
          <p:spPr>
            <a:xfrm>
              <a:off x="2241419" y="2700733"/>
              <a:ext cx="395113" cy="43129"/>
            </a:xfrm>
            <a:custGeom>
              <a:avLst/>
              <a:gdLst/>
              <a:ahLst/>
              <a:cxnLst/>
              <a:rect l="l" t="t" r="r" b="b"/>
              <a:pathLst>
                <a:path w="20182" h="2203" extrusionOk="0">
                  <a:moveTo>
                    <a:pt x="0" y="1"/>
                  </a:moveTo>
                  <a:lnTo>
                    <a:pt x="67" y="534"/>
                  </a:lnTo>
                  <a:cubicBezTo>
                    <a:pt x="2235" y="1535"/>
                    <a:pt x="5871" y="2202"/>
                    <a:pt x="10108" y="2202"/>
                  </a:cubicBezTo>
                  <a:cubicBezTo>
                    <a:pt x="14311" y="2202"/>
                    <a:pt x="17947" y="1535"/>
                    <a:pt x="20115" y="534"/>
                  </a:cubicBezTo>
                  <a:lnTo>
                    <a:pt x="20181" y="1"/>
                  </a:lnTo>
                  <a:lnTo>
                    <a:pt x="20181" y="1"/>
                  </a:lnTo>
                  <a:cubicBezTo>
                    <a:pt x="18213" y="1001"/>
                    <a:pt x="14644" y="1769"/>
                    <a:pt x="10108" y="1769"/>
                  </a:cubicBezTo>
                  <a:cubicBezTo>
                    <a:pt x="5538" y="1769"/>
                    <a:pt x="1968" y="100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2"/>
            <p:cNvSpPr/>
            <p:nvPr/>
          </p:nvSpPr>
          <p:spPr>
            <a:xfrm>
              <a:off x="2249915" y="2797387"/>
              <a:ext cx="378120" cy="39214"/>
            </a:xfrm>
            <a:custGeom>
              <a:avLst/>
              <a:gdLst/>
              <a:ahLst/>
              <a:cxnLst/>
              <a:rect l="l" t="t" r="r" b="b"/>
              <a:pathLst>
                <a:path w="19314" h="2003" extrusionOk="0">
                  <a:moveTo>
                    <a:pt x="0" y="1"/>
                  </a:moveTo>
                  <a:lnTo>
                    <a:pt x="67" y="501"/>
                  </a:lnTo>
                  <a:cubicBezTo>
                    <a:pt x="2268" y="1435"/>
                    <a:pt x="5704" y="2002"/>
                    <a:pt x="9640" y="2002"/>
                  </a:cubicBezTo>
                  <a:cubicBezTo>
                    <a:pt x="13610" y="2002"/>
                    <a:pt x="17046" y="1435"/>
                    <a:pt x="19247" y="501"/>
                  </a:cubicBezTo>
                  <a:lnTo>
                    <a:pt x="19314" y="1"/>
                  </a:lnTo>
                  <a:lnTo>
                    <a:pt x="19314" y="1"/>
                  </a:lnTo>
                  <a:cubicBezTo>
                    <a:pt x="17279" y="901"/>
                    <a:pt x="13877" y="1535"/>
                    <a:pt x="9640" y="1535"/>
                  </a:cubicBezTo>
                  <a:cubicBezTo>
                    <a:pt x="5404" y="1535"/>
                    <a:pt x="2035" y="90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3841;p30">
            <a:extLst>
              <a:ext uri="{FF2B5EF4-FFF2-40B4-BE49-F238E27FC236}">
                <a16:creationId xmlns:a16="http://schemas.microsoft.com/office/drawing/2014/main" id="{4E5CF815-E7CE-425F-A5ED-0BB76C6A6238}"/>
              </a:ext>
            </a:extLst>
          </p:cNvPr>
          <p:cNvSpPr/>
          <p:nvPr/>
        </p:nvSpPr>
        <p:spPr>
          <a:xfrm>
            <a:off x="3513601" y="754301"/>
            <a:ext cx="683400" cy="6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844;p30">
            <a:extLst>
              <a:ext uri="{FF2B5EF4-FFF2-40B4-BE49-F238E27FC236}">
                <a16:creationId xmlns:a16="http://schemas.microsoft.com/office/drawing/2014/main" id="{AF789106-522B-4D06-88E4-092398FF2ADA}"/>
              </a:ext>
            </a:extLst>
          </p:cNvPr>
          <p:cNvSpPr txBox="1">
            <a:spLocks/>
          </p:cNvSpPr>
          <p:nvPr/>
        </p:nvSpPr>
        <p:spPr>
          <a:xfrm>
            <a:off x="3525001" y="900251"/>
            <a:ext cx="6606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Inter-Regular"/>
              <a:buNone/>
              <a:defRPr sz="36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algn="ctr"/>
            <a:r>
              <a:rPr lang="en"/>
              <a:t>1</a:t>
            </a:r>
            <a:endParaRPr lang="en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19B0A4D-5242-42BC-A754-75F39EA7EFA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668935" y="1756451"/>
            <a:ext cx="4698888" cy="2486798"/>
          </a:xfrm>
        </p:spPr>
        <p:txBody>
          <a:bodyPr/>
          <a:lstStyle/>
          <a:p>
            <a:pPr algn="l"/>
            <a:r>
              <a:rPr lang="es-CO" dirty="0"/>
              <a:t>- Lenguaje Python</a:t>
            </a:r>
            <a:br>
              <a:rPr lang="es-CO" dirty="0"/>
            </a:br>
            <a:r>
              <a:rPr lang="es-CO" dirty="0"/>
              <a:t>- </a:t>
            </a:r>
            <a:r>
              <a:rPr lang="es-MX" dirty="0"/>
              <a:t>Gestión del nuevo edificio de parqueaderos de la Universidad Javeriana Cali</a:t>
            </a:r>
            <a:br>
              <a:rPr lang="es-MX" dirty="0"/>
            </a:br>
            <a:br>
              <a:rPr lang="es-MX" dirty="0"/>
            </a:br>
            <a:r>
              <a:rPr lang="es-MX" dirty="0"/>
              <a:t>	Registro del usuario</a:t>
            </a:r>
            <a:br>
              <a:rPr lang="es-MX" dirty="0"/>
            </a:br>
            <a:r>
              <a:rPr lang="es-MX" dirty="0"/>
              <a:t>	Ingreso del vehículo</a:t>
            </a:r>
            <a:br>
              <a:rPr lang="es-MX" dirty="0"/>
            </a:br>
            <a:r>
              <a:rPr lang="es-MX" dirty="0"/>
              <a:t>	Retiro  del vehículo</a:t>
            </a:r>
            <a:br>
              <a:rPr lang="es-CO" dirty="0"/>
            </a:br>
            <a:r>
              <a:rPr lang="es-CO" dirty="0"/>
              <a:t>	Generar reporte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085922E-A1E6-4DA9-BA4D-5CC3E419B5DB}"/>
              </a:ext>
            </a:extLst>
          </p:cNvPr>
          <p:cNvSpPr/>
          <p:nvPr/>
        </p:nvSpPr>
        <p:spPr>
          <a:xfrm>
            <a:off x="4476306" y="3079083"/>
            <a:ext cx="95694" cy="956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B8A6DF3-98C3-4A59-8B67-7DF20B935EBC}"/>
              </a:ext>
            </a:extLst>
          </p:cNvPr>
          <p:cNvSpPr/>
          <p:nvPr/>
        </p:nvSpPr>
        <p:spPr>
          <a:xfrm>
            <a:off x="4476306" y="3331763"/>
            <a:ext cx="95694" cy="956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4E93E85-5206-4588-ACFD-3FA1239F6690}"/>
              </a:ext>
            </a:extLst>
          </p:cNvPr>
          <p:cNvSpPr/>
          <p:nvPr/>
        </p:nvSpPr>
        <p:spPr>
          <a:xfrm>
            <a:off x="4476306" y="3584443"/>
            <a:ext cx="95694" cy="956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6" name="Google Shape;4776;p43"/>
          <p:cNvSpPr txBox="1">
            <a:spLocks noGrp="1"/>
          </p:cNvSpPr>
          <p:nvPr>
            <p:ph type="title"/>
          </p:nvPr>
        </p:nvSpPr>
        <p:spPr>
          <a:xfrm>
            <a:off x="1148980" y="528572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Conceptos aplicados</a:t>
            </a:r>
            <a:endParaRPr dirty="0"/>
          </a:p>
        </p:txBody>
      </p:sp>
      <p:cxnSp>
        <p:nvCxnSpPr>
          <p:cNvPr id="4777" name="Google Shape;4777;p43"/>
          <p:cNvCxnSpPr>
            <a:stCxn id="4778" idx="3"/>
            <a:endCxn id="4779" idx="7"/>
          </p:cNvCxnSpPr>
          <p:nvPr/>
        </p:nvCxnSpPr>
        <p:spPr>
          <a:xfrm>
            <a:off x="1658825" y="1355895"/>
            <a:ext cx="2141700" cy="288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80" name="Google Shape;4780;p43"/>
          <p:cNvGrpSpPr/>
          <p:nvPr/>
        </p:nvGrpSpPr>
        <p:grpSpPr>
          <a:xfrm rot="5400000">
            <a:off x="3379901" y="3551181"/>
            <a:ext cx="727492" cy="996337"/>
            <a:chOff x="4426818" y="2356782"/>
            <a:chExt cx="225600" cy="308971"/>
          </a:xfrm>
        </p:grpSpPr>
        <p:cxnSp>
          <p:nvCxnSpPr>
            <p:cNvPr id="4781" name="Google Shape;4781;p43"/>
            <p:cNvCxnSpPr>
              <a:stCxn id="4779" idx="0"/>
            </p:cNvCxnSpPr>
            <p:nvPr/>
          </p:nvCxnSpPr>
          <p:spPr>
            <a:xfrm rot="-5400000">
              <a:off x="4483544" y="2412882"/>
              <a:ext cx="112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82" name="Google Shape;4782;p43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43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3" name="Google Shape;4783;p43"/>
          <p:cNvGrpSpPr/>
          <p:nvPr/>
        </p:nvGrpSpPr>
        <p:grpSpPr>
          <a:xfrm rot="5400000">
            <a:off x="2515265" y="2311015"/>
            <a:ext cx="728460" cy="974769"/>
            <a:chOff x="3969644" y="2363770"/>
            <a:chExt cx="225900" cy="302282"/>
          </a:xfrm>
        </p:grpSpPr>
        <p:cxnSp>
          <p:nvCxnSpPr>
            <p:cNvPr id="4784" name="Google Shape;4784;p43"/>
            <p:cNvCxnSpPr/>
            <p:nvPr/>
          </p:nvCxnSpPr>
          <p:spPr>
            <a:xfrm>
              <a:off x="4082390" y="2363770"/>
              <a:ext cx="0" cy="99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85" name="Google Shape;4785;p43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43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7" name="Google Shape;4787;p43"/>
          <p:cNvGrpSpPr/>
          <p:nvPr/>
        </p:nvGrpSpPr>
        <p:grpSpPr>
          <a:xfrm rot="5400000">
            <a:off x="1621679" y="1048341"/>
            <a:ext cx="727648" cy="998078"/>
            <a:chOff x="2182679" y="1998414"/>
            <a:chExt cx="792300" cy="1086758"/>
          </a:xfrm>
        </p:grpSpPr>
        <p:cxnSp>
          <p:nvCxnSpPr>
            <p:cNvPr id="4788" name="Google Shape;4788;p43"/>
            <p:cNvCxnSpPr>
              <a:stCxn id="4778" idx="0"/>
            </p:cNvCxnSpPr>
            <p:nvPr/>
          </p:nvCxnSpPr>
          <p:spPr>
            <a:xfrm rot="-5400000">
              <a:off x="2381261" y="2196114"/>
              <a:ext cx="395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89" name="Google Shape;4789;p43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43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0" name="Google Shape;4790;p43"/>
          <p:cNvSpPr txBox="1"/>
          <p:nvPr/>
        </p:nvSpPr>
        <p:spPr>
          <a:xfrm>
            <a:off x="2639413" y="1193075"/>
            <a:ext cx="2295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Conceptos</a:t>
            </a:r>
            <a:endParaRPr sz="1800" dirty="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791" name="Google Shape;4791;p43"/>
          <p:cNvSpPr txBox="1"/>
          <p:nvPr/>
        </p:nvSpPr>
        <p:spPr>
          <a:xfrm>
            <a:off x="2639412" y="1612188"/>
            <a:ext cx="4452504" cy="64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100"/>
              </a:buClr>
              <a:buSzPts val="1600"/>
              <a:buFont typeface="Inter-Regular"/>
              <a:buChar char="●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Variables,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Expresiones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 y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Sentencias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r-Regular"/>
              <a:ea typeface="Inter-Regular"/>
              <a:sym typeface="Inter-Regular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100"/>
              </a:buClr>
              <a:buSzPts val="1600"/>
              <a:buFont typeface="Inter-Regular"/>
              <a:buChar char="●"/>
              <a:tabLst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Abstracción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,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Funciones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 y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Librerias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 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100"/>
              </a:buClr>
              <a:buSzPts val="1600"/>
              <a:buFont typeface="Inter-Regular"/>
              <a:buChar char="●"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Documentación</a:t>
            </a:r>
          </a:p>
        </p:txBody>
      </p:sp>
      <p:sp>
        <p:nvSpPr>
          <p:cNvPr id="4792" name="Google Shape;4792;p43"/>
          <p:cNvSpPr txBox="1"/>
          <p:nvPr/>
        </p:nvSpPr>
        <p:spPr>
          <a:xfrm>
            <a:off x="3481602" y="2436806"/>
            <a:ext cx="2295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Practica</a:t>
            </a:r>
            <a:endParaRPr sz="1800" dirty="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793" name="Google Shape;4793;p43"/>
          <p:cNvSpPr txBox="1"/>
          <p:nvPr/>
        </p:nvSpPr>
        <p:spPr>
          <a:xfrm>
            <a:off x="3481601" y="2855913"/>
            <a:ext cx="4110045" cy="72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100"/>
              </a:buClr>
              <a:buSzPts val="1600"/>
              <a:buFont typeface="Inter-Regular"/>
              <a:buChar char="●"/>
              <a:tabLst/>
              <a:defRPr/>
            </a:pPr>
            <a:r>
              <a:rPr kumimoji="0" lang="es-MX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Condicionales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100"/>
              </a:buClr>
              <a:buSzPts val="1600"/>
              <a:buFont typeface="Inter-Regular"/>
              <a:buChar char="●"/>
              <a:tabLst/>
              <a:defRPr/>
            </a:pPr>
            <a:r>
              <a:rPr kumimoji="0" lang="es-MX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Repetición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100"/>
              </a:buClr>
              <a:buSzPts val="1600"/>
              <a:buFont typeface="Inter-Regular"/>
              <a:buChar char="●"/>
              <a:tabLst/>
              <a:defRPr/>
            </a:pPr>
            <a:r>
              <a:rPr kumimoji="0" lang="es-MX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Listas, Matrices y Diccionarios</a:t>
            </a: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100"/>
              </a:buClr>
              <a:buSzPts val="1600"/>
              <a:buFont typeface="Inter-Regular"/>
              <a:buChar char="●"/>
              <a:tabLst/>
              <a:defRPr/>
            </a:pPr>
            <a:r>
              <a:rPr kumimoji="0" lang="es-MX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Manejo de archivos</a:t>
            </a:r>
          </a:p>
        </p:txBody>
      </p:sp>
      <p:sp>
        <p:nvSpPr>
          <p:cNvPr id="4794" name="Google Shape;4794;p43"/>
          <p:cNvSpPr txBox="1"/>
          <p:nvPr/>
        </p:nvSpPr>
        <p:spPr>
          <a:xfrm>
            <a:off x="4356529" y="3685625"/>
            <a:ext cx="22956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Correcciones</a:t>
            </a:r>
            <a:endParaRPr sz="1800" dirty="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795" name="Google Shape;4795;p43"/>
          <p:cNvSpPr txBox="1"/>
          <p:nvPr/>
        </p:nvSpPr>
        <p:spPr>
          <a:xfrm>
            <a:off x="4356529" y="4000095"/>
            <a:ext cx="3704400" cy="32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100"/>
              </a:buClr>
              <a:buSzPts val="1400"/>
              <a:buFont typeface="Inter-Regular"/>
              <a:buChar char="●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Debug</a:t>
            </a:r>
            <a:endParaRPr kumimoji="0" lang="es-CO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r-Regular"/>
              <a:ea typeface="Inter-Regular"/>
              <a:sym typeface="Inter-Regular"/>
            </a:endParaRPr>
          </a:p>
        </p:txBody>
      </p:sp>
      <p:grpSp>
        <p:nvGrpSpPr>
          <p:cNvPr id="54" name="Google Shape;7120;p56">
            <a:extLst>
              <a:ext uri="{FF2B5EF4-FFF2-40B4-BE49-F238E27FC236}">
                <a16:creationId xmlns:a16="http://schemas.microsoft.com/office/drawing/2014/main" id="{5CB57079-E314-4FA4-BA9E-465A3D820A0F}"/>
              </a:ext>
            </a:extLst>
          </p:cNvPr>
          <p:cNvGrpSpPr/>
          <p:nvPr/>
        </p:nvGrpSpPr>
        <p:grpSpPr>
          <a:xfrm>
            <a:off x="1684605" y="1327779"/>
            <a:ext cx="365775" cy="439200"/>
            <a:chOff x="3732008" y="1251991"/>
            <a:chExt cx="482912" cy="597086"/>
          </a:xfrm>
        </p:grpSpPr>
        <p:sp>
          <p:nvSpPr>
            <p:cNvPr id="55" name="Google Shape;7121;p56">
              <a:extLst>
                <a:ext uri="{FF2B5EF4-FFF2-40B4-BE49-F238E27FC236}">
                  <a16:creationId xmlns:a16="http://schemas.microsoft.com/office/drawing/2014/main" id="{002233FC-E05E-48AE-BB28-0BBBA99C35F0}"/>
                </a:ext>
              </a:extLst>
            </p:cNvPr>
            <p:cNvSpPr/>
            <p:nvPr/>
          </p:nvSpPr>
          <p:spPr>
            <a:xfrm>
              <a:off x="3732008" y="1251991"/>
              <a:ext cx="457919" cy="596883"/>
            </a:xfrm>
            <a:custGeom>
              <a:avLst/>
              <a:gdLst/>
              <a:ahLst/>
              <a:cxnLst/>
              <a:rect l="l" t="t" r="r" b="b"/>
              <a:pathLst>
                <a:path w="26988" h="35178" extrusionOk="0">
                  <a:moveTo>
                    <a:pt x="15637" y="0"/>
                  </a:moveTo>
                  <a:cubicBezTo>
                    <a:pt x="14275" y="0"/>
                    <a:pt x="12772" y="432"/>
                    <a:pt x="11191" y="1342"/>
                  </a:cubicBezTo>
                  <a:cubicBezTo>
                    <a:pt x="5013" y="4915"/>
                    <a:pt x="1" y="14484"/>
                    <a:pt x="1" y="22728"/>
                  </a:cubicBezTo>
                  <a:cubicBezTo>
                    <a:pt x="1" y="27257"/>
                    <a:pt x="1518" y="30440"/>
                    <a:pt x="3908" y="31792"/>
                  </a:cubicBezTo>
                  <a:lnTo>
                    <a:pt x="3908" y="31797"/>
                  </a:lnTo>
                  <a:lnTo>
                    <a:pt x="8394" y="34386"/>
                  </a:lnTo>
                  <a:lnTo>
                    <a:pt x="8399" y="34381"/>
                  </a:lnTo>
                  <a:cubicBezTo>
                    <a:pt x="9275" y="34903"/>
                    <a:pt x="10273" y="35177"/>
                    <a:pt x="11359" y="35177"/>
                  </a:cubicBezTo>
                  <a:cubicBezTo>
                    <a:pt x="12719" y="35177"/>
                    <a:pt x="14218" y="34747"/>
                    <a:pt x="15792" y="33837"/>
                  </a:cubicBezTo>
                  <a:cubicBezTo>
                    <a:pt x="21975" y="30269"/>
                    <a:pt x="26988" y="20695"/>
                    <a:pt x="26988" y="12450"/>
                  </a:cubicBezTo>
                  <a:cubicBezTo>
                    <a:pt x="26988" y="8031"/>
                    <a:pt x="25542" y="4893"/>
                    <a:pt x="23250" y="3486"/>
                  </a:cubicBezTo>
                  <a:lnTo>
                    <a:pt x="23250" y="3480"/>
                  </a:lnTo>
                  <a:lnTo>
                    <a:pt x="18336" y="655"/>
                  </a:lnTo>
                  <a:cubicBezTo>
                    <a:pt x="17526" y="224"/>
                    <a:pt x="16618" y="0"/>
                    <a:pt x="15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22;p56">
              <a:extLst>
                <a:ext uri="{FF2B5EF4-FFF2-40B4-BE49-F238E27FC236}">
                  <a16:creationId xmlns:a16="http://schemas.microsoft.com/office/drawing/2014/main" id="{3D224AE2-19BD-48EF-87E8-E867303A32AE}"/>
                </a:ext>
              </a:extLst>
            </p:cNvPr>
            <p:cNvSpPr/>
            <p:nvPr/>
          </p:nvSpPr>
          <p:spPr>
            <a:xfrm>
              <a:off x="3785252" y="1297159"/>
              <a:ext cx="429668" cy="551919"/>
            </a:xfrm>
            <a:custGeom>
              <a:avLst/>
              <a:gdLst/>
              <a:ahLst/>
              <a:cxnLst/>
              <a:rect l="l" t="t" r="r" b="b"/>
              <a:pathLst>
                <a:path w="25323" h="32528" extrusionOk="0">
                  <a:moveTo>
                    <a:pt x="17110" y="1"/>
                  </a:moveTo>
                  <a:cubicBezTo>
                    <a:pt x="12472" y="1"/>
                    <a:pt x="6893" y="5004"/>
                    <a:pt x="3722" y="12454"/>
                  </a:cubicBezTo>
                  <a:cubicBezTo>
                    <a:pt x="1" y="21182"/>
                    <a:pt x="990" y="29965"/>
                    <a:pt x="5926" y="32071"/>
                  </a:cubicBezTo>
                  <a:cubicBezTo>
                    <a:pt x="6651" y="32379"/>
                    <a:pt x="7421" y="32527"/>
                    <a:pt x="8218" y="32527"/>
                  </a:cubicBezTo>
                  <a:cubicBezTo>
                    <a:pt x="12856" y="32527"/>
                    <a:pt x="18431" y="27524"/>
                    <a:pt x="21602" y="20072"/>
                  </a:cubicBezTo>
                  <a:cubicBezTo>
                    <a:pt x="25323" y="11344"/>
                    <a:pt x="24333" y="2560"/>
                    <a:pt x="19398" y="455"/>
                  </a:cubicBezTo>
                  <a:cubicBezTo>
                    <a:pt x="18674" y="148"/>
                    <a:pt x="17906" y="1"/>
                    <a:pt x="17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123;p56">
              <a:extLst>
                <a:ext uri="{FF2B5EF4-FFF2-40B4-BE49-F238E27FC236}">
                  <a16:creationId xmlns:a16="http://schemas.microsoft.com/office/drawing/2014/main" id="{BD414D88-B4EC-4912-A52F-79F05E56A6A8}"/>
                </a:ext>
              </a:extLst>
            </p:cNvPr>
            <p:cNvSpPr/>
            <p:nvPr/>
          </p:nvSpPr>
          <p:spPr>
            <a:xfrm>
              <a:off x="3970470" y="1523726"/>
              <a:ext cx="82649" cy="208106"/>
            </a:xfrm>
            <a:custGeom>
              <a:avLst/>
              <a:gdLst/>
              <a:ahLst/>
              <a:cxnLst/>
              <a:rect l="l" t="t" r="r" b="b"/>
              <a:pathLst>
                <a:path w="4871" h="12265" extrusionOk="0">
                  <a:moveTo>
                    <a:pt x="2798" y="0"/>
                  </a:moveTo>
                  <a:cubicBezTo>
                    <a:pt x="2512" y="0"/>
                    <a:pt x="2218" y="73"/>
                    <a:pt x="1941" y="233"/>
                  </a:cubicBezTo>
                  <a:cubicBezTo>
                    <a:pt x="743" y="926"/>
                    <a:pt x="1" y="2206"/>
                    <a:pt x="1" y="3591"/>
                  </a:cubicBezTo>
                  <a:lnTo>
                    <a:pt x="1" y="10033"/>
                  </a:lnTo>
                  <a:cubicBezTo>
                    <a:pt x="1" y="10632"/>
                    <a:pt x="298" y="11133"/>
                    <a:pt x="732" y="11435"/>
                  </a:cubicBezTo>
                  <a:cubicBezTo>
                    <a:pt x="831" y="11506"/>
                    <a:pt x="941" y="11561"/>
                    <a:pt x="1051" y="11611"/>
                  </a:cubicBezTo>
                  <a:lnTo>
                    <a:pt x="2216" y="12265"/>
                  </a:lnTo>
                  <a:lnTo>
                    <a:pt x="4871" y="904"/>
                  </a:lnTo>
                  <a:lnTo>
                    <a:pt x="3656" y="233"/>
                  </a:lnTo>
                  <a:cubicBezTo>
                    <a:pt x="3398" y="83"/>
                    <a:pt x="3102" y="0"/>
                    <a:pt x="2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124;p56">
              <a:extLst>
                <a:ext uri="{FF2B5EF4-FFF2-40B4-BE49-F238E27FC236}">
                  <a16:creationId xmlns:a16="http://schemas.microsoft.com/office/drawing/2014/main" id="{E3AAFFC2-88B3-4652-A975-8C3460FCE4EF}"/>
                </a:ext>
              </a:extLst>
            </p:cNvPr>
            <p:cNvSpPr/>
            <p:nvPr/>
          </p:nvSpPr>
          <p:spPr>
            <a:xfrm>
              <a:off x="3992290" y="1535773"/>
              <a:ext cx="76489" cy="199351"/>
            </a:xfrm>
            <a:custGeom>
              <a:avLst/>
              <a:gdLst/>
              <a:ahLst/>
              <a:cxnLst/>
              <a:rect l="l" t="t" r="r" b="b"/>
              <a:pathLst>
                <a:path w="4508" h="11749" extrusionOk="0">
                  <a:moveTo>
                    <a:pt x="2795" y="0"/>
                  </a:moveTo>
                  <a:cubicBezTo>
                    <a:pt x="2510" y="0"/>
                    <a:pt x="2217" y="73"/>
                    <a:pt x="1941" y="232"/>
                  </a:cubicBezTo>
                  <a:cubicBezTo>
                    <a:pt x="737" y="925"/>
                    <a:pt x="1" y="2205"/>
                    <a:pt x="1" y="3596"/>
                  </a:cubicBezTo>
                  <a:lnTo>
                    <a:pt x="1" y="10032"/>
                  </a:lnTo>
                  <a:cubicBezTo>
                    <a:pt x="1" y="11033"/>
                    <a:pt x="823" y="11748"/>
                    <a:pt x="1716" y="11748"/>
                  </a:cubicBezTo>
                  <a:cubicBezTo>
                    <a:pt x="2001" y="11748"/>
                    <a:pt x="2293" y="11676"/>
                    <a:pt x="2568" y="11516"/>
                  </a:cubicBezTo>
                  <a:cubicBezTo>
                    <a:pt x="3771" y="10824"/>
                    <a:pt x="4508" y="9543"/>
                    <a:pt x="4508" y="8158"/>
                  </a:cubicBezTo>
                  <a:lnTo>
                    <a:pt x="4508" y="1716"/>
                  </a:lnTo>
                  <a:cubicBezTo>
                    <a:pt x="4508" y="716"/>
                    <a:pt x="3689" y="0"/>
                    <a:pt x="2795" y="0"/>
                  </a:cubicBezTo>
                  <a:close/>
                </a:path>
              </a:pathLst>
            </a:custGeom>
            <a:solidFill>
              <a:srgbClr val="FDF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125;p56">
              <a:extLst>
                <a:ext uri="{FF2B5EF4-FFF2-40B4-BE49-F238E27FC236}">
                  <a16:creationId xmlns:a16="http://schemas.microsoft.com/office/drawing/2014/main" id="{F0BF8374-0E80-4C55-9322-6CDD77E68A42}"/>
                </a:ext>
              </a:extLst>
            </p:cNvPr>
            <p:cNvSpPr/>
            <p:nvPr/>
          </p:nvSpPr>
          <p:spPr>
            <a:xfrm>
              <a:off x="3970470" y="1407176"/>
              <a:ext cx="98310" cy="123795"/>
            </a:xfrm>
            <a:custGeom>
              <a:avLst/>
              <a:gdLst/>
              <a:ahLst/>
              <a:cxnLst/>
              <a:rect l="l" t="t" r="r" b="b"/>
              <a:pathLst>
                <a:path w="5794" h="7296" extrusionOk="0">
                  <a:moveTo>
                    <a:pt x="3152" y="0"/>
                  </a:moveTo>
                  <a:cubicBezTo>
                    <a:pt x="2877" y="0"/>
                    <a:pt x="2574" y="88"/>
                    <a:pt x="2254" y="270"/>
                  </a:cubicBezTo>
                  <a:cubicBezTo>
                    <a:pt x="1012" y="990"/>
                    <a:pt x="1" y="2919"/>
                    <a:pt x="1" y="4579"/>
                  </a:cubicBezTo>
                  <a:cubicBezTo>
                    <a:pt x="1" y="5492"/>
                    <a:pt x="309" y="6135"/>
                    <a:pt x="787" y="6410"/>
                  </a:cubicBezTo>
                  <a:lnTo>
                    <a:pt x="2051" y="7135"/>
                  </a:lnTo>
                  <a:cubicBezTo>
                    <a:pt x="2227" y="7240"/>
                    <a:pt x="2427" y="7295"/>
                    <a:pt x="2646" y="7295"/>
                  </a:cubicBezTo>
                  <a:cubicBezTo>
                    <a:pt x="2920" y="7295"/>
                    <a:pt x="3223" y="7209"/>
                    <a:pt x="3540" y="7025"/>
                  </a:cubicBezTo>
                  <a:cubicBezTo>
                    <a:pt x="4788" y="6305"/>
                    <a:pt x="5794" y="4376"/>
                    <a:pt x="5794" y="2716"/>
                  </a:cubicBezTo>
                  <a:cubicBezTo>
                    <a:pt x="5794" y="1826"/>
                    <a:pt x="5503" y="1194"/>
                    <a:pt x="5041" y="908"/>
                  </a:cubicBezTo>
                  <a:lnTo>
                    <a:pt x="3694" y="133"/>
                  </a:lnTo>
                  <a:cubicBezTo>
                    <a:pt x="3531" y="45"/>
                    <a:pt x="3349" y="0"/>
                    <a:pt x="3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126;p56">
              <a:extLst>
                <a:ext uri="{FF2B5EF4-FFF2-40B4-BE49-F238E27FC236}">
                  <a16:creationId xmlns:a16="http://schemas.microsoft.com/office/drawing/2014/main" id="{2B6D8D3E-3BA3-45F9-92AE-76722C4E1105}"/>
                </a:ext>
              </a:extLst>
            </p:cNvPr>
            <p:cNvSpPr/>
            <p:nvPr/>
          </p:nvSpPr>
          <p:spPr>
            <a:xfrm>
              <a:off x="3987352" y="1419902"/>
              <a:ext cx="86653" cy="111205"/>
            </a:xfrm>
            <a:custGeom>
              <a:avLst/>
              <a:gdLst/>
              <a:ahLst/>
              <a:cxnLst/>
              <a:rect l="l" t="t" r="r" b="b"/>
              <a:pathLst>
                <a:path w="5107" h="6554" extrusionOk="0">
                  <a:moveTo>
                    <a:pt x="3448" y="0"/>
                  </a:moveTo>
                  <a:cubicBezTo>
                    <a:pt x="2514" y="0"/>
                    <a:pt x="1392" y="1009"/>
                    <a:pt x="754" y="2510"/>
                  </a:cubicBezTo>
                  <a:cubicBezTo>
                    <a:pt x="1" y="4269"/>
                    <a:pt x="198" y="6039"/>
                    <a:pt x="1199" y="6462"/>
                  </a:cubicBezTo>
                  <a:cubicBezTo>
                    <a:pt x="1344" y="6524"/>
                    <a:pt x="1499" y="6554"/>
                    <a:pt x="1659" y="6554"/>
                  </a:cubicBezTo>
                  <a:cubicBezTo>
                    <a:pt x="2593" y="6554"/>
                    <a:pt x="3716" y="5545"/>
                    <a:pt x="4354" y="4044"/>
                  </a:cubicBezTo>
                  <a:cubicBezTo>
                    <a:pt x="5107" y="2285"/>
                    <a:pt x="4903" y="515"/>
                    <a:pt x="3909" y="92"/>
                  </a:cubicBezTo>
                  <a:cubicBezTo>
                    <a:pt x="3763" y="30"/>
                    <a:pt x="3608" y="0"/>
                    <a:pt x="3448" y="0"/>
                  </a:cubicBezTo>
                  <a:close/>
                </a:path>
              </a:pathLst>
            </a:custGeom>
            <a:solidFill>
              <a:srgbClr val="FDFE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8239;p57">
            <a:extLst>
              <a:ext uri="{FF2B5EF4-FFF2-40B4-BE49-F238E27FC236}">
                <a16:creationId xmlns:a16="http://schemas.microsoft.com/office/drawing/2014/main" id="{3E9EFC74-46BF-4C93-8205-FC9072544116}"/>
              </a:ext>
            </a:extLst>
          </p:cNvPr>
          <p:cNvGrpSpPr/>
          <p:nvPr/>
        </p:nvGrpSpPr>
        <p:grpSpPr>
          <a:xfrm>
            <a:off x="2573368" y="2553740"/>
            <a:ext cx="403040" cy="475332"/>
            <a:chOff x="7364438" y="3374800"/>
            <a:chExt cx="391750" cy="522800"/>
          </a:xfrm>
        </p:grpSpPr>
        <p:sp>
          <p:nvSpPr>
            <p:cNvPr id="62" name="Google Shape;8240;p57">
              <a:extLst>
                <a:ext uri="{FF2B5EF4-FFF2-40B4-BE49-F238E27FC236}">
                  <a16:creationId xmlns:a16="http://schemas.microsoft.com/office/drawing/2014/main" id="{C05A2F1F-78A0-4D7C-B59E-F0D582B5055D}"/>
                </a:ext>
              </a:extLst>
            </p:cNvPr>
            <p:cNvSpPr/>
            <p:nvPr/>
          </p:nvSpPr>
          <p:spPr>
            <a:xfrm>
              <a:off x="7584413" y="3556125"/>
              <a:ext cx="171775" cy="214375"/>
            </a:xfrm>
            <a:custGeom>
              <a:avLst/>
              <a:gdLst/>
              <a:ahLst/>
              <a:cxnLst/>
              <a:rect l="l" t="t" r="r" b="b"/>
              <a:pathLst>
                <a:path w="6871" h="8575" extrusionOk="0">
                  <a:moveTo>
                    <a:pt x="3675" y="1"/>
                  </a:moveTo>
                  <a:cubicBezTo>
                    <a:pt x="3354" y="1"/>
                    <a:pt x="3000" y="100"/>
                    <a:pt x="2632" y="314"/>
                  </a:cubicBezTo>
                  <a:cubicBezTo>
                    <a:pt x="1179" y="1147"/>
                    <a:pt x="1" y="3410"/>
                    <a:pt x="1" y="5338"/>
                  </a:cubicBezTo>
                  <a:cubicBezTo>
                    <a:pt x="1" y="6410"/>
                    <a:pt x="358" y="7148"/>
                    <a:pt x="917" y="7470"/>
                  </a:cubicBezTo>
                  <a:lnTo>
                    <a:pt x="2537" y="8410"/>
                  </a:lnTo>
                  <a:cubicBezTo>
                    <a:pt x="2736" y="8517"/>
                    <a:pt x="2959" y="8574"/>
                    <a:pt x="3199" y="8574"/>
                  </a:cubicBezTo>
                  <a:cubicBezTo>
                    <a:pt x="3520" y="8574"/>
                    <a:pt x="3872" y="8473"/>
                    <a:pt x="4239" y="8255"/>
                  </a:cubicBezTo>
                  <a:cubicBezTo>
                    <a:pt x="5692" y="7422"/>
                    <a:pt x="6871" y="5172"/>
                    <a:pt x="6871" y="3231"/>
                  </a:cubicBezTo>
                  <a:cubicBezTo>
                    <a:pt x="6871" y="2100"/>
                    <a:pt x="6466" y="1326"/>
                    <a:pt x="5847" y="1040"/>
                  </a:cubicBezTo>
                  <a:lnTo>
                    <a:pt x="4227" y="112"/>
                  </a:lnTo>
                  <a:cubicBezTo>
                    <a:pt x="4059" y="39"/>
                    <a:pt x="3874" y="1"/>
                    <a:pt x="3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41;p57">
              <a:extLst>
                <a:ext uri="{FF2B5EF4-FFF2-40B4-BE49-F238E27FC236}">
                  <a16:creationId xmlns:a16="http://schemas.microsoft.com/office/drawing/2014/main" id="{2F20D708-24EC-40C9-95A8-C400F214E0FA}"/>
                </a:ext>
              </a:extLst>
            </p:cNvPr>
            <p:cNvSpPr/>
            <p:nvPr/>
          </p:nvSpPr>
          <p:spPr>
            <a:xfrm>
              <a:off x="7568038" y="3482975"/>
              <a:ext cx="90525" cy="126250"/>
            </a:xfrm>
            <a:custGeom>
              <a:avLst/>
              <a:gdLst/>
              <a:ahLst/>
              <a:cxnLst/>
              <a:rect l="l" t="t" r="r" b="b"/>
              <a:pathLst>
                <a:path w="3621" h="5050" extrusionOk="0">
                  <a:moveTo>
                    <a:pt x="486" y="0"/>
                  </a:moveTo>
                  <a:cubicBezTo>
                    <a:pt x="410" y="0"/>
                    <a:pt x="333" y="20"/>
                    <a:pt x="263" y="61"/>
                  </a:cubicBezTo>
                  <a:cubicBezTo>
                    <a:pt x="72" y="192"/>
                    <a:pt x="1" y="454"/>
                    <a:pt x="132" y="656"/>
                  </a:cubicBezTo>
                  <a:lnTo>
                    <a:pt x="2763" y="4847"/>
                  </a:lnTo>
                  <a:cubicBezTo>
                    <a:pt x="2846" y="4978"/>
                    <a:pt x="2989" y="5050"/>
                    <a:pt x="3132" y="5050"/>
                  </a:cubicBezTo>
                  <a:cubicBezTo>
                    <a:pt x="3204" y="5050"/>
                    <a:pt x="3287" y="5026"/>
                    <a:pt x="3358" y="4990"/>
                  </a:cubicBezTo>
                  <a:cubicBezTo>
                    <a:pt x="3561" y="4859"/>
                    <a:pt x="3620" y="4597"/>
                    <a:pt x="3489" y="4395"/>
                  </a:cubicBezTo>
                  <a:lnTo>
                    <a:pt x="858" y="204"/>
                  </a:lnTo>
                  <a:cubicBezTo>
                    <a:pt x="772" y="71"/>
                    <a:pt x="630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42;p57">
              <a:extLst>
                <a:ext uri="{FF2B5EF4-FFF2-40B4-BE49-F238E27FC236}">
                  <a16:creationId xmlns:a16="http://schemas.microsoft.com/office/drawing/2014/main" id="{A7D25F4B-0CC5-4684-B207-A57BBCFB9E7C}"/>
                </a:ext>
              </a:extLst>
            </p:cNvPr>
            <p:cNvSpPr/>
            <p:nvPr/>
          </p:nvSpPr>
          <p:spPr>
            <a:xfrm>
              <a:off x="7624588" y="3579325"/>
              <a:ext cx="131600" cy="191175"/>
            </a:xfrm>
            <a:custGeom>
              <a:avLst/>
              <a:gdLst/>
              <a:ahLst/>
              <a:cxnLst/>
              <a:rect l="l" t="t" r="r" b="b"/>
              <a:pathLst>
                <a:path w="5264" h="7647" extrusionOk="0">
                  <a:moveTo>
                    <a:pt x="3677" y="1"/>
                  </a:moveTo>
                  <a:cubicBezTo>
                    <a:pt x="3357" y="1"/>
                    <a:pt x="3003" y="102"/>
                    <a:pt x="2632" y="315"/>
                  </a:cubicBezTo>
                  <a:cubicBezTo>
                    <a:pt x="1180" y="1148"/>
                    <a:pt x="1" y="3410"/>
                    <a:pt x="1" y="5339"/>
                  </a:cubicBezTo>
                  <a:cubicBezTo>
                    <a:pt x="1" y="6783"/>
                    <a:pt x="653" y="7646"/>
                    <a:pt x="1585" y="7646"/>
                  </a:cubicBezTo>
                  <a:cubicBezTo>
                    <a:pt x="1906" y="7646"/>
                    <a:pt x="2260" y="7544"/>
                    <a:pt x="2632" y="7327"/>
                  </a:cubicBezTo>
                  <a:cubicBezTo>
                    <a:pt x="4085" y="6494"/>
                    <a:pt x="5264" y="4244"/>
                    <a:pt x="5264" y="2303"/>
                  </a:cubicBezTo>
                  <a:cubicBezTo>
                    <a:pt x="5264" y="858"/>
                    <a:pt x="4610" y="1"/>
                    <a:pt x="3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243;p57">
              <a:extLst>
                <a:ext uri="{FF2B5EF4-FFF2-40B4-BE49-F238E27FC236}">
                  <a16:creationId xmlns:a16="http://schemas.microsoft.com/office/drawing/2014/main" id="{518E82BD-3011-4F8F-A4E5-2C03A715C50D}"/>
                </a:ext>
              </a:extLst>
            </p:cNvPr>
            <p:cNvSpPr/>
            <p:nvPr/>
          </p:nvSpPr>
          <p:spPr>
            <a:xfrm>
              <a:off x="7652888" y="3620475"/>
              <a:ext cx="75025" cy="109000"/>
            </a:xfrm>
            <a:custGeom>
              <a:avLst/>
              <a:gdLst/>
              <a:ahLst/>
              <a:cxnLst/>
              <a:rect l="l" t="t" r="r" b="b"/>
              <a:pathLst>
                <a:path w="3001" h="4360" extrusionOk="0">
                  <a:moveTo>
                    <a:pt x="2095" y="1"/>
                  </a:moveTo>
                  <a:cubicBezTo>
                    <a:pt x="1912" y="1"/>
                    <a:pt x="1711" y="59"/>
                    <a:pt x="1500" y="181"/>
                  </a:cubicBezTo>
                  <a:cubicBezTo>
                    <a:pt x="667" y="657"/>
                    <a:pt x="0" y="1943"/>
                    <a:pt x="0" y="3038"/>
                  </a:cubicBezTo>
                  <a:cubicBezTo>
                    <a:pt x="0" y="3864"/>
                    <a:pt x="371" y="4359"/>
                    <a:pt x="906" y="4359"/>
                  </a:cubicBezTo>
                  <a:cubicBezTo>
                    <a:pt x="1088" y="4359"/>
                    <a:pt x="1289" y="4302"/>
                    <a:pt x="1500" y="4181"/>
                  </a:cubicBezTo>
                  <a:cubicBezTo>
                    <a:pt x="2322" y="3693"/>
                    <a:pt x="3000" y="2419"/>
                    <a:pt x="3000" y="1312"/>
                  </a:cubicBezTo>
                  <a:cubicBezTo>
                    <a:pt x="3000" y="488"/>
                    <a:pt x="2625" y="1"/>
                    <a:pt x="2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244;p57">
              <a:extLst>
                <a:ext uri="{FF2B5EF4-FFF2-40B4-BE49-F238E27FC236}">
                  <a16:creationId xmlns:a16="http://schemas.microsoft.com/office/drawing/2014/main" id="{7CD5E2F2-7257-4C42-927F-080A7ADF2C63}"/>
                </a:ext>
              </a:extLst>
            </p:cNvPr>
            <p:cNvSpPr/>
            <p:nvPr/>
          </p:nvSpPr>
          <p:spPr>
            <a:xfrm>
              <a:off x="7664788" y="3636000"/>
              <a:ext cx="45550" cy="76400"/>
            </a:xfrm>
            <a:custGeom>
              <a:avLst/>
              <a:gdLst/>
              <a:ahLst/>
              <a:cxnLst/>
              <a:rect l="l" t="t" r="r" b="b"/>
              <a:pathLst>
                <a:path w="1822" h="3056" extrusionOk="0">
                  <a:moveTo>
                    <a:pt x="1511" y="1"/>
                  </a:moveTo>
                  <a:cubicBezTo>
                    <a:pt x="1376" y="1"/>
                    <a:pt x="1229" y="46"/>
                    <a:pt x="1072" y="143"/>
                  </a:cubicBezTo>
                  <a:cubicBezTo>
                    <a:pt x="488" y="476"/>
                    <a:pt x="0" y="1381"/>
                    <a:pt x="0" y="2143"/>
                  </a:cubicBezTo>
                  <a:cubicBezTo>
                    <a:pt x="0" y="2718"/>
                    <a:pt x="269" y="3056"/>
                    <a:pt x="646" y="3056"/>
                  </a:cubicBezTo>
                  <a:cubicBezTo>
                    <a:pt x="777" y="3056"/>
                    <a:pt x="921" y="3015"/>
                    <a:pt x="1072" y="2929"/>
                  </a:cubicBezTo>
                  <a:cubicBezTo>
                    <a:pt x="1322" y="2774"/>
                    <a:pt x="1548" y="2536"/>
                    <a:pt x="1739" y="2239"/>
                  </a:cubicBezTo>
                  <a:cubicBezTo>
                    <a:pt x="1810" y="2120"/>
                    <a:pt x="1822" y="1977"/>
                    <a:pt x="1762" y="1905"/>
                  </a:cubicBezTo>
                  <a:cubicBezTo>
                    <a:pt x="1745" y="1888"/>
                    <a:pt x="1723" y="1879"/>
                    <a:pt x="1699" y="1879"/>
                  </a:cubicBezTo>
                  <a:cubicBezTo>
                    <a:pt x="1643" y="1879"/>
                    <a:pt x="1578" y="1925"/>
                    <a:pt x="1536" y="2000"/>
                  </a:cubicBezTo>
                  <a:cubicBezTo>
                    <a:pt x="1405" y="2215"/>
                    <a:pt x="1250" y="2381"/>
                    <a:pt x="1072" y="2489"/>
                  </a:cubicBezTo>
                  <a:cubicBezTo>
                    <a:pt x="964" y="2546"/>
                    <a:pt x="860" y="2572"/>
                    <a:pt x="766" y="2572"/>
                  </a:cubicBezTo>
                  <a:cubicBezTo>
                    <a:pt x="684" y="2572"/>
                    <a:pt x="609" y="2552"/>
                    <a:pt x="548" y="2512"/>
                  </a:cubicBezTo>
                  <a:cubicBezTo>
                    <a:pt x="417" y="2417"/>
                    <a:pt x="334" y="2215"/>
                    <a:pt x="334" y="1953"/>
                  </a:cubicBezTo>
                  <a:cubicBezTo>
                    <a:pt x="334" y="1691"/>
                    <a:pt x="417" y="1417"/>
                    <a:pt x="548" y="1155"/>
                  </a:cubicBezTo>
                  <a:cubicBezTo>
                    <a:pt x="679" y="917"/>
                    <a:pt x="869" y="691"/>
                    <a:pt x="1072" y="584"/>
                  </a:cubicBezTo>
                  <a:cubicBezTo>
                    <a:pt x="1182" y="518"/>
                    <a:pt x="1283" y="483"/>
                    <a:pt x="1375" y="483"/>
                  </a:cubicBezTo>
                  <a:cubicBezTo>
                    <a:pt x="1432" y="483"/>
                    <a:pt x="1486" y="497"/>
                    <a:pt x="1536" y="524"/>
                  </a:cubicBezTo>
                  <a:cubicBezTo>
                    <a:pt x="1546" y="530"/>
                    <a:pt x="1556" y="532"/>
                    <a:pt x="1567" y="532"/>
                  </a:cubicBezTo>
                  <a:cubicBezTo>
                    <a:pt x="1628" y="532"/>
                    <a:pt x="1712" y="456"/>
                    <a:pt x="1762" y="346"/>
                  </a:cubicBezTo>
                  <a:cubicBezTo>
                    <a:pt x="1822" y="215"/>
                    <a:pt x="1810" y="95"/>
                    <a:pt x="1739" y="48"/>
                  </a:cubicBezTo>
                  <a:cubicBezTo>
                    <a:pt x="1667" y="17"/>
                    <a:pt x="1591" y="1"/>
                    <a:pt x="1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245;p57">
              <a:extLst>
                <a:ext uri="{FF2B5EF4-FFF2-40B4-BE49-F238E27FC236}">
                  <a16:creationId xmlns:a16="http://schemas.microsoft.com/office/drawing/2014/main" id="{E409BA2B-BAE1-4033-AF3A-44A2465A0BB1}"/>
                </a:ext>
              </a:extLst>
            </p:cNvPr>
            <p:cNvSpPr/>
            <p:nvPr/>
          </p:nvSpPr>
          <p:spPr>
            <a:xfrm>
              <a:off x="7439763" y="3469825"/>
              <a:ext cx="137825" cy="329300"/>
            </a:xfrm>
            <a:custGeom>
              <a:avLst/>
              <a:gdLst/>
              <a:ahLst/>
              <a:cxnLst/>
              <a:rect l="l" t="t" r="r" b="b"/>
              <a:pathLst>
                <a:path w="5513" h="13172" extrusionOk="0">
                  <a:moveTo>
                    <a:pt x="5024" y="1"/>
                  </a:moveTo>
                  <a:cubicBezTo>
                    <a:pt x="4852" y="1"/>
                    <a:pt x="4685" y="110"/>
                    <a:pt x="4620" y="277"/>
                  </a:cubicBezTo>
                  <a:lnTo>
                    <a:pt x="84" y="12588"/>
                  </a:lnTo>
                  <a:cubicBezTo>
                    <a:pt x="0" y="12815"/>
                    <a:pt x="119" y="13065"/>
                    <a:pt x="345" y="13136"/>
                  </a:cubicBezTo>
                  <a:cubicBezTo>
                    <a:pt x="393" y="13160"/>
                    <a:pt x="441" y="13172"/>
                    <a:pt x="488" y="13172"/>
                  </a:cubicBezTo>
                  <a:cubicBezTo>
                    <a:pt x="667" y="13172"/>
                    <a:pt x="822" y="13065"/>
                    <a:pt x="893" y="12886"/>
                  </a:cubicBezTo>
                  <a:lnTo>
                    <a:pt x="5429" y="575"/>
                  </a:lnTo>
                  <a:cubicBezTo>
                    <a:pt x="5513" y="361"/>
                    <a:pt x="5394" y="111"/>
                    <a:pt x="5167" y="27"/>
                  </a:cubicBezTo>
                  <a:cubicBezTo>
                    <a:pt x="5121" y="9"/>
                    <a:pt x="5072" y="1"/>
                    <a:pt x="5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246;p57">
              <a:extLst>
                <a:ext uri="{FF2B5EF4-FFF2-40B4-BE49-F238E27FC236}">
                  <a16:creationId xmlns:a16="http://schemas.microsoft.com/office/drawing/2014/main" id="{097CB900-5DC1-4A39-A330-D98408F26EE2}"/>
                </a:ext>
              </a:extLst>
            </p:cNvPr>
            <p:cNvSpPr/>
            <p:nvPr/>
          </p:nvSpPr>
          <p:spPr>
            <a:xfrm>
              <a:off x="7474288" y="3374800"/>
              <a:ext cx="172075" cy="214525"/>
            </a:xfrm>
            <a:custGeom>
              <a:avLst/>
              <a:gdLst/>
              <a:ahLst/>
              <a:cxnLst/>
              <a:rect l="l" t="t" r="r" b="b"/>
              <a:pathLst>
                <a:path w="6883" h="8581" extrusionOk="0">
                  <a:moveTo>
                    <a:pt x="3680" y="1"/>
                  </a:moveTo>
                  <a:cubicBezTo>
                    <a:pt x="3360" y="1"/>
                    <a:pt x="3008" y="103"/>
                    <a:pt x="2643" y="316"/>
                  </a:cubicBezTo>
                  <a:cubicBezTo>
                    <a:pt x="1179" y="1161"/>
                    <a:pt x="0" y="3412"/>
                    <a:pt x="0" y="5352"/>
                  </a:cubicBezTo>
                  <a:cubicBezTo>
                    <a:pt x="0" y="6472"/>
                    <a:pt x="405" y="7186"/>
                    <a:pt x="1024" y="7531"/>
                  </a:cubicBezTo>
                  <a:lnTo>
                    <a:pt x="2417" y="8329"/>
                  </a:lnTo>
                  <a:cubicBezTo>
                    <a:pt x="2640" y="8495"/>
                    <a:pt x="2907" y="8581"/>
                    <a:pt x="3203" y="8581"/>
                  </a:cubicBezTo>
                  <a:cubicBezTo>
                    <a:pt x="3524" y="8581"/>
                    <a:pt x="3879" y="8480"/>
                    <a:pt x="4251" y="8269"/>
                  </a:cubicBezTo>
                  <a:cubicBezTo>
                    <a:pt x="5703" y="7424"/>
                    <a:pt x="6882" y="5174"/>
                    <a:pt x="6882" y="3233"/>
                  </a:cubicBezTo>
                  <a:cubicBezTo>
                    <a:pt x="6882" y="2162"/>
                    <a:pt x="6513" y="1400"/>
                    <a:pt x="5942" y="1090"/>
                  </a:cubicBezTo>
                  <a:lnTo>
                    <a:pt x="4322" y="161"/>
                  </a:lnTo>
                  <a:cubicBezTo>
                    <a:pt x="4131" y="56"/>
                    <a:pt x="3914" y="1"/>
                    <a:pt x="3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247;p57">
              <a:extLst>
                <a:ext uri="{FF2B5EF4-FFF2-40B4-BE49-F238E27FC236}">
                  <a16:creationId xmlns:a16="http://schemas.microsoft.com/office/drawing/2014/main" id="{98FA8681-7937-487E-BD6A-D03AE06CFBD4}"/>
                </a:ext>
              </a:extLst>
            </p:cNvPr>
            <p:cNvSpPr/>
            <p:nvPr/>
          </p:nvSpPr>
          <p:spPr>
            <a:xfrm>
              <a:off x="7364438" y="3683025"/>
              <a:ext cx="171775" cy="214475"/>
            </a:xfrm>
            <a:custGeom>
              <a:avLst/>
              <a:gdLst/>
              <a:ahLst/>
              <a:cxnLst/>
              <a:rect l="l" t="t" r="r" b="b"/>
              <a:pathLst>
                <a:path w="6871" h="8579" extrusionOk="0">
                  <a:moveTo>
                    <a:pt x="3679" y="0"/>
                  </a:moveTo>
                  <a:cubicBezTo>
                    <a:pt x="3359" y="0"/>
                    <a:pt x="3004" y="103"/>
                    <a:pt x="2632" y="322"/>
                  </a:cubicBezTo>
                  <a:cubicBezTo>
                    <a:pt x="1180" y="1155"/>
                    <a:pt x="1" y="3406"/>
                    <a:pt x="1" y="5346"/>
                  </a:cubicBezTo>
                  <a:cubicBezTo>
                    <a:pt x="1" y="6418"/>
                    <a:pt x="358" y="7168"/>
                    <a:pt x="930" y="7478"/>
                  </a:cubicBezTo>
                  <a:lnTo>
                    <a:pt x="918" y="7478"/>
                  </a:lnTo>
                  <a:cubicBezTo>
                    <a:pt x="918" y="7478"/>
                    <a:pt x="2525" y="8406"/>
                    <a:pt x="2549" y="8418"/>
                  </a:cubicBezTo>
                  <a:cubicBezTo>
                    <a:pt x="2745" y="8524"/>
                    <a:pt x="2963" y="8578"/>
                    <a:pt x="3197" y="8578"/>
                  </a:cubicBezTo>
                  <a:cubicBezTo>
                    <a:pt x="3517" y="8578"/>
                    <a:pt x="3868" y="8476"/>
                    <a:pt x="4240" y="8263"/>
                  </a:cubicBezTo>
                  <a:cubicBezTo>
                    <a:pt x="5692" y="7430"/>
                    <a:pt x="6871" y="5168"/>
                    <a:pt x="6871" y="3239"/>
                  </a:cubicBezTo>
                  <a:cubicBezTo>
                    <a:pt x="6871" y="2108"/>
                    <a:pt x="6478" y="1334"/>
                    <a:pt x="5859" y="1048"/>
                  </a:cubicBezTo>
                  <a:lnTo>
                    <a:pt x="4240" y="119"/>
                  </a:lnTo>
                  <a:cubicBezTo>
                    <a:pt x="4069" y="41"/>
                    <a:pt x="3881" y="0"/>
                    <a:pt x="3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248;p57">
              <a:extLst>
                <a:ext uri="{FF2B5EF4-FFF2-40B4-BE49-F238E27FC236}">
                  <a16:creationId xmlns:a16="http://schemas.microsoft.com/office/drawing/2014/main" id="{49F20AE1-1402-4FAC-93CF-A535EC9540C7}"/>
                </a:ext>
              </a:extLst>
            </p:cNvPr>
            <p:cNvSpPr/>
            <p:nvPr/>
          </p:nvSpPr>
          <p:spPr>
            <a:xfrm>
              <a:off x="7514463" y="3398100"/>
              <a:ext cx="131900" cy="191250"/>
            </a:xfrm>
            <a:custGeom>
              <a:avLst/>
              <a:gdLst/>
              <a:ahLst/>
              <a:cxnLst/>
              <a:rect l="l" t="t" r="r" b="b"/>
              <a:pathLst>
                <a:path w="5276" h="7650" extrusionOk="0">
                  <a:moveTo>
                    <a:pt x="3684" y="0"/>
                  </a:moveTo>
                  <a:cubicBezTo>
                    <a:pt x="3365" y="0"/>
                    <a:pt x="3013" y="101"/>
                    <a:pt x="2644" y="313"/>
                  </a:cubicBezTo>
                  <a:cubicBezTo>
                    <a:pt x="1179" y="1158"/>
                    <a:pt x="1" y="3408"/>
                    <a:pt x="1" y="5349"/>
                  </a:cubicBezTo>
                  <a:cubicBezTo>
                    <a:pt x="1" y="6787"/>
                    <a:pt x="656" y="7650"/>
                    <a:pt x="1597" y="7650"/>
                  </a:cubicBezTo>
                  <a:cubicBezTo>
                    <a:pt x="1917" y="7650"/>
                    <a:pt x="2271" y="7549"/>
                    <a:pt x="2644" y="7337"/>
                  </a:cubicBezTo>
                  <a:cubicBezTo>
                    <a:pt x="4096" y="6492"/>
                    <a:pt x="5275" y="4242"/>
                    <a:pt x="5275" y="2301"/>
                  </a:cubicBezTo>
                  <a:cubicBezTo>
                    <a:pt x="5275" y="863"/>
                    <a:pt x="4620" y="0"/>
                    <a:pt x="3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249;p57">
              <a:extLst>
                <a:ext uri="{FF2B5EF4-FFF2-40B4-BE49-F238E27FC236}">
                  <a16:creationId xmlns:a16="http://schemas.microsoft.com/office/drawing/2014/main" id="{FBE3DBB7-0CBC-43D8-AE82-88D75AA27D43}"/>
                </a:ext>
              </a:extLst>
            </p:cNvPr>
            <p:cNvSpPr/>
            <p:nvPr/>
          </p:nvSpPr>
          <p:spPr>
            <a:xfrm>
              <a:off x="7543038" y="3439250"/>
              <a:ext cx="74750" cy="108950"/>
            </a:xfrm>
            <a:custGeom>
              <a:avLst/>
              <a:gdLst/>
              <a:ahLst/>
              <a:cxnLst/>
              <a:rect l="l" t="t" r="r" b="b"/>
              <a:pathLst>
                <a:path w="2990" h="4358" extrusionOk="0">
                  <a:moveTo>
                    <a:pt x="2089" y="1"/>
                  </a:moveTo>
                  <a:cubicBezTo>
                    <a:pt x="1908" y="1"/>
                    <a:pt x="1710" y="58"/>
                    <a:pt x="1501" y="179"/>
                  </a:cubicBezTo>
                  <a:cubicBezTo>
                    <a:pt x="667" y="655"/>
                    <a:pt x="1" y="1941"/>
                    <a:pt x="1" y="3048"/>
                  </a:cubicBezTo>
                  <a:cubicBezTo>
                    <a:pt x="1" y="3865"/>
                    <a:pt x="372" y="4358"/>
                    <a:pt x="906" y="4358"/>
                  </a:cubicBezTo>
                  <a:cubicBezTo>
                    <a:pt x="1088" y="4358"/>
                    <a:pt x="1289" y="4300"/>
                    <a:pt x="1501" y="4179"/>
                  </a:cubicBezTo>
                  <a:cubicBezTo>
                    <a:pt x="2322" y="3703"/>
                    <a:pt x="2989" y="2417"/>
                    <a:pt x="2989" y="1310"/>
                  </a:cubicBezTo>
                  <a:cubicBezTo>
                    <a:pt x="2989" y="493"/>
                    <a:pt x="2618" y="1"/>
                    <a:pt x="2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8250;p57">
              <a:extLst>
                <a:ext uri="{FF2B5EF4-FFF2-40B4-BE49-F238E27FC236}">
                  <a16:creationId xmlns:a16="http://schemas.microsoft.com/office/drawing/2014/main" id="{729178FE-B909-4B39-A351-13D65DA4C367}"/>
                </a:ext>
              </a:extLst>
            </p:cNvPr>
            <p:cNvSpPr/>
            <p:nvPr/>
          </p:nvSpPr>
          <p:spPr>
            <a:xfrm>
              <a:off x="7404638" y="3706300"/>
              <a:ext cx="131575" cy="191300"/>
            </a:xfrm>
            <a:custGeom>
              <a:avLst/>
              <a:gdLst/>
              <a:ahLst/>
              <a:cxnLst/>
              <a:rect l="l" t="t" r="r" b="b"/>
              <a:pathLst>
                <a:path w="5263" h="7652" extrusionOk="0">
                  <a:moveTo>
                    <a:pt x="3679" y="1"/>
                  </a:moveTo>
                  <a:cubicBezTo>
                    <a:pt x="3358" y="1"/>
                    <a:pt x="3004" y="103"/>
                    <a:pt x="2632" y="320"/>
                  </a:cubicBezTo>
                  <a:cubicBezTo>
                    <a:pt x="1179" y="1153"/>
                    <a:pt x="0" y="3403"/>
                    <a:pt x="0" y="5344"/>
                  </a:cubicBezTo>
                  <a:cubicBezTo>
                    <a:pt x="0" y="6788"/>
                    <a:pt x="652" y="7651"/>
                    <a:pt x="1584" y="7651"/>
                  </a:cubicBezTo>
                  <a:cubicBezTo>
                    <a:pt x="1905" y="7651"/>
                    <a:pt x="2259" y="7549"/>
                    <a:pt x="2632" y="7332"/>
                  </a:cubicBezTo>
                  <a:cubicBezTo>
                    <a:pt x="4084" y="6499"/>
                    <a:pt x="5263" y="4249"/>
                    <a:pt x="5263" y="2308"/>
                  </a:cubicBezTo>
                  <a:cubicBezTo>
                    <a:pt x="5263" y="864"/>
                    <a:pt x="4611" y="1"/>
                    <a:pt x="3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8251;p57">
              <a:extLst>
                <a:ext uri="{FF2B5EF4-FFF2-40B4-BE49-F238E27FC236}">
                  <a16:creationId xmlns:a16="http://schemas.microsoft.com/office/drawing/2014/main" id="{B4A9F771-F323-4622-BE7A-5501C8757EE5}"/>
                </a:ext>
              </a:extLst>
            </p:cNvPr>
            <p:cNvSpPr/>
            <p:nvPr/>
          </p:nvSpPr>
          <p:spPr>
            <a:xfrm>
              <a:off x="7432913" y="3747450"/>
              <a:ext cx="75025" cy="108875"/>
            </a:xfrm>
            <a:custGeom>
              <a:avLst/>
              <a:gdLst/>
              <a:ahLst/>
              <a:cxnLst/>
              <a:rect l="l" t="t" r="r" b="b"/>
              <a:pathLst>
                <a:path w="3001" h="4355" extrusionOk="0">
                  <a:moveTo>
                    <a:pt x="2103" y="1"/>
                  </a:moveTo>
                  <a:cubicBezTo>
                    <a:pt x="1919" y="1"/>
                    <a:pt x="1715" y="60"/>
                    <a:pt x="1501" y="186"/>
                  </a:cubicBezTo>
                  <a:cubicBezTo>
                    <a:pt x="679" y="662"/>
                    <a:pt x="0" y="1936"/>
                    <a:pt x="0" y="3043"/>
                  </a:cubicBezTo>
                  <a:cubicBezTo>
                    <a:pt x="0" y="3867"/>
                    <a:pt x="376" y="4354"/>
                    <a:pt x="906" y="4354"/>
                  </a:cubicBezTo>
                  <a:cubicBezTo>
                    <a:pt x="1089" y="4354"/>
                    <a:pt x="1290" y="4296"/>
                    <a:pt x="1501" y="4174"/>
                  </a:cubicBezTo>
                  <a:cubicBezTo>
                    <a:pt x="2334" y="3698"/>
                    <a:pt x="3001" y="2412"/>
                    <a:pt x="3001" y="1317"/>
                  </a:cubicBezTo>
                  <a:cubicBezTo>
                    <a:pt x="3001" y="495"/>
                    <a:pt x="2633" y="1"/>
                    <a:pt x="2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8252;p57">
              <a:extLst>
                <a:ext uri="{FF2B5EF4-FFF2-40B4-BE49-F238E27FC236}">
                  <a16:creationId xmlns:a16="http://schemas.microsoft.com/office/drawing/2014/main" id="{01084C09-89E4-417E-A2D8-3EAF34BFE440}"/>
                </a:ext>
              </a:extLst>
            </p:cNvPr>
            <p:cNvSpPr/>
            <p:nvPr/>
          </p:nvSpPr>
          <p:spPr>
            <a:xfrm>
              <a:off x="7559713" y="3459300"/>
              <a:ext cx="41400" cy="78200"/>
            </a:xfrm>
            <a:custGeom>
              <a:avLst/>
              <a:gdLst/>
              <a:ahLst/>
              <a:cxnLst/>
              <a:rect l="l" t="t" r="r" b="b"/>
              <a:pathLst>
                <a:path w="1656" h="3128" extrusionOk="0">
                  <a:moveTo>
                    <a:pt x="834" y="829"/>
                  </a:moveTo>
                  <a:lnTo>
                    <a:pt x="1060" y="1532"/>
                  </a:lnTo>
                  <a:lnTo>
                    <a:pt x="596" y="1806"/>
                  </a:lnTo>
                  <a:lnTo>
                    <a:pt x="834" y="829"/>
                  </a:lnTo>
                  <a:close/>
                  <a:moveTo>
                    <a:pt x="896" y="0"/>
                  </a:moveTo>
                  <a:cubicBezTo>
                    <a:pt x="877" y="0"/>
                    <a:pt x="855" y="7"/>
                    <a:pt x="834" y="20"/>
                  </a:cubicBezTo>
                  <a:cubicBezTo>
                    <a:pt x="762" y="55"/>
                    <a:pt x="703" y="151"/>
                    <a:pt x="679" y="246"/>
                  </a:cubicBezTo>
                  <a:lnTo>
                    <a:pt x="36" y="2901"/>
                  </a:lnTo>
                  <a:cubicBezTo>
                    <a:pt x="0" y="3032"/>
                    <a:pt x="48" y="3127"/>
                    <a:pt x="131" y="3127"/>
                  </a:cubicBezTo>
                  <a:cubicBezTo>
                    <a:pt x="143" y="3115"/>
                    <a:pt x="167" y="3115"/>
                    <a:pt x="179" y="3103"/>
                  </a:cubicBezTo>
                  <a:cubicBezTo>
                    <a:pt x="250" y="3068"/>
                    <a:pt x="310" y="2984"/>
                    <a:pt x="334" y="2877"/>
                  </a:cubicBezTo>
                  <a:lnTo>
                    <a:pt x="477" y="2294"/>
                  </a:lnTo>
                  <a:lnTo>
                    <a:pt x="1179" y="1889"/>
                  </a:lnTo>
                  <a:lnTo>
                    <a:pt x="1322" y="2306"/>
                  </a:lnTo>
                  <a:cubicBezTo>
                    <a:pt x="1337" y="2352"/>
                    <a:pt x="1367" y="2373"/>
                    <a:pt x="1406" y="2373"/>
                  </a:cubicBezTo>
                  <a:cubicBezTo>
                    <a:pt x="1427" y="2373"/>
                    <a:pt x="1451" y="2366"/>
                    <a:pt x="1477" y="2353"/>
                  </a:cubicBezTo>
                  <a:cubicBezTo>
                    <a:pt x="1489" y="2341"/>
                    <a:pt x="1512" y="2330"/>
                    <a:pt x="1524" y="2318"/>
                  </a:cubicBezTo>
                  <a:cubicBezTo>
                    <a:pt x="1608" y="2222"/>
                    <a:pt x="1655" y="2080"/>
                    <a:pt x="1620" y="1984"/>
                  </a:cubicBezTo>
                  <a:lnTo>
                    <a:pt x="977" y="67"/>
                  </a:lnTo>
                  <a:cubicBezTo>
                    <a:pt x="961" y="22"/>
                    <a:pt x="931" y="0"/>
                    <a:pt x="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8253;p57">
              <a:extLst>
                <a:ext uri="{FF2B5EF4-FFF2-40B4-BE49-F238E27FC236}">
                  <a16:creationId xmlns:a16="http://schemas.microsoft.com/office/drawing/2014/main" id="{BEFA4327-81FB-46AF-ACFA-0FBA8FA9253B}"/>
                </a:ext>
              </a:extLst>
            </p:cNvPr>
            <p:cNvSpPr/>
            <p:nvPr/>
          </p:nvSpPr>
          <p:spPr>
            <a:xfrm>
              <a:off x="7457913" y="3765275"/>
              <a:ext cx="32775" cy="75950"/>
            </a:xfrm>
            <a:custGeom>
              <a:avLst/>
              <a:gdLst/>
              <a:ahLst/>
              <a:cxnLst/>
              <a:rect l="l" t="t" r="r" b="b"/>
              <a:pathLst>
                <a:path w="1311" h="3038" extrusionOk="0">
                  <a:moveTo>
                    <a:pt x="667" y="469"/>
                  </a:moveTo>
                  <a:cubicBezTo>
                    <a:pt x="751" y="469"/>
                    <a:pt x="810" y="543"/>
                    <a:pt x="810" y="675"/>
                  </a:cubicBezTo>
                  <a:cubicBezTo>
                    <a:pt x="810" y="842"/>
                    <a:pt x="703" y="1044"/>
                    <a:pt x="572" y="1116"/>
                  </a:cubicBezTo>
                  <a:lnTo>
                    <a:pt x="322" y="1259"/>
                  </a:lnTo>
                  <a:lnTo>
                    <a:pt x="322" y="639"/>
                  </a:lnTo>
                  <a:lnTo>
                    <a:pt x="572" y="497"/>
                  </a:lnTo>
                  <a:cubicBezTo>
                    <a:pt x="606" y="478"/>
                    <a:pt x="638" y="469"/>
                    <a:pt x="667" y="469"/>
                  </a:cubicBezTo>
                  <a:close/>
                  <a:moveTo>
                    <a:pt x="812" y="1448"/>
                  </a:moveTo>
                  <a:cubicBezTo>
                    <a:pt x="917" y="1448"/>
                    <a:pt x="989" y="1544"/>
                    <a:pt x="989" y="1711"/>
                  </a:cubicBezTo>
                  <a:cubicBezTo>
                    <a:pt x="989" y="1937"/>
                    <a:pt x="858" y="2187"/>
                    <a:pt x="691" y="2283"/>
                  </a:cubicBezTo>
                  <a:lnTo>
                    <a:pt x="322" y="2497"/>
                  </a:lnTo>
                  <a:lnTo>
                    <a:pt x="322" y="1687"/>
                  </a:lnTo>
                  <a:lnTo>
                    <a:pt x="691" y="1485"/>
                  </a:lnTo>
                  <a:cubicBezTo>
                    <a:pt x="734" y="1460"/>
                    <a:pt x="775" y="1448"/>
                    <a:pt x="812" y="1448"/>
                  </a:cubicBezTo>
                  <a:close/>
                  <a:moveTo>
                    <a:pt x="795" y="1"/>
                  </a:moveTo>
                  <a:cubicBezTo>
                    <a:pt x="726" y="1"/>
                    <a:pt x="651" y="22"/>
                    <a:pt x="572" y="68"/>
                  </a:cubicBezTo>
                  <a:lnTo>
                    <a:pt x="179" y="294"/>
                  </a:lnTo>
                  <a:lnTo>
                    <a:pt x="167" y="306"/>
                  </a:lnTo>
                  <a:cubicBezTo>
                    <a:pt x="72" y="354"/>
                    <a:pt x="0" y="497"/>
                    <a:pt x="0" y="616"/>
                  </a:cubicBezTo>
                  <a:lnTo>
                    <a:pt x="0" y="2890"/>
                  </a:lnTo>
                  <a:cubicBezTo>
                    <a:pt x="0" y="2981"/>
                    <a:pt x="42" y="3037"/>
                    <a:pt x="105" y="3037"/>
                  </a:cubicBezTo>
                  <a:cubicBezTo>
                    <a:pt x="124" y="3037"/>
                    <a:pt x="145" y="3032"/>
                    <a:pt x="167" y="3021"/>
                  </a:cubicBezTo>
                  <a:cubicBezTo>
                    <a:pt x="167" y="3009"/>
                    <a:pt x="167" y="3009"/>
                    <a:pt x="167" y="3009"/>
                  </a:cubicBezTo>
                  <a:lnTo>
                    <a:pt x="179" y="3009"/>
                  </a:lnTo>
                  <a:lnTo>
                    <a:pt x="691" y="2711"/>
                  </a:lnTo>
                  <a:cubicBezTo>
                    <a:pt x="1036" y="2509"/>
                    <a:pt x="1310" y="1985"/>
                    <a:pt x="1310" y="1521"/>
                  </a:cubicBezTo>
                  <a:cubicBezTo>
                    <a:pt x="1310" y="1223"/>
                    <a:pt x="1191" y="1032"/>
                    <a:pt x="1012" y="985"/>
                  </a:cubicBezTo>
                  <a:cubicBezTo>
                    <a:pt x="1084" y="830"/>
                    <a:pt x="1132" y="651"/>
                    <a:pt x="1132" y="485"/>
                  </a:cubicBezTo>
                  <a:cubicBezTo>
                    <a:pt x="1132" y="183"/>
                    <a:pt x="993" y="1"/>
                    <a:pt x="7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8228;p57">
            <a:extLst>
              <a:ext uri="{FF2B5EF4-FFF2-40B4-BE49-F238E27FC236}">
                <a16:creationId xmlns:a16="http://schemas.microsoft.com/office/drawing/2014/main" id="{4FD02B38-93FB-4B55-89F8-E7C202F174FF}"/>
              </a:ext>
            </a:extLst>
          </p:cNvPr>
          <p:cNvGrpSpPr/>
          <p:nvPr/>
        </p:nvGrpSpPr>
        <p:grpSpPr>
          <a:xfrm>
            <a:off x="3440156" y="3876841"/>
            <a:ext cx="400109" cy="388433"/>
            <a:chOff x="6527438" y="3390125"/>
            <a:chExt cx="524800" cy="491750"/>
          </a:xfrm>
        </p:grpSpPr>
        <p:sp>
          <p:nvSpPr>
            <p:cNvPr id="77" name="Google Shape;8229;p57">
              <a:extLst>
                <a:ext uri="{FF2B5EF4-FFF2-40B4-BE49-F238E27FC236}">
                  <a16:creationId xmlns:a16="http://schemas.microsoft.com/office/drawing/2014/main" id="{D40FBD0B-B5A8-4A27-AC13-B6E45790C9F1}"/>
                </a:ext>
              </a:extLst>
            </p:cNvPr>
            <p:cNvSpPr/>
            <p:nvPr/>
          </p:nvSpPr>
          <p:spPr>
            <a:xfrm>
              <a:off x="6585488" y="3549375"/>
              <a:ext cx="75025" cy="259275"/>
            </a:xfrm>
            <a:custGeom>
              <a:avLst/>
              <a:gdLst/>
              <a:ahLst/>
              <a:cxnLst/>
              <a:rect l="l" t="t" r="r" b="b"/>
              <a:pathLst>
                <a:path w="3001" h="10371" extrusionOk="0">
                  <a:moveTo>
                    <a:pt x="1500" y="1"/>
                  </a:moveTo>
                  <a:cubicBezTo>
                    <a:pt x="667" y="1"/>
                    <a:pt x="0" y="667"/>
                    <a:pt x="0" y="1501"/>
                  </a:cubicBezTo>
                  <a:lnTo>
                    <a:pt x="0" y="8871"/>
                  </a:lnTo>
                  <a:cubicBezTo>
                    <a:pt x="0" y="9692"/>
                    <a:pt x="667" y="10371"/>
                    <a:pt x="1500" y="10371"/>
                  </a:cubicBezTo>
                  <a:cubicBezTo>
                    <a:pt x="2334" y="10371"/>
                    <a:pt x="3001" y="9692"/>
                    <a:pt x="3001" y="8871"/>
                  </a:cubicBezTo>
                  <a:lnTo>
                    <a:pt x="3001" y="1501"/>
                  </a:lnTo>
                  <a:cubicBezTo>
                    <a:pt x="3001" y="667"/>
                    <a:pt x="2334" y="1"/>
                    <a:pt x="1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230;p57">
              <a:extLst>
                <a:ext uri="{FF2B5EF4-FFF2-40B4-BE49-F238E27FC236}">
                  <a16:creationId xmlns:a16="http://schemas.microsoft.com/office/drawing/2014/main" id="{80360317-7DB6-4DFB-B0CE-2C12691562DA}"/>
                </a:ext>
              </a:extLst>
            </p:cNvPr>
            <p:cNvSpPr/>
            <p:nvPr/>
          </p:nvSpPr>
          <p:spPr>
            <a:xfrm>
              <a:off x="6527438" y="3390125"/>
              <a:ext cx="441150" cy="447500"/>
            </a:xfrm>
            <a:custGeom>
              <a:avLst/>
              <a:gdLst/>
              <a:ahLst/>
              <a:cxnLst/>
              <a:rect l="l" t="t" r="r" b="b"/>
              <a:pathLst>
                <a:path w="17646" h="17900" extrusionOk="0">
                  <a:moveTo>
                    <a:pt x="3805" y="1"/>
                  </a:moveTo>
                  <a:cubicBezTo>
                    <a:pt x="3471" y="1"/>
                    <a:pt x="3102" y="108"/>
                    <a:pt x="2715" y="334"/>
                  </a:cubicBezTo>
                  <a:cubicBezTo>
                    <a:pt x="1215" y="1191"/>
                    <a:pt x="1" y="3525"/>
                    <a:pt x="1" y="5525"/>
                  </a:cubicBezTo>
                  <a:cubicBezTo>
                    <a:pt x="1" y="6668"/>
                    <a:pt x="393" y="7454"/>
                    <a:pt x="1013" y="7764"/>
                  </a:cubicBezTo>
                  <a:cubicBezTo>
                    <a:pt x="1274" y="7930"/>
                    <a:pt x="2144" y="8609"/>
                    <a:pt x="2334" y="8764"/>
                  </a:cubicBezTo>
                  <a:cubicBezTo>
                    <a:pt x="2334" y="8764"/>
                    <a:pt x="2334" y="8764"/>
                    <a:pt x="2334" y="8752"/>
                  </a:cubicBezTo>
                  <a:cubicBezTo>
                    <a:pt x="3513" y="9740"/>
                    <a:pt x="4573" y="10859"/>
                    <a:pt x="5489" y="12086"/>
                  </a:cubicBezTo>
                  <a:cubicBezTo>
                    <a:pt x="5477" y="12252"/>
                    <a:pt x="5477" y="12407"/>
                    <a:pt x="5477" y="12562"/>
                  </a:cubicBezTo>
                  <a:cubicBezTo>
                    <a:pt x="5477" y="15904"/>
                    <a:pt x="6989" y="17900"/>
                    <a:pt x="9148" y="17900"/>
                  </a:cubicBezTo>
                  <a:cubicBezTo>
                    <a:pt x="9888" y="17900"/>
                    <a:pt x="10704" y="17665"/>
                    <a:pt x="11561" y="17169"/>
                  </a:cubicBezTo>
                  <a:cubicBezTo>
                    <a:pt x="14931" y="15229"/>
                    <a:pt x="17646" y="10026"/>
                    <a:pt x="17646" y="5537"/>
                  </a:cubicBezTo>
                  <a:cubicBezTo>
                    <a:pt x="17646" y="2204"/>
                    <a:pt x="16141" y="211"/>
                    <a:pt x="13981" y="211"/>
                  </a:cubicBezTo>
                  <a:cubicBezTo>
                    <a:pt x="13240" y="211"/>
                    <a:pt x="12422" y="445"/>
                    <a:pt x="11561" y="941"/>
                  </a:cubicBezTo>
                  <a:cubicBezTo>
                    <a:pt x="11311" y="1084"/>
                    <a:pt x="11061" y="1251"/>
                    <a:pt x="10823" y="1429"/>
                  </a:cubicBezTo>
                  <a:cubicBezTo>
                    <a:pt x="10351" y="1498"/>
                    <a:pt x="9879" y="1532"/>
                    <a:pt x="9407" y="1532"/>
                  </a:cubicBezTo>
                  <a:cubicBezTo>
                    <a:pt x="8250" y="1532"/>
                    <a:pt x="7105" y="1327"/>
                    <a:pt x="6013" y="929"/>
                  </a:cubicBezTo>
                  <a:lnTo>
                    <a:pt x="6037" y="929"/>
                  </a:lnTo>
                  <a:cubicBezTo>
                    <a:pt x="5573" y="763"/>
                    <a:pt x="5120" y="548"/>
                    <a:pt x="4680" y="310"/>
                  </a:cubicBezTo>
                  <a:cubicBezTo>
                    <a:pt x="4436" y="108"/>
                    <a:pt x="4138" y="1"/>
                    <a:pt x="3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8231;p57">
              <a:extLst>
                <a:ext uri="{FF2B5EF4-FFF2-40B4-BE49-F238E27FC236}">
                  <a16:creationId xmlns:a16="http://schemas.microsoft.com/office/drawing/2014/main" id="{7289DE22-BC11-4B81-978C-A751893D8B80}"/>
                </a:ext>
              </a:extLst>
            </p:cNvPr>
            <p:cNvSpPr/>
            <p:nvPr/>
          </p:nvSpPr>
          <p:spPr>
            <a:xfrm>
              <a:off x="6664363" y="3395375"/>
              <a:ext cx="304225" cy="442250"/>
            </a:xfrm>
            <a:custGeom>
              <a:avLst/>
              <a:gdLst/>
              <a:ahLst/>
              <a:cxnLst/>
              <a:rect l="l" t="t" r="r" b="b"/>
              <a:pathLst>
                <a:path w="12169" h="17690" extrusionOk="0">
                  <a:moveTo>
                    <a:pt x="8504" y="1"/>
                  </a:moveTo>
                  <a:cubicBezTo>
                    <a:pt x="7763" y="1"/>
                    <a:pt x="6945" y="235"/>
                    <a:pt x="6084" y="731"/>
                  </a:cubicBezTo>
                  <a:cubicBezTo>
                    <a:pt x="2727" y="2672"/>
                    <a:pt x="0" y="7875"/>
                    <a:pt x="0" y="12352"/>
                  </a:cubicBezTo>
                  <a:cubicBezTo>
                    <a:pt x="0" y="15694"/>
                    <a:pt x="1512" y="17690"/>
                    <a:pt x="3671" y="17690"/>
                  </a:cubicBezTo>
                  <a:cubicBezTo>
                    <a:pt x="4411" y="17690"/>
                    <a:pt x="5227" y="17455"/>
                    <a:pt x="6084" y="16959"/>
                  </a:cubicBezTo>
                  <a:cubicBezTo>
                    <a:pt x="9454" y="15019"/>
                    <a:pt x="12169" y="9816"/>
                    <a:pt x="12169" y="5327"/>
                  </a:cubicBezTo>
                  <a:cubicBezTo>
                    <a:pt x="12169" y="1994"/>
                    <a:pt x="10664" y="1"/>
                    <a:pt x="8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232;p57">
              <a:extLst>
                <a:ext uri="{FF2B5EF4-FFF2-40B4-BE49-F238E27FC236}">
                  <a16:creationId xmlns:a16="http://schemas.microsoft.com/office/drawing/2014/main" id="{3503122D-6364-426D-BC7D-EC905BECF3D3}"/>
                </a:ext>
              </a:extLst>
            </p:cNvPr>
            <p:cNvSpPr/>
            <p:nvPr/>
          </p:nvSpPr>
          <p:spPr>
            <a:xfrm>
              <a:off x="6714963" y="3468725"/>
              <a:ext cx="203325" cy="295575"/>
            </a:xfrm>
            <a:custGeom>
              <a:avLst/>
              <a:gdLst/>
              <a:ahLst/>
              <a:cxnLst/>
              <a:rect l="l" t="t" r="r" b="b"/>
              <a:pathLst>
                <a:path w="8133" h="11823" extrusionOk="0">
                  <a:moveTo>
                    <a:pt x="5677" y="0"/>
                  </a:moveTo>
                  <a:cubicBezTo>
                    <a:pt x="5181" y="0"/>
                    <a:pt x="4635" y="157"/>
                    <a:pt x="4060" y="488"/>
                  </a:cubicBezTo>
                  <a:cubicBezTo>
                    <a:pt x="1822" y="1786"/>
                    <a:pt x="0" y="5262"/>
                    <a:pt x="0" y="8263"/>
                  </a:cubicBezTo>
                  <a:cubicBezTo>
                    <a:pt x="0" y="10489"/>
                    <a:pt x="1011" y="11823"/>
                    <a:pt x="2451" y="11823"/>
                  </a:cubicBezTo>
                  <a:cubicBezTo>
                    <a:pt x="2945" y="11823"/>
                    <a:pt x="3489" y="11666"/>
                    <a:pt x="4060" y="11335"/>
                  </a:cubicBezTo>
                  <a:cubicBezTo>
                    <a:pt x="6311" y="10037"/>
                    <a:pt x="8132" y="6560"/>
                    <a:pt x="8132" y="3560"/>
                  </a:cubicBezTo>
                  <a:cubicBezTo>
                    <a:pt x="8132" y="1334"/>
                    <a:pt x="7122" y="0"/>
                    <a:pt x="5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233;p57">
              <a:extLst>
                <a:ext uri="{FF2B5EF4-FFF2-40B4-BE49-F238E27FC236}">
                  <a16:creationId xmlns:a16="http://schemas.microsoft.com/office/drawing/2014/main" id="{891C9C5B-9FAE-42E8-8BFE-C54D8F04ED5A}"/>
                </a:ext>
              </a:extLst>
            </p:cNvPr>
            <p:cNvSpPr/>
            <p:nvPr/>
          </p:nvSpPr>
          <p:spPr>
            <a:xfrm>
              <a:off x="6527438" y="3390125"/>
              <a:ext cx="150925" cy="219100"/>
            </a:xfrm>
            <a:custGeom>
              <a:avLst/>
              <a:gdLst/>
              <a:ahLst/>
              <a:cxnLst/>
              <a:rect l="l" t="t" r="r" b="b"/>
              <a:pathLst>
                <a:path w="6037" h="8764" extrusionOk="0">
                  <a:moveTo>
                    <a:pt x="3805" y="1"/>
                  </a:moveTo>
                  <a:cubicBezTo>
                    <a:pt x="3471" y="1"/>
                    <a:pt x="3102" y="108"/>
                    <a:pt x="2715" y="334"/>
                  </a:cubicBezTo>
                  <a:cubicBezTo>
                    <a:pt x="1215" y="1191"/>
                    <a:pt x="1" y="3525"/>
                    <a:pt x="1" y="5525"/>
                  </a:cubicBezTo>
                  <a:cubicBezTo>
                    <a:pt x="1" y="6668"/>
                    <a:pt x="393" y="7454"/>
                    <a:pt x="1013" y="7764"/>
                  </a:cubicBezTo>
                  <a:cubicBezTo>
                    <a:pt x="1465" y="8073"/>
                    <a:pt x="1906" y="8406"/>
                    <a:pt x="2334" y="8764"/>
                  </a:cubicBezTo>
                  <a:cubicBezTo>
                    <a:pt x="1965" y="8323"/>
                    <a:pt x="1739" y="7644"/>
                    <a:pt x="1739" y="6775"/>
                  </a:cubicBezTo>
                  <a:cubicBezTo>
                    <a:pt x="1739" y="4644"/>
                    <a:pt x="3037" y="2168"/>
                    <a:pt x="4632" y="1251"/>
                  </a:cubicBezTo>
                  <a:cubicBezTo>
                    <a:pt x="5037" y="1016"/>
                    <a:pt x="5419" y="907"/>
                    <a:pt x="5767" y="907"/>
                  </a:cubicBezTo>
                  <a:cubicBezTo>
                    <a:pt x="5860" y="907"/>
                    <a:pt x="5950" y="914"/>
                    <a:pt x="6037" y="929"/>
                  </a:cubicBezTo>
                  <a:cubicBezTo>
                    <a:pt x="5573" y="763"/>
                    <a:pt x="5120" y="548"/>
                    <a:pt x="4680" y="310"/>
                  </a:cubicBezTo>
                  <a:cubicBezTo>
                    <a:pt x="4436" y="108"/>
                    <a:pt x="4138" y="1"/>
                    <a:pt x="3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34;p57">
              <a:extLst>
                <a:ext uri="{FF2B5EF4-FFF2-40B4-BE49-F238E27FC236}">
                  <a16:creationId xmlns:a16="http://schemas.microsoft.com/office/drawing/2014/main" id="{E59CCD02-55E8-4CB8-AF8E-083929247C38}"/>
                </a:ext>
              </a:extLst>
            </p:cNvPr>
            <p:cNvSpPr/>
            <p:nvPr/>
          </p:nvSpPr>
          <p:spPr>
            <a:xfrm>
              <a:off x="6717038" y="3509200"/>
              <a:ext cx="149150" cy="179225"/>
            </a:xfrm>
            <a:custGeom>
              <a:avLst/>
              <a:gdLst/>
              <a:ahLst/>
              <a:cxnLst/>
              <a:rect l="l" t="t" r="r" b="b"/>
              <a:pathLst>
                <a:path w="5966" h="7169" extrusionOk="0">
                  <a:moveTo>
                    <a:pt x="2584" y="0"/>
                  </a:moveTo>
                  <a:cubicBezTo>
                    <a:pt x="1275" y="1393"/>
                    <a:pt x="287" y="3465"/>
                    <a:pt x="1" y="5477"/>
                  </a:cubicBezTo>
                  <a:lnTo>
                    <a:pt x="2596" y="6977"/>
                  </a:lnTo>
                  <a:cubicBezTo>
                    <a:pt x="2767" y="7103"/>
                    <a:pt x="2969" y="7168"/>
                    <a:pt x="3191" y="7168"/>
                  </a:cubicBezTo>
                  <a:cubicBezTo>
                    <a:pt x="3432" y="7168"/>
                    <a:pt x="3698" y="7091"/>
                    <a:pt x="3977" y="6930"/>
                  </a:cubicBezTo>
                  <a:cubicBezTo>
                    <a:pt x="5073" y="6299"/>
                    <a:pt x="5966" y="4608"/>
                    <a:pt x="5966" y="3143"/>
                  </a:cubicBezTo>
                  <a:cubicBezTo>
                    <a:pt x="5966" y="2262"/>
                    <a:pt x="5632" y="1667"/>
                    <a:pt x="5132" y="1477"/>
                  </a:cubicBezTo>
                  <a:lnTo>
                    <a:pt x="2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235;p57">
              <a:extLst>
                <a:ext uri="{FF2B5EF4-FFF2-40B4-BE49-F238E27FC236}">
                  <a16:creationId xmlns:a16="http://schemas.microsoft.com/office/drawing/2014/main" id="{F38484CA-9E00-4253-80C1-00F79508C233}"/>
                </a:ext>
              </a:extLst>
            </p:cNvPr>
            <p:cNvSpPr/>
            <p:nvPr/>
          </p:nvSpPr>
          <p:spPr>
            <a:xfrm>
              <a:off x="6767063" y="3544500"/>
              <a:ext cx="99125" cy="143900"/>
            </a:xfrm>
            <a:custGeom>
              <a:avLst/>
              <a:gdLst/>
              <a:ahLst/>
              <a:cxnLst/>
              <a:rect l="l" t="t" r="r" b="b"/>
              <a:pathLst>
                <a:path w="3965" h="5756" extrusionOk="0">
                  <a:moveTo>
                    <a:pt x="2769" y="0"/>
                  </a:moveTo>
                  <a:cubicBezTo>
                    <a:pt x="2526" y="0"/>
                    <a:pt x="2258" y="78"/>
                    <a:pt x="1976" y="243"/>
                  </a:cubicBezTo>
                  <a:cubicBezTo>
                    <a:pt x="881" y="874"/>
                    <a:pt x="0" y="2565"/>
                    <a:pt x="0" y="4017"/>
                  </a:cubicBezTo>
                  <a:cubicBezTo>
                    <a:pt x="0" y="5107"/>
                    <a:pt x="488" y="5755"/>
                    <a:pt x="1189" y="5755"/>
                  </a:cubicBezTo>
                  <a:cubicBezTo>
                    <a:pt x="1430" y="5755"/>
                    <a:pt x="1696" y="5679"/>
                    <a:pt x="1976" y="5518"/>
                  </a:cubicBezTo>
                  <a:cubicBezTo>
                    <a:pt x="3072" y="4887"/>
                    <a:pt x="3965" y="3196"/>
                    <a:pt x="3965" y="1731"/>
                  </a:cubicBezTo>
                  <a:cubicBezTo>
                    <a:pt x="3965" y="652"/>
                    <a:pt x="3472" y="0"/>
                    <a:pt x="2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236;p57">
              <a:extLst>
                <a:ext uri="{FF2B5EF4-FFF2-40B4-BE49-F238E27FC236}">
                  <a16:creationId xmlns:a16="http://schemas.microsoft.com/office/drawing/2014/main" id="{391724C7-6BB4-4E2E-926C-33EBB3F0BB67}"/>
                </a:ext>
              </a:extLst>
            </p:cNvPr>
            <p:cNvSpPr/>
            <p:nvPr/>
          </p:nvSpPr>
          <p:spPr>
            <a:xfrm>
              <a:off x="6874213" y="3438100"/>
              <a:ext cx="178025" cy="80950"/>
            </a:xfrm>
            <a:custGeom>
              <a:avLst/>
              <a:gdLst/>
              <a:ahLst/>
              <a:cxnLst/>
              <a:rect l="l" t="t" r="r" b="b"/>
              <a:pathLst>
                <a:path w="7121" h="3238" extrusionOk="0">
                  <a:moveTo>
                    <a:pt x="6312" y="0"/>
                  </a:moveTo>
                  <a:cubicBezTo>
                    <a:pt x="6240" y="0"/>
                    <a:pt x="6168" y="11"/>
                    <a:pt x="6096" y="34"/>
                  </a:cubicBezTo>
                  <a:lnTo>
                    <a:pt x="584" y="1832"/>
                  </a:lnTo>
                  <a:cubicBezTo>
                    <a:pt x="215" y="1963"/>
                    <a:pt x="0" y="2368"/>
                    <a:pt x="131" y="2737"/>
                  </a:cubicBezTo>
                  <a:cubicBezTo>
                    <a:pt x="227" y="3047"/>
                    <a:pt x="512" y="3237"/>
                    <a:pt x="810" y="3237"/>
                  </a:cubicBezTo>
                  <a:cubicBezTo>
                    <a:pt x="881" y="3237"/>
                    <a:pt x="965" y="3225"/>
                    <a:pt x="1036" y="3201"/>
                  </a:cubicBezTo>
                  <a:lnTo>
                    <a:pt x="6537" y="1404"/>
                  </a:lnTo>
                  <a:cubicBezTo>
                    <a:pt x="6918" y="1273"/>
                    <a:pt x="7120" y="868"/>
                    <a:pt x="7001" y="499"/>
                  </a:cubicBezTo>
                  <a:cubicBezTo>
                    <a:pt x="6896" y="191"/>
                    <a:pt x="6612" y="0"/>
                    <a:pt x="6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237;p57">
              <a:extLst>
                <a:ext uri="{FF2B5EF4-FFF2-40B4-BE49-F238E27FC236}">
                  <a16:creationId xmlns:a16="http://schemas.microsoft.com/office/drawing/2014/main" id="{73169E4E-FC0F-4C89-B465-D0339A355F19}"/>
                </a:ext>
              </a:extLst>
            </p:cNvPr>
            <p:cNvSpPr/>
            <p:nvPr/>
          </p:nvSpPr>
          <p:spPr>
            <a:xfrm>
              <a:off x="6885213" y="3635000"/>
              <a:ext cx="156300" cy="102525"/>
            </a:xfrm>
            <a:custGeom>
              <a:avLst/>
              <a:gdLst/>
              <a:ahLst/>
              <a:cxnLst/>
              <a:rect l="l" t="t" r="r" b="b"/>
              <a:pathLst>
                <a:path w="6252" h="4101" extrusionOk="0">
                  <a:moveTo>
                    <a:pt x="817" y="1"/>
                  </a:moveTo>
                  <a:cubicBezTo>
                    <a:pt x="569" y="1"/>
                    <a:pt x="327" y="131"/>
                    <a:pt x="191" y="362"/>
                  </a:cubicBezTo>
                  <a:cubicBezTo>
                    <a:pt x="1" y="707"/>
                    <a:pt x="120" y="1148"/>
                    <a:pt x="453" y="1338"/>
                  </a:cubicBezTo>
                  <a:lnTo>
                    <a:pt x="5073" y="4005"/>
                  </a:lnTo>
                  <a:cubicBezTo>
                    <a:pt x="5180" y="4076"/>
                    <a:pt x="5311" y="4100"/>
                    <a:pt x="5430" y="4100"/>
                  </a:cubicBezTo>
                  <a:cubicBezTo>
                    <a:pt x="5680" y="4100"/>
                    <a:pt x="5918" y="3969"/>
                    <a:pt x="6049" y="3743"/>
                  </a:cubicBezTo>
                  <a:cubicBezTo>
                    <a:pt x="6252" y="3398"/>
                    <a:pt x="6133" y="2957"/>
                    <a:pt x="5787" y="2767"/>
                  </a:cubicBezTo>
                  <a:lnTo>
                    <a:pt x="1180" y="100"/>
                  </a:lnTo>
                  <a:cubicBezTo>
                    <a:pt x="1065" y="33"/>
                    <a:pt x="940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238;p57">
              <a:extLst>
                <a:ext uri="{FF2B5EF4-FFF2-40B4-BE49-F238E27FC236}">
                  <a16:creationId xmlns:a16="http://schemas.microsoft.com/office/drawing/2014/main" id="{C523174D-F8E6-489A-B467-FD27A1DFF2FC}"/>
                </a:ext>
              </a:extLst>
            </p:cNvPr>
            <p:cNvSpPr/>
            <p:nvPr/>
          </p:nvSpPr>
          <p:spPr>
            <a:xfrm>
              <a:off x="6770338" y="3708375"/>
              <a:ext cx="74425" cy="173500"/>
            </a:xfrm>
            <a:custGeom>
              <a:avLst/>
              <a:gdLst/>
              <a:ahLst/>
              <a:cxnLst/>
              <a:rect l="l" t="t" r="r" b="b"/>
              <a:pathLst>
                <a:path w="2977" h="6940" extrusionOk="0">
                  <a:moveTo>
                    <a:pt x="795" y="1"/>
                  </a:moveTo>
                  <a:cubicBezTo>
                    <a:pt x="737" y="1"/>
                    <a:pt x="678" y="8"/>
                    <a:pt x="619" y="22"/>
                  </a:cubicBezTo>
                  <a:cubicBezTo>
                    <a:pt x="238" y="118"/>
                    <a:pt x="0" y="510"/>
                    <a:pt x="95" y="891"/>
                  </a:cubicBezTo>
                  <a:lnTo>
                    <a:pt x="1488" y="6404"/>
                  </a:lnTo>
                  <a:cubicBezTo>
                    <a:pt x="1572" y="6725"/>
                    <a:pt x="1857" y="6940"/>
                    <a:pt x="2179" y="6940"/>
                  </a:cubicBezTo>
                  <a:cubicBezTo>
                    <a:pt x="2238" y="6940"/>
                    <a:pt x="2298" y="6940"/>
                    <a:pt x="2357" y="6916"/>
                  </a:cubicBezTo>
                  <a:cubicBezTo>
                    <a:pt x="2738" y="6821"/>
                    <a:pt x="2977" y="6428"/>
                    <a:pt x="2881" y="6047"/>
                  </a:cubicBezTo>
                  <a:lnTo>
                    <a:pt x="1488" y="546"/>
                  </a:lnTo>
                  <a:cubicBezTo>
                    <a:pt x="1408" y="214"/>
                    <a:pt x="1114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Imagen 86">
            <a:extLst>
              <a:ext uri="{FF2B5EF4-FFF2-40B4-BE49-F238E27FC236}">
                <a16:creationId xmlns:a16="http://schemas.microsoft.com/office/drawing/2014/main" id="{3A04211D-36D6-4E19-AD9F-85B8CC95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22" y="217014"/>
            <a:ext cx="1127858" cy="12863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6" name="Google Shape;6886;p54"/>
          <p:cNvSpPr txBox="1">
            <a:spLocks noGrp="1"/>
          </p:cNvSpPr>
          <p:nvPr>
            <p:ph type="title"/>
          </p:nvPr>
        </p:nvSpPr>
        <p:spPr>
          <a:xfrm>
            <a:off x="1324428" y="431503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900" dirty="0"/>
              <a:t>Principales dificultades</a:t>
            </a:r>
            <a:endParaRPr sz="2900" dirty="0"/>
          </a:p>
        </p:txBody>
      </p:sp>
      <p:grpSp>
        <p:nvGrpSpPr>
          <p:cNvPr id="6887" name="Google Shape;6887;p54"/>
          <p:cNvGrpSpPr/>
          <p:nvPr/>
        </p:nvGrpSpPr>
        <p:grpSpPr>
          <a:xfrm>
            <a:off x="1030533" y="1202354"/>
            <a:ext cx="3388491" cy="3634494"/>
            <a:chOff x="1323050" y="238125"/>
            <a:chExt cx="4865725" cy="5218975"/>
          </a:xfrm>
        </p:grpSpPr>
        <p:sp>
          <p:nvSpPr>
            <p:cNvPr id="6888" name="Google Shape;6888;p54"/>
            <p:cNvSpPr/>
            <p:nvPr/>
          </p:nvSpPr>
          <p:spPr>
            <a:xfrm>
              <a:off x="1323050" y="884775"/>
              <a:ext cx="4768575" cy="2990650"/>
            </a:xfrm>
            <a:custGeom>
              <a:avLst/>
              <a:gdLst/>
              <a:ahLst/>
              <a:cxnLst/>
              <a:rect l="l" t="t" r="r" b="b"/>
              <a:pathLst>
                <a:path w="190743" h="119626" extrusionOk="0">
                  <a:moveTo>
                    <a:pt x="94303" y="1"/>
                  </a:moveTo>
                  <a:cubicBezTo>
                    <a:pt x="94006" y="1"/>
                    <a:pt x="93708" y="6"/>
                    <a:pt x="93410" y="16"/>
                  </a:cubicBezTo>
                  <a:cubicBezTo>
                    <a:pt x="74677" y="639"/>
                    <a:pt x="63129" y="19776"/>
                    <a:pt x="54770" y="37336"/>
                  </a:cubicBezTo>
                  <a:cubicBezTo>
                    <a:pt x="46375" y="54897"/>
                    <a:pt x="9605" y="65638"/>
                    <a:pt x="4803" y="85068"/>
                  </a:cubicBezTo>
                  <a:cubicBezTo>
                    <a:pt x="0" y="104535"/>
                    <a:pt x="7919" y="111353"/>
                    <a:pt x="18550" y="113333"/>
                  </a:cubicBezTo>
                  <a:cubicBezTo>
                    <a:pt x="28521" y="115190"/>
                    <a:pt x="147090" y="119626"/>
                    <a:pt x="168475" y="119626"/>
                  </a:cubicBezTo>
                  <a:cubicBezTo>
                    <a:pt x="169892" y="119626"/>
                    <a:pt x="170883" y="119606"/>
                    <a:pt x="171386" y="119565"/>
                  </a:cubicBezTo>
                  <a:cubicBezTo>
                    <a:pt x="179488" y="118869"/>
                    <a:pt x="190743" y="117439"/>
                    <a:pt x="190743" y="101162"/>
                  </a:cubicBezTo>
                  <a:cubicBezTo>
                    <a:pt x="190743" y="84885"/>
                    <a:pt x="176042" y="68607"/>
                    <a:pt x="159728" y="60286"/>
                  </a:cubicBezTo>
                  <a:cubicBezTo>
                    <a:pt x="143415" y="51964"/>
                    <a:pt x="129924" y="39499"/>
                    <a:pt x="126111" y="25825"/>
                  </a:cubicBezTo>
                  <a:cubicBezTo>
                    <a:pt x="122410" y="12385"/>
                    <a:pt x="109056" y="1"/>
                    <a:pt x="943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54"/>
            <p:cNvSpPr/>
            <p:nvPr/>
          </p:nvSpPr>
          <p:spPr>
            <a:xfrm>
              <a:off x="1508175" y="1735675"/>
              <a:ext cx="682825" cy="1402300"/>
            </a:xfrm>
            <a:custGeom>
              <a:avLst/>
              <a:gdLst/>
              <a:ahLst/>
              <a:cxnLst/>
              <a:rect l="l" t="t" r="r" b="b"/>
              <a:pathLst>
                <a:path w="27313" h="56092" extrusionOk="0">
                  <a:moveTo>
                    <a:pt x="5756" y="7993"/>
                  </a:moveTo>
                  <a:cubicBezTo>
                    <a:pt x="5756" y="10302"/>
                    <a:pt x="6783" y="12429"/>
                    <a:pt x="8359" y="13895"/>
                  </a:cubicBezTo>
                  <a:cubicBezTo>
                    <a:pt x="5133" y="15728"/>
                    <a:pt x="2860" y="19247"/>
                    <a:pt x="2860" y="23280"/>
                  </a:cubicBezTo>
                  <a:cubicBezTo>
                    <a:pt x="2860" y="26250"/>
                    <a:pt x="4143" y="28999"/>
                    <a:pt x="6123" y="30942"/>
                  </a:cubicBezTo>
                  <a:cubicBezTo>
                    <a:pt x="2457" y="33398"/>
                    <a:pt x="1" y="37614"/>
                    <a:pt x="1" y="42343"/>
                  </a:cubicBezTo>
                  <a:cubicBezTo>
                    <a:pt x="1" y="49932"/>
                    <a:pt x="6123" y="56091"/>
                    <a:pt x="13675" y="56091"/>
                  </a:cubicBezTo>
                  <a:cubicBezTo>
                    <a:pt x="21227" y="56091"/>
                    <a:pt x="27312" y="49932"/>
                    <a:pt x="27312" y="42343"/>
                  </a:cubicBezTo>
                  <a:cubicBezTo>
                    <a:pt x="27312" y="37614"/>
                    <a:pt x="24893" y="33398"/>
                    <a:pt x="21227" y="30942"/>
                  </a:cubicBezTo>
                  <a:cubicBezTo>
                    <a:pt x="23170" y="28999"/>
                    <a:pt x="24453" y="26250"/>
                    <a:pt x="24453" y="23280"/>
                  </a:cubicBezTo>
                  <a:cubicBezTo>
                    <a:pt x="24453" y="19247"/>
                    <a:pt x="22217" y="15728"/>
                    <a:pt x="18954" y="13895"/>
                  </a:cubicBezTo>
                  <a:cubicBezTo>
                    <a:pt x="20567" y="12429"/>
                    <a:pt x="21593" y="10302"/>
                    <a:pt x="21593" y="7993"/>
                  </a:cubicBezTo>
                  <a:cubicBezTo>
                    <a:pt x="21593" y="3594"/>
                    <a:pt x="18074" y="1"/>
                    <a:pt x="13675" y="1"/>
                  </a:cubicBezTo>
                  <a:cubicBezTo>
                    <a:pt x="9276" y="1"/>
                    <a:pt x="5756" y="3594"/>
                    <a:pt x="5756" y="7993"/>
                  </a:cubicBezTo>
                  <a:close/>
                </a:path>
              </a:pathLst>
            </a:custGeom>
            <a:solidFill>
              <a:srgbClr val="109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54"/>
            <p:cNvSpPr/>
            <p:nvPr/>
          </p:nvSpPr>
          <p:spPr>
            <a:xfrm>
              <a:off x="1850025" y="1887825"/>
              <a:ext cx="25" cy="1877950"/>
            </a:xfrm>
            <a:custGeom>
              <a:avLst/>
              <a:gdLst/>
              <a:ahLst/>
              <a:cxnLst/>
              <a:rect l="l" t="t" r="r" b="b"/>
              <a:pathLst>
                <a:path w="1" h="75118" fill="none" extrusionOk="0">
                  <a:moveTo>
                    <a:pt x="1" y="0"/>
                  </a:moveTo>
                  <a:lnTo>
                    <a:pt x="1" y="75117"/>
                  </a:lnTo>
                </a:path>
              </a:pathLst>
            </a:custGeom>
            <a:noFill/>
            <a:ln w="732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54"/>
            <p:cNvSpPr/>
            <p:nvPr/>
          </p:nvSpPr>
          <p:spPr>
            <a:xfrm>
              <a:off x="1786800" y="1930900"/>
              <a:ext cx="63250" cy="92600"/>
            </a:xfrm>
            <a:custGeom>
              <a:avLst/>
              <a:gdLst/>
              <a:ahLst/>
              <a:cxnLst/>
              <a:rect l="l" t="t" r="r" b="b"/>
              <a:pathLst>
                <a:path w="2530" h="3704" fill="none" extrusionOk="0">
                  <a:moveTo>
                    <a:pt x="0" y="0"/>
                  </a:moveTo>
                  <a:lnTo>
                    <a:pt x="2530" y="3703"/>
                  </a:lnTo>
                </a:path>
              </a:pathLst>
            </a:custGeom>
            <a:noFill/>
            <a:ln w="732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54"/>
            <p:cNvSpPr/>
            <p:nvPr/>
          </p:nvSpPr>
          <p:spPr>
            <a:xfrm>
              <a:off x="1850025" y="2143525"/>
              <a:ext cx="130175" cy="184250"/>
            </a:xfrm>
            <a:custGeom>
              <a:avLst/>
              <a:gdLst/>
              <a:ahLst/>
              <a:cxnLst/>
              <a:rect l="l" t="t" r="r" b="b"/>
              <a:pathLst>
                <a:path w="5207" h="7370" fill="none" extrusionOk="0">
                  <a:moveTo>
                    <a:pt x="5207" y="1"/>
                  </a:moveTo>
                  <a:lnTo>
                    <a:pt x="1" y="7369"/>
                  </a:lnTo>
                </a:path>
              </a:pathLst>
            </a:custGeom>
            <a:noFill/>
            <a:ln w="732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54"/>
            <p:cNvSpPr/>
            <p:nvPr/>
          </p:nvSpPr>
          <p:spPr>
            <a:xfrm>
              <a:off x="1630075" y="2619200"/>
              <a:ext cx="219975" cy="274050"/>
            </a:xfrm>
            <a:custGeom>
              <a:avLst/>
              <a:gdLst/>
              <a:ahLst/>
              <a:cxnLst/>
              <a:rect l="l" t="t" r="r" b="b"/>
              <a:pathLst>
                <a:path w="8799" h="10962" fill="none" extrusionOk="0">
                  <a:moveTo>
                    <a:pt x="0" y="0"/>
                  </a:moveTo>
                  <a:lnTo>
                    <a:pt x="8799" y="10962"/>
                  </a:lnTo>
                </a:path>
              </a:pathLst>
            </a:custGeom>
            <a:noFill/>
            <a:ln w="732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54"/>
            <p:cNvSpPr/>
            <p:nvPr/>
          </p:nvSpPr>
          <p:spPr>
            <a:xfrm>
              <a:off x="5461975" y="1843825"/>
              <a:ext cx="682825" cy="1402275"/>
            </a:xfrm>
            <a:custGeom>
              <a:avLst/>
              <a:gdLst/>
              <a:ahLst/>
              <a:cxnLst/>
              <a:rect l="l" t="t" r="r" b="b"/>
              <a:pathLst>
                <a:path w="27313" h="56091" extrusionOk="0">
                  <a:moveTo>
                    <a:pt x="5719" y="7956"/>
                  </a:moveTo>
                  <a:cubicBezTo>
                    <a:pt x="5719" y="10302"/>
                    <a:pt x="6782" y="12429"/>
                    <a:pt x="8359" y="13895"/>
                  </a:cubicBezTo>
                  <a:cubicBezTo>
                    <a:pt x="5133" y="15728"/>
                    <a:pt x="2860" y="19247"/>
                    <a:pt x="2860" y="23280"/>
                  </a:cubicBezTo>
                  <a:cubicBezTo>
                    <a:pt x="2860" y="26250"/>
                    <a:pt x="4143" y="28999"/>
                    <a:pt x="6086" y="30942"/>
                  </a:cubicBezTo>
                  <a:cubicBezTo>
                    <a:pt x="2420" y="33398"/>
                    <a:pt x="0" y="37614"/>
                    <a:pt x="0" y="42343"/>
                  </a:cubicBezTo>
                  <a:cubicBezTo>
                    <a:pt x="0" y="49932"/>
                    <a:pt x="6086" y="56091"/>
                    <a:pt x="13675" y="56091"/>
                  </a:cubicBezTo>
                  <a:cubicBezTo>
                    <a:pt x="21227" y="56091"/>
                    <a:pt x="27312" y="49932"/>
                    <a:pt x="27312" y="42343"/>
                  </a:cubicBezTo>
                  <a:cubicBezTo>
                    <a:pt x="27312" y="37614"/>
                    <a:pt x="24893" y="33398"/>
                    <a:pt x="21227" y="30942"/>
                  </a:cubicBezTo>
                  <a:cubicBezTo>
                    <a:pt x="23170" y="28999"/>
                    <a:pt x="24453" y="26250"/>
                    <a:pt x="24453" y="23280"/>
                  </a:cubicBezTo>
                  <a:cubicBezTo>
                    <a:pt x="24453" y="19247"/>
                    <a:pt x="22180" y="15728"/>
                    <a:pt x="18954" y="13895"/>
                  </a:cubicBezTo>
                  <a:cubicBezTo>
                    <a:pt x="20530" y="12429"/>
                    <a:pt x="21593" y="10302"/>
                    <a:pt x="21593" y="7956"/>
                  </a:cubicBezTo>
                  <a:cubicBezTo>
                    <a:pt x="21593" y="3593"/>
                    <a:pt x="18037" y="1"/>
                    <a:pt x="13675" y="1"/>
                  </a:cubicBezTo>
                  <a:cubicBezTo>
                    <a:pt x="9275" y="1"/>
                    <a:pt x="5719" y="3593"/>
                    <a:pt x="5719" y="79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54"/>
            <p:cNvSpPr/>
            <p:nvPr/>
          </p:nvSpPr>
          <p:spPr>
            <a:xfrm>
              <a:off x="5803825" y="1995975"/>
              <a:ext cx="25" cy="1877950"/>
            </a:xfrm>
            <a:custGeom>
              <a:avLst/>
              <a:gdLst/>
              <a:ahLst/>
              <a:cxnLst/>
              <a:rect l="l" t="t" r="r" b="b"/>
              <a:pathLst>
                <a:path w="1" h="75118" fill="none" extrusionOk="0">
                  <a:moveTo>
                    <a:pt x="1" y="0"/>
                  </a:moveTo>
                  <a:lnTo>
                    <a:pt x="1" y="75117"/>
                  </a:lnTo>
                </a:path>
              </a:pathLst>
            </a:custGeom>
            <a:noFill/>
            <a:ln w="732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54"/>
            <p:cNvSpPr/>
            <p:nvPr/>
          </p:nvSpPr>
          <p:spPr>
            <a:xfrm>
              <a:off x="5740600" y="2039050"/>
              <a:ext cx="63250" cy="92600"/>
            </a:xfrm>
            <a:custGeom>
              <a:avLst/>
              <a:gdLst/>
              <a:ahLst/>
              <a:cxnLst/>
              <a:rect l="l" t="t" r="r" b="b"/>
              <a:pathLst>
                <a:path w="2530" h="3704" fill="none" extrusionOk="0">
                  <a:moveTo>
                    <a:pt x="0" y="0"/>
                  </a:moveTo>
                  <a:lnTo>
                    <a:pt x="2530" y="3703"/>
                  </a:lnTo>
                </a:path>
              </a:pathLst>
            </a:custGeom>
            <a:noFill/>
            <a:ln w="732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54"/>
            <p:cNvSpPr/>
            <p:nvPr/>
          </p:nvSpPr>
          <p:spPr>
            <a:xfrm>
              <a:off x="5803825" y="2251675"/>
              <a:ext cx="130175" cy="184250"/>
            </a:xfrm>
            <a:custGeom>
              <a:avLst/>
              <a:gdLst/>
              <a:ahLst/>
              <a:cxnLst/>
              <a:rect l="l" t="t" r="r" b="b"/>
              <a:pathLst>
                <a:path w="5207" h="7370" fill="none" extrusionOk="0">
                  <a:moveTo>
                    <a:pt x="5206" y="1"/>
                  </a:moveTo>
                  <a:lnTo>
                    <a:pt x="1" y="7369"/>
                  </a:lnTo>
                </a:path>
              </a:pathLst>
            </a:custGeom>
            <a:noFill/>
            <a:ln w="732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54"/>
            <p:cNvSpPr/>
            <p:nvPr/>
          </p:nvSpPr>
          <p:spPr>
            <a:xfrm>
              <a:off x="5583875" y="2727350"/>
              <a:ext cx="219975" cy="274050"/>
            </a:xfrm>
            <a:custGeom>
              <a:avLst/>
              <a:gdLst/>
              <a:ahLst/>
              <a:cxnLst/>
              <a:rect l="l" t="t" r="r" b="b"/>
              <a:pathLst>
                <a:path w="8799" h="10962" fill="none" extrusionOk="0">
                  <a:moveTo>
                    <a:pt x="0" y="0"/>
                  </a:moveTo>
                  <a:lnTo>
                    <a:pt x="8799" y="10962"/>
                  </a:lnTo>
                </a:path>
              </a:pathLst>
            </a:custGeom>
            <a:noFill/>
            <a:ln w="732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54"/>
            <p:cNvSpPr/>
            <p:nvPr/>
          </p:nvSpPr>
          <p:spPr>
            <a:xfrm>
              <a:off x="1730900" y="2532125"/>
              <a:ext cx="4127950" cy="2468175"/>
            </a:xfrm>
            <a:custGeom>
              <a:avLst/>
              <a:gdLst/>
              <a:ahLst/>
              <a:cxnLst/>
              <a:rect l="l" t="t" r="r" b="b"/>
              <a:pathLst>
                <a:path w="165118" h="98727" extrusionOk="0">
                  <a:moveTo>
                    <a:pt x="74970" y="1174"/>
                  </a:moveTo>
                  <a:lnTo>
                    <a:pt x="17854" y="34168"/>
                  </a:lnTo>
                  <a:lnTo>
                    <a:pt x="18000" y="32702"/>
                  </a:lnTo>
                  <a:lnTo>
                    <a:pt x="0" y="32702"/>
                  </a:lnTo>
                  <a:lnTo>
                    <a:pt x="0" y="47402"/>
                  </a:lnTo>
                  <a:lnTo>
                    <a:pt x="0" y="47402"/>
                  </a:lnTo>
                  <a:cubicBezTo>
                    <a:pt x="0" y="49052"/>
                    <a:pt x="843" y="50702"/>
                    <a:pt x="2493" y="51692"/>
                  </a:cubicBezTo>
                  <a:lnTo>
                    <a:pt x="81422" y="97260"/>
                  </a:lnTo>
                  <a:cubicBezTo>
                    <a:pt x="84062" y="98727"/>
                    <a:pt x="87361" y="98727"/>
                    <a:pt x="90001" y="97260"/>
                  </a:cubicBezTo>
                  <a:lnTo>
                    <a:pt x="162624" y="55321"/>
                  </a:lnTo>
                  <a:cubicBezTo>
                    <a:pt x="164274" y="54331"/>
                    <a:pt x="165117" y="52681"/>
                    <a:pt x="165117" y="50848"/>
                  </a:cubicBezTo>
                  <a:lnTo>
                    <a:pt x="165117" y="50848"/>
                  </a:lnTo>
                  <a:lnTo>
                    <a:pt x="165117" y="36844"/>
                  </a:lnTo>
                  <a:lnTo>
                    <a:pt x="151590" y="36844"/>
                  </a:lnTo>
                  <a:lnTo>
                    <a:pt x="151406" y="40290"/>
                  </a:lnTo>
                  <a:lnTo>
                    <a:pt x="83548" y="1174"/>
                  </a:lnTo>
                  <a:cubicBezTo>
                    <a:pt x="82229" y="331"/>
                    <a:pt x="80762" y="1"/>
                    <a:pt x="79259" y="1"/>
                  </a:cubicBezTo>
                  <a:cubicBezTo>
                    <a:pt x="77793" y="1"/>
                    <a:pt x="76290" y="331"/>
                    <a:pt x="74970" y="11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54"/>
            <p:cNvSpPr/>
            <p:nvPr/>
          </p:nvSpPr>
          <p:spPr>
            <a:xfrm>
              <a:off x="1710725" y="2160375"/>
              <a:ext cx="4169200" cy="2460025"/>
            </a:xfrm>
            <a:custGeom>
              <a:avLst/>
              <a:gdLst/>
              <a:ahLst/>
              <a:cxnLst/>
              <a:rect l="l" t="t" r="r" b="b"/>
              <a:pathLst>
                <a:path w="166768" h="98401" extrusionOk="0">
                  <a:moveTo>
                    <a:pt x="80107" y="0"/>
                  </a:moveTo>
                  <a:cubicBezTo>
                    <a:pt x="78627" y="0"/>
                    <a:pt x="77141" y="385"/>
                    <a:pt x="75814" y="1160"/>
                  </a:cubicBezTo>
                  <a:lnTo>
                    <a:pt x="3300" y="43062"/>
                  </a:lnTo>
                  <a:cubicBezTo>
                    <a:pt x="1" y="44969"/>
                    <a:pt x="1" y="49735"/>
                    <a:pt x="3300" y="51678"/>
                  </a:cubicBezTo>
                  <a:lnTo>
                    <a:pt x="82266" y="97246"/>
                  </a:lnTo>
                  <a:cubicBezTo>
                    <a:pt x="83586" y="98016"/>
                    <a:pt x="85052" y="98401"/>
                    <a:pt x="86518" y="98401"/>
                  </a:cubicBezTo>
                  <a:cubicBezTo>
                    <a:pt x="87985" y="98401"/>
                    <a:pt x="89451" y="98016"/>
                    <a:pt x="90771" y="97246"/>
                  </a:cubicBezTo>
                  <a:lnTo>
                    <a:pt x="163431" y="55344"/>
                  </a:lnTo>
                  <a:cubicBezTo>
                    <a:pt x="166767" y="53437"/>
                    <a:pt x="166767" y="48635"/>
                    <a:pt x="163431" y="46728"/>
                  </a:cubicBezTo>
                  <a:lnTo>
                    <a:pt x="84319" y="1123"/>
                  </a:lnTo>
                  <a:cubicBezTo>
                    <a:pt x="83025" y="376"/>
                    <a:pt x="81569" y="0"/>
                    <a:pt x="801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54"/>
            <p:cNvSpPr/>
            <p:nvPr/>
          </p:nvSpPr>
          <p:spPr>
            <a:xfrm>
              <a:off x="1740975" y="2191200"/>
              <a:ext cx="4096800" cy="2390250"/>
            </a:xfrm>
            <a:custGeom>
              <a:avLst/>
              <a:gdLst/>
              <a:ahLst/>
              <a:cxnLst/>
              <a:rect l="l" t="t" r="r" b="b"/>
              <a:pathLst>
                <a:path w="163872" h="95610" extrusionOk="0">
                  <a:moveTo>
                    <a:pt x="73431" y="5902"/>
                  </a:moveTo>
                  <a:lnTo>
                    <a:pt x="84758" y="12428"/>
                  </a:lnTo>
                  <a:lnTo>
                    <a:pt x="73431" y="18990"/>
                  </a:lnTo>
                  <a:lnTo>
                    <a:pt x="62103" y="12428"/>
                  </a:lnTo>
                  <a:lnTo>
                    <a:pt x="73431" y="5902"/>
                  </a:lnTo>
                  <a:close/>
                  <a:moveTo>
                    <a:pt x="61883" y="12574"/>
                  </a:moveTo>
                  <a:lnTo>
                    <a:pt x="73211" y="19100"/>
                  </a:lnTo>
                  <a:lnTo>
                    <a:pt x="61883" y="25662"/>
                  </a:lnTo>
                  <a:lnTo>
                    <a:pt x="50555" y="19100"/>
                  </a:lnTo>
                  <a:lnTo>
                    <a:pt x="61883" y="12574"/>
                  </a:lnTo>
                  <a:close/>
                  <a:moveTo>
                    <a:pt x="84978" y="12574"/>
                  </a:moveTo>
                  <a:lnTo>
                    <a:pt x="96306" y="19100"/>
                  </a:lnTo>
                  <a:lnTo>
                    <a:pt x="84978" y="25662"/>
                  </a:lnTo>
                  <a:lnTo>
                    <a:pt x="73650" y="19100"/>
                  </a:lnTo>
                  <a:lnTo>
                    <a:pt x="84978" y="12574"/>
                  </a:lnTo>
                  <a:close/>
                  <a:moveTo>
                    <a:pt x="50335" y="19210"/>
                  </a:moveTo>
                  <a:lnTo>
                    <a:pt x="61663" y="25772"/>
                  </a:lnTo>
                  <a:lnTo>
                    <a:pt x="50335" y="32334"/>
                  </a:lnTo>
                  <a:lnTo>
                    <a:pt x="39007" y="25772"/>
                  </a:lnTo>
                  <a:lnTo>
                    <a:pt x="50335" y="19210"/>
                  </a:lnTo>
                  <a:close/>
                  <a:moveTo>
                    <a:pt x="73431" y="19210"/>
                  </a:moveTo>
                  <a:lnTo>
                    <a:pt x="84758" y="25772"/>
                  </a:lnTo>
                  <a:lnTo>
                    <a:pt x="73431" y="32334"/>
                  </a:lnTo>
                  <a:lnTo>
                    <a:pt x="62103" y="25772"/>
                  </a:lnTo>
                  <a:lnTo>
                    <a:pt x="73431" y="19210"/>
                  </a:lnTo>
                  <a:close/>
                  <a:moveTo>
                    <a:pt x="96526" y="19210"/>
                  </a:moveTo>
                  <a:lnTo>
                    <a:pt x="107854" y="25772"/>
                  </a:lnTo>
                  <a:lnTo>
                    <a:pt x="96526" y="32334"/>
                  </a:lnTo>
                  <a:lnTo>
                    <a:pt x="85198" y="25772"/>
                  </a:lnTo>
                  <a:lnTo>
                    <a:pt x="96526" y="19210"/>
                  </a:lnTo>
                  <a:close/>
                  <a:moveTo>
                    <a:pt x="38787" y="25882"/>
                  </a:moveTo>
                  <a:lnTo>
                    <a:pt x="50115" y="32444"/>
                  </a:lnTo>
                  <a:lnTo>
                    <a:pt x="38787" y="38970"/>
                  </a:lnTo>
                  <a:lnTo>
                    <a:pt x="27459" y="32444"/>
                  </a:lnTo>
                  <a:lnTo>
                    <a:pt x="38787" y="25882"/>
                  </a:lnTo>
                  <a:close/>
                  <a:moveTo>
                    <a:pt x="61883" y="25882"/>
                  </a:moveTo>
                  <a:lnTo>
                    <a:pt x="73211" y="32444"/>
                  </a:lnTo>
                  <a:lnTo>
                    <a:pt x="61883" y="38970"/>
                  </a:lnTo>
                  <a:lnTo>
                    <a:pt x="50555" y="32444"/>
                  </a:lnTo>
                  <a:lnTo>
                    <a:pt x="61883" y="25882"/>
                  </a:lnTo>
                  <a:close/>
                  <a:moveTo>
                    <a:pt x="84978" y="25882"/>
                  </a:moveTo>
                  <a:lnTo>
                    <a:pt x="96306" y="32444"/>
                  </a:lnTo>
                  <a:lnTo>
                    <a:pt x="84978" y="38970"/>
                  </a:lnTo>
                  <a:lnTo>
                    <a:pt x="73650" y="32444"/>
                  </a:lnTo>
                  <a:lnTo>
                    <a:pt x="84978" y="25882"/>
                  </a:lnTo>
                  <a:close/>
                  <a:moveTo>
                    <a:pt x="108074" y="25882"/>
                  </a:moveTo>
                  <a:lnTo>
                    <a:pt x="119402" y="32444"/>
                  </a:lnTo>
                  <a:lnTo>
                    <a:pt x="108074" y="38970"/>
                  </a:lnTo>
                  <a:lnTo>
                    <a:pt x="96746" y="32444"/>
                  </a:lnTo>
                  <a:lnTo>
                    <a:pt x="108074" y="25882"/>
                  </a:lnTo>
                  <a:close/>
                  <a:moveTo>
                    <a:pt x="27239" y="32554"/>
                  </a:moveTo>
                  <a:lnTo>
                    <a:pt x="38567" y="39116"/>
                  </a:lnTo>
                  <a:lnTo>
                    <a:pt x="27239" y="45642"/>
                  </a:lnTo>
                  <a:lnTo>
                    <a:pt x="15911" y="39116"/>
                  </a:lnTo>
                  <a:lnTo>
                    <a:pt x="27239" y="32554"/>
                  </a:lnTo>
                  <a:close/>
                  <a:moveTo>
                    <a:pt x="50335" y="32554"/>
                  </a:moveTo>
                  <a:lnTo>
                    <a:pt x="61663" y="39116"/>
                  </a:lnTo>
                  <a:lnTo>
                    <a:pt x="50335" y="45642"/>
                  </a:lnTo>
                  <a:lnTo>
                    <a:pt x="39007" y="39116"/>
                  </a:lnTo>
                  <a:lnTo>
                    <a:pt x="50335" y="32554"/>
                  </a:lnTo>
                  <a:close/>
                  <a:moveTo>
                    <a:pt x="73431" y="32554"/>
                  </a:moveTo>
                  <a:lnTo>
                    <a:pt x="84758" y="39116"/>
                  </a:lnTo>
                  <a:lnTo>
                    <a:pt x="73431" y="45642"/>
                  </a:lnTo>
                  <a:lnTo>
                    <a:pt x="62103" y="39116"/>
                  </a:lnTo>
                  <a:lnTo>
                    <a:pt x="73431" y="32554"/>
                  </a:lnTo>
                  <a:close/>
                  <a:moveTo>
                    <a:pt x="96526" y="32554"/>
                  </a:moveTo>
                  <a:lnTo>
                    <a:pt x="107854" y="39116"/>
                  </a:lnTo>
                  <a:lnTo>
                    <a:pt x="96526" y="45642"/>
                  </a:lnTo>
                  <a:lnTo>
                    <a:pt x="85198" y="39116"/>
                  </a:lnTo>
                  <a:lnTo>
                    <a:pt x="96526" y="32554"/>
                  </a:lnTo>
                  <a:close/>
                  <a:moveTo>
                    <a:pt x="119622" y="32554"/>
                  </a:moveTo>
                  <a:lnTo>
                    <a:pt x="130950" y="39116"/>
                  </a:lnTo>
                  <a:lnTo>
                    <a:pt x="119622" y="45642"/>
                  </a:lnTo>
                  <a:lnTo>
                    <a:pt x="108294" y="39116"/>
                  </a:lnTo>
                  <a:lnTo>
                    <a:pt x="119622" y="32554"/>
                  </a:lnTo>
                  <a:close/>
                  <a:moveTo>
                    <a:pt x="15691" y="39226"/>
                  </a:moveTo>
                  <a:lnTo>
                    <a:pt x="27019" y="45789"/>
                  </a:lnTo>
                  <a:lnTo>
                    <a:pt x="15691" y="52314"/>
                  </a:lnTo>
                  <a:lnTo>
                    <a:pt x="4363" y="45789"/>
                  </a:lnTo>
                  <a:lnTo>
                    <a:pt x="15691" y="39226"/>
                  </a:lnTo>
                  <a:close/>
                  <a:moveTo>
                    <a:pt x="38787" y="39226"/>
                  </a:moveTo>
                  <a:lnTo>
                    <a:pt x="50115" y="45789"/>
                  </a:lnTo>
                  <a:lnTo>
                    <a:pt x="38787" y="52314"/>
                  </a:lnTo>
                  <a:lnTo>
                    <a:pt x="27459" y="45789"/>
                  </a:lnTo>
                  <a:lnTo>
                    <a:pt x="38787" y="39226"/>
                  </a:lnTo>
                  <a:close/>
                  <a:moveTo>
                    <a:pt x="61883" y="39226"/>
                  </a:moveTo>
                  <a:lnTo>
                    <a:pt x="73211" y="45789"/>
                  </a:lnTo>
                  <a:lnTo>
                    <a:pt x="61883" y="52314"/>
                  </a:lnTo>
                  <a:lnTo>
                    <a:pt x="50555" y="45789"/>
                  </a:lnTo>
                  <a:lnTo>
                    <a:pt x="61883" y="39226"/>
                  </a:lnTo>
                  <a:close/>
                  <a:moveTo>
                    <a:pt x="84978" y="39226"/>
                  </a:moveTo>
                  <a:lnTo>
                    <a:pt x="96306" y="45789"/>
                  </a:lnTo>
                  <a:lnTo>
                    <a:pt x="84978" y="52314"/>
                  </a:lnTo>
                  <a:lnTo>
                    <a:pt x="73650" y="45789"/>
                  </a:lnTo>
                  <a:lnTo>
                    <a:pt x="84978" y="39226"/>
                  </a:lnTo>
                  <a:close/>
                  <a:moveTo>
                    <a:pt x="108074" y="39226"/>
                  </a:moveTo>
                  <a:lnTo>
                    <a:pt x="119402" y="45789"/>
                  </a:lnTo>
                  <a:lnTo>
                    <a:pt x="108074" y="52314"/>
                  </a:lnTo>
                  <a:lnTo>
                    <a:pt x="96746" y="45789"/>
                  </a:lnTo>
                  <a:lnTo>
                    <a:pt x="108074" y="39226"/>
                  </a:lnTo>
                  <a:close/>
                  <a:moveTo>
                    <a:pt x="131170" y="39226"/>
                  </a:moveTo>
                  <a:lnTo>
                    <a:pt x="142498" y="45789"/>
                  </a:lnTo>
                  <a:lnTo>
                    <a:pt x="131170" y="52314"/>
                  </a:lnTo>
                  <a:lnTo>
                    <a:pt x="119842" y="45789"/>
                  </a:lnTo>
                  <a:lnTo>
                    <a:pt x="131170" y="39226"/>
                  </a:lnTo>
                  <a:close/>
                  <a:moveTo>
                    <a:pt x="27239" y="45899"/>
                  </a:moveTo>
                  <a:lnTo>
                    <a:pt x="38567" y="52424"/>
                  </a:lnTo>
                  <a:lnTo>
                    <a:pt x="27239" y="58986"/>
                  </a:lnTo>
                  <a:lnTo>
                    <a:pt x="15911" y="52424"/>
                  </a:lnTo>
                  <a:lnTo>
                    <a:pt x="27239" y="45899"/>
                  </a:lnTo>
                  <a:close/>
                  <a:moveTo>
                    <a:pt x="50335" y="45899"/>
                  </a:moveTo>
                  <a:lnTo>
                    <a:pt x="61663" y="52424"/>
                  </a:lnTo>
                  <a:lnTo>
                    <a:pt x="50335" y="58986"/>
                  </a:lnTo>
                  <a:lnTo>
                    <a:pt x="39007" y="52424"/>
                  </a:lnTo>
                  <a:lnTo>
                    <a:pt x="50335" y="45899"/>
                  </a:lnTo>
                  <a:close/>
                  <a:moveTo>
                    <a:pt x="73431" y="45899"/>
                  </a:moveTo>
                  <a:lnTo>
                    <a:pt x="84758" y="52424"/>
                  </a:lnTo>
                  <a:lnTo>
                    <a:pt x="73431" y="58986"/>
                  </a:lnTo>
                  <a:lnTo>
                    <a:pt x="62103" y="52424"/>
                  </a:lnTo>
                  <a:lnTo>
                    <a:pt x="73431" y="45899"/>
                  </a:lnTo>
                  <a:close/>
                  <a:moveTo>
                    <a:pt x="96526" y="45899"/>
                  </a:moveTo>
                  <a:lnTo>
                    <a:pt x="107854" y="52424"/>
                  </a:lnTo>
                  <a:lnTo>
                    <a:pt x="96526" y="58986"/>
                  </a:lnTo>
                  <a:lnTo>
                    <a:pt x="85198" y="52424"/>
                  </a:lnTo>
                  <a:lnTo>
                    <a:pt x="96526" y="45899"/>
                  </a:lnTo>
                  <a:close/>
                  <a:moveTo>
                    <a:pt x="119622" y="45899"/>
                  </a:moveTo>
                  <a:lnTo>
                    <a:pt x="130950" y="52424"/>
                  </a:lnTo>
                  <a:lnTo>
                    <a:pt x="119622" y="58986"/>
                  </a:lnTo>
                  <a:lnTo>
                    <a:pt x="108294" y="52424"/>
                  </a:lnTo>
                  <a:lnTo>
                    <a:pt x="119622" y="45899"/>
                  </a:lnTo>
                  <a:close/>
                  <a:moveTo>
                    <a:pt x="142718" y="45899"/>
                  </a:moveTo>
                  <a:lnTo>
                    <a:pt x="154046" y="52424"/>
                  </a:lnTo>
                  <a:lnTo>
                    <a:pt x="142718" y="58986"/>
                  </a:lnTo>
                  <a:lnTo>
                    <a:pt x="131390" y="52424"/>
                  </a:lnTo>
                  <a:lnTo>
                    <a:pt x="142718" y="45899"/>
                  </a:lnTo>
                  <a:close/>
                  <a:moveTo>
                    <a:pt x="38787" y="52571"/>
                  </a:moveTo>
                  <a:lnTo>
                    <a:pt x="50115" y="59096"/>
                  </a:lnTo>
                  <a:lnTo>
                    <a:pt x="38787" y="65659"/>
                  </a:lnTo>
                  <a:lnTo>
                    <a:pt x="27459" y="59096"/>
                  </a:lnTo>
                  <a:lnTo>
                    <a:pt x="38787" y="52571"/>
                  </a:lnTo>
                  <a:close/>
                  <a:moveTo>
                    <a:pt x="61883" y="52571"/>
                  </a:moveTo>
                  <a:lnTo>
                    <a:pt x="73211" y="59096"/>
                  </a:lnTo>
                  <a:lnTo>
                    <a:pt x="61883" y="65659"/>
                  </a:lnTo>
                  <a:lnTo>
                    <a:pt x="50555" y="59096"/>
                  </a:lnTo>
                  <a:lnTo>
                    <a:pt x="61883" y="52571"/>
                  </a:lnTo>
                  <a:close/>
                  <a:moveTo>
                    <a:pt x="84978" y="52571"/>
                  </a:moveTo>
                  <a:lnTo>
                    <a:pt x="96306" y="59096"/>
                  </a:lnTo>
                  <a:lnTo>
                    <a:pt x="84978" y="65659"/>
                  </a:lnTo>
                  <a:lnTo>
                    <a:pt x="73650" y="59096"/>
                  </a:lnTo>
                  <a:lnTo>
                    <a:pt x="84978" y="52571"/>
                  </a:lnTo>
                  <a:close/>
                  <a:moveTo>
                    <a:pt x="108074" y="52571"/>
                  </a:moveTo>
                  <a:lnTo>
                    <a:pt x="119402" y="59096"/>
                  </a:lnTo>
                  <a:lnTo>
                    <a:pt x="108074" y="65659"/>
                  </a:lnTo>
                  <a:lnTo>
                    <a:pt x="96746" y="59096"/>
                  </a:lnTo>
                  <a:lnTo>
                    <a:pt x="108074" y="52571"/>
                  </a:lnTo>
                  <a:close/>
                  <a:moveTo>
                    <a:pt x="131170" y="52571"/>
                  </a:moveTo>
                  <a:lnTo>
                    <a:pt x="142498" y="59096"/>
                  </a:lnTo>
                  <a:lnTo>
                    <a:pt x="131170" y="65659"/>
                  </a:lnTo>
                  <a:lnTo>
                    <a:pt x="119842" y="59096"/>
                  </a:lnTo>
                  <a:lnTo>
                    <a:pt x="131170" y="52571"/>
                  </a:lnTo>
                  <a:close/>
                  <a:moveTo>
                    <a:pt x="50335" y="59243"/>
                  </a:moveTo>
                  <a:lnTo>
                    <a:pt x="61663" y="65768"/>
                  </a:lnTo>
                  <a:lnTo>
                    <a:pt x="50335" y="72331"/>
                  </a:lnTo>
                  <a:lnTo>
                    <a:pt x="39007" y="65768"/>
                  </a:lnTo>
                  <a:lnTo>
                    <a:pt x="50335" y="59243"/>
                  </a:lnTo>
                  <a:close/>
                  <a:moveTo>
                    <a:pt x="73431" y="59243"/>
                  </a:moveTo>
                  <a:lnTo>
                    <a:pt x="84758" y="65768"/>
                  </a:lnTo>
                  <a:lnTo>
                    <a:pt x="73431" y="72331"/>
                  </a:lnTo>
                  <a:lnTo>
                    <a:pt x="62103" y="65768"/>
                  </a:lnTo>
                  <a:lnTo>
                    <a:pt x="73431" y="59243"/>
                  </a:lnTo>
                  <a:close/>
                  <a:moveTo>
                    <a:pt x="96526" y="59243"/>
                  </a:moveTo>
                  <a:lnTo>
                    <a:pt x="107854" y="65768"/>
                  </a:lnTo>
                  <a:lnTo>
                    <a:pt x="96526" y="72331"/>
                  </a:lnTo>
                  <a:lnTo>
                    <a:pt x="85198" y="65768"/>
                  </a:lnTo>
                  <a:lnTo>
                    <a:pt x="96526" y="59243"/>
                  </a:lnTo>
                  <a:close/>
                  <a:moveTo>
                    <a:pt x="119622" y="59243"/>
                  </a:moveTo>
                  <a:lnTo>
                    <a:pt x="130950" y="65768"/>
                  </a:lnTo>
                  <a:lnTo>
                    <a:pt x="119622" y="72331"/>
                  </a:lnTo>
                  <a:lnTo>
                    <a:pt x="108294" y="65768"/>
                  </a:lnTo>
                  <a:lnTo>
                    <a:pt x="119622" y="59243"/>
                  </a:lnTo>
                  <a:close/>
                  <a:moveTo>
                    <a:pt x="61883" y="65878"/>
                  </a:moveTo>
                  <a:lnTo>
                    <a:pt x="73211" y="72441"/>
                  </a:lnTo>
                  <a:lnTo>
                    <a:pt x="61883" y="79003"/>
                  </a:lnTo>
                  <a:lnTo>
                    <a:pt x="50555" y="72441"/>
                  </a:lnTo>
                  <a:lnTo>
                    <a:pt x="61883" y="65878"/>
                  </a:lnTo>
                  <a:close/>
                  <a:moveTo>
                    <a:pt x="84978" y="65878"/>
                  </a:moveTo>
                  <a:lnTo>
                    <a:pt x="96306" y="72441"/>
                  </a:lnTo>
                  <a:lnTo>
                    <a:pt x="84978" y="79003"/>
                  </a:lnTo>
                  <a:lnTo>
                    <a:pt x="73650" y="72441"/>
                  </a:lnTo>
                  <a:lnTo>
                    <a:pt x="84978" y="65878"/>
                  </a:lnTo>
                  <a:close/>
                  <a:moveTo>
                    <a:pt x="108074" y="65878"/>
                  </a:moveTo>
                  <a:lnTo>
                    <a:pt x="119402" y="72441"/>
                  </a:lnTo>
                  <a:lnTo>
                    <a:pt x="108074" y="79003"/>
                  </a:lnTo>
                  <a:lnTo>
                    <a:pt x="96746" y="72441"/>
                  </a:lnTo>
                  <a:lnTo>
                    <a:pt x="108074" y="65878"/>
                  </a:lnTo>
                  <a:close/>
                  <a:moveTo>
                    <a:pt x="73431" y="72551"/>
                  </a:moveTo>
                  <a:lnTo>
                    <a:pt x="84758" y="79113"/>
                  </a:lnTo>
                  <a:lnTo>
                    <a:pt x="73431" y="85638"/>
                  </a:lnTo>
                  <a:lnTo>
                    <a:pt x="62103" y="79113"/>
                  </a:lnTo>
                  <a:lnTo>
                    <a:pt x="73431" y="72551"/>
                  </a:lnTo>
                  <a:close/>
                  <a:moveTo>
                    <a:pt x="96526" y="72551"/>
                  </a:moveTo>
                  <a:lnTo>
                    <a:pt x="107854" y="79113"/>
                  </a:lnTo>
                  <a:lnTo>
                    <a:pt x="96526" y="85638"/>
                  </a:lnTo>
                  <a:lnTo>
                    <a:pt x="85198" y="79113"/>
                  </a:lnTo>
                  <a:lnTo>
                    <a:pt x="96526" y="72551"/>
                  </a:lnTo>
                  <a:close/>
                  <a:moveTo>
                    <a:pt x="84978" y="79223"/>
                  </a:moveTo>
                  <a:lnTo>
                    <a:pt x="96306" y="85785"/>
                  </a:lnTo>
                  <a:lnTo>
                    <a:pt x="84978" y="92311"/>
                  </a:lnTo>
                  <a:lnTo>
                    <a:pt x="73650" y="85785"/>
                  </a:lnTo>
                  <a:lnTo>
                    <a:pt x="84978" y="79223"/>
                  </a:lnTo>
                  <a:close/>
                  <a:moveTo>
                    <a:pt x="83255" y="0"/>
                  </a:moveTo>
                  <a:lnTo>
                    <a:pt x="73431" y="5646"/>
                  </a:lnTo>
                  <a:lnTo>
                    <a:pt x="69068" y="3116"/>
                  </a:lnTo>
                  <a:lnTo>
                    <a:pt x="68848" y="3263"/>
                  </a:lnTo>
                  <a:lnTo>
                    <a:pt x="73211" y="5756"/>
                  </a:lnTo>
                  <a:lnTo>
                    <a:pt x="61883" y="12318"/>
                  </a:lnTo>
                  <a:lnTo>
                    <a:pt x="57520" y="9788"/>
                  </a:lnTo>
                  <a:lnTo>
                    <a:pt x="57300" y="9935"/>
                  </a:lnTo>
                  <a:lnTo>
                    <a:pt x="61663" y="12428"/>
                  </a:lnTo>
                  <a:lnTo>
                    <a:pt x="50335" y="18990"/>
                  </a:lnTo>
                  <a:lnTo>
                    <a:pt x="45972" y="16460"/>
                  </a:lnTo>
                  <a:lnTo>
                    <a:pt x="45752" y="16570"/>
                  </a:lnTo>
                  <a:lnTo>
                    <a:pt x="50115" y="19100"/>
                  </a:lnTo>
                  <a:lnTo>
                    <a:pt x="38787" y="25662"/>
                  </a:lnTo>
                  <a:lnTo>
                    <a:pt x="34424" y="23133"/>
                  </a:lnTo>
                  <a:lnTo>
                    <a:pt x="34241" y="23243"/>
                  </a:lnTo>
                  <a:lnTo>
                    <a:pt x="38567" y="25772"/>
                  </a:lnTo>
                  <a:lnTo>
                    <a:pt x="27239" y="32334"/>
                  </a:lnTo>
                  <a:lnTo>
                    <a:pt x="22876" y="29805"/>
                  </a:lnTo>
                  <a:lnTo>
                    <a:pt x="22693" y="29915"/>
                  </a:lnTo>
                  <a:lnTo>
                    <a:pt x="27019" y="32444"/>
                  </a:lnTo>
                  <a:lnTo>
                    <a:pt x="15691" y="38970"/>
                  </a:lnTo>
                  <a:lnTo>
                    <a:pt x="11365" y="36477"/>
                  </a:lnTo>
                  <a:lnTo>
                    <a:pt x="11145" y="36587"/>
                  </a:lnTo>
                  <a:lnTo>
                    <a:pt x="15471" y="39116"/>
                  </a:lnTo>
                  <a:lnTo>
                    <a:pt x="4143" y="45642"/>
                  </a:lnTo>
                  <a:lnTo>
                    <a:pt x="367" y="43479"/>
                  </a:lnTo>
                  <a:cubicBezTo>
                    <a:pt x="330" y="43552"/>
                    <a:pt x="294" y="43589"/>
                    <a:pt x="257" y="43662"/>
                  </a:cubicBezTo>
                  <a:lnTo>
                    <a:pt x="3923" y="45789"/>
                  </a:lnTo>
                  <a:lnTo>
                    <a:pt x="0" y="48062"/>
                  </a:lnTo>
                  <a:cubicBezTo>
                    <a:pt x="37" y="48098"/>
                    <a:pt x="74" y="48172"/>
                    <a:pt x="74" y="48245"/>
                  </a:cubicBezTo>
                  <a:lnTo>
                    <a:pt x="4143" y="45899"/>
                  </a:lnTo>
                  <a:lnTo>
                    <a:pt x="15471" y="52424"/>
                  </a:lnTo>
                  <a:lnTo>
                    <a:pt x="10522" y="55284"/>
                  </a:lnTo>
                  <a:lnTo>
                    <a:pt x="10742" y="55430"/>
                  </a:lnTo>
                  <a:lnTo>
                    <a:pt x="15691" y="52571"/>
                  </a:lnTo>
                  <a:lnTo>
                    <a:pt x="27019" y="59096"/>
                  </a:lnTo>
                  <a:lnTo>
                    <a:pt x="22070" y="61956"/>
                  </a:lnTo>
                  <a:lnTo>
                    <a:pt x="22290" y="62102"/>
                  </a:lnTo>
                  <a:lnTo>
                    <a:pt x="27239" y="59243"/>
                  </a:lnTo>
                  <a:lnTo>
                    <a:pt x="38567" y="65768"/>
                  </a:lnTo>
                  <a:lnTo>
                    <a:pt x="33618" y="68628"/>
                  </a:lnTo>
                  <a:lnTo>
                    <a:pt x="33838" y="68738"/>
                  </a:lnTo>
                  <a:lnTo>
                    <a:pt x="38787" y="65878"/>
                  </a:lnTo>
                  <a:lnTo>
                    <a:pt x="50115" y="72441"/>
                  </a:lnTo>
                  <a:lnTo>
                    <a:pt x="45166" y="75300"/>
                  </a:lnTo>
                  <a:lnTo>
                    <a:pt x="45386" y="75410"/>
                  </a:lnTo>
                  <a:lnTo>
                    <a:pt x="50335" y="72551"/>
                  </a:lnTo>
                  <a:lnTo>
                    <a:pt x="61663" y="79113"/>
                  </a:lnTo>
                  <a:lnTo>
                    <a:pt x="56713" y="81972"/>
                  </a:lnTo>
                  <a:lnTo>
                    <a:pt x="56933" y="82082"/>
                  </a:lnTo>
                  <a:lnTo>
                    <a:pt x="61883" y="79223"/>
                  </a:lnTo>
                  <a:lnTo>
                    <a:pt x="73211" y="85785"/>
                  </a:lnTo>
                  <a:lnTo>
                    <a:pt x="68261" y="88644"/>
                  </a:lnTo>
                  <a:lnTo>
                    <a:pt x="68481" y="88754"/>
                  </a:lnTo>
                  <a:lnTo>
                    <a:pt x="73431" y="85895"/>
                  </a:lnTo>
                  <a:lnTo>
                    <a:pt x="84758" y="92457"/>
                  </a:lnTo>
                  <a:lnTo>
                    <a:pt x="79809" y="95317"/>
                  </a:lnTo>
                  <a:lnTo>
                    <a:pt x="80029" y="95427"/>
                  </a:lnTo>
                  <a:lnTo>
                    <a:pt x="84978" y="92567"/>
                  </a:lnTo>
                  <a:lnTo>
                    <a:pt x="90258" y="95610"/>
                  </a:lnTo>
                  <a:lnTo>
                    <a:pt x="90477" y="95500"/>
                  </a:lnTo>
                  <a:lnTo>
                    <a:pt x="85198" y="92457"/>
                  </a:lnTo>
                  <a:lnTo>
                    <a:pt x="96526" y="85895"/>
                  </a:lnTo>
                  <a:lnTo>
                    <a:pt x="101805" y="88938"/>
                  </a:lnTo>
                  <a:lnTo>
                    <a:pt x="102025" y="88828"/>
                  </a:lnTo>
                  <a:lnTo>
                    <a:pt x="96746" y="85785"/>
                  </a:lnTo>
                  <a:lnTo>
                    <a:pt x="108074" y="79223"/>
                  </a:lnTo>
                  <a:lnTo>
                    <a:pt x="113390" y="82302"/>
                  </a:lnTo>
                  <a:lnTo>
                    <a:pt x="113573" y="82156"/>
                  </a:lnTo>
                  <a:lnTo>
                    <a:pt x="108294" y="79113"/>
                  </a:lnTo>
                  <a:lnTo>
                    <a:pt x="119622" y="72551"/>
                  </a:lnTo>
                  <a:lnTo>
                    <a:pt x="124938" y="75630"/>
                  </a:lnTo>
                  <a:lnTo>
                    <a:pt x="125121" y="75520"/>
                  </a:lnTo>
                  <a:lnTo>
                    <a:pt x="119842" y="72441"/>
                  </a:lnTo>
                  <a:lnTo>
                    <a:pt x="131170" y="65878"/>
                  </a:lnTo>
                  <a:lnTo>
                    <a:pt x="136486" y="68958"/>
                  </a:lnTo>
                  <a:lnTo>
                    <a:pt x="136669" y="68848"/>
                  </a:lnTo>
                  <a:lnTo>
                    <a:pt x="131390" y="65768"/>
                  </a:lnTo>
                  <a:lnTo>
                    <a:pt x="142718" y="59243"/>
                  </a:lnTo>
                  <a:lnTo>
                    <a:pt x="148034" y="62286"/>
                  </a:lnTo>
                  <a:lnTo>
                    <a:pt x="148254" y="62176"/>
                  </a:lnTo>
                  <a:lnTo>
                    <a:pt x="142938" y="59096"/>
                  </a:lnTo>
                  <a:lnTo>
                    <a:pt x="154266" y="52571"/>
                  </a:lnTo>
                  <a:lnTo>
                    <a:pt x="159582" y="55614"/>
                  </a:lnTo>
                  <a:lnTo>
                    <a:pt x="159802" y="55504"/>
                  </a:lnTo>
                  <a:lnTo>
                    <a:pt x="154486" y="52424"/>
                  </a:lnTo>
                  <a:lnTo>
                    <a:pt x="163871" y="47035"/>
                  </a:lnTo>
                  <a:cubicBezTo>
                    <a:pt x="163834" y="46962"/>
                    <a:pt x="163798" y="46888"/>
                    <a:pt x="163761" y="46852"/>
                  </a:cubicBezTo>
                  <a:lnTo>
                    <a:pt x="154266" y="52314"/>
                  </a:lnTo>
                  <a:lnTo>
                    <a:pt x="142938" y="45789"/>
                  </a:lnTo>
                  <a:lnTo>
                    <a:pt x="152800" y="40070"/>
                  </a:lnTo>
                  <a:lnTo>
                    <a:pt x="152580" y="39960"/>
                  </a:lnTo>
                  <a:lnTo>
                    <a:pt x="142718" y="45642"/>
                  </a:lnTo>
                  <a:lnTo>
                    <a:pt x="131390" y="39116"/>
                  </a:lnTo>
                  <a:lnTo>
                    <a:pt x="141252" y="33397"/>
                  </a:lnTo>
                  <a:lnTo>
                    <a:pt x="141032" y="33288"/>
                  </a:lnTo>
                  <a:lnTo>
                    <a:pt x="131170" y="38970"/>
                  </a:lnTo>
                  <a:lnTo>
                    <a:pt x="119842" y="32444"/>
                  </a:lnTo>
                  <a:lnTo>
                    <a:pt x="129704" y="26762"/>
                  </a:lnTo>
                  <a:lnTo>
                    <a:pt x="129484" y="26615"/>
                  </a:lnTo>
                  <a:lnTo>
                    <a:pt x="119622" y="32334"/>
                  </a:lnTo>
                  <a:lnTo>
                    <a:pt x="108294" y="25772"/>
                  </a:lnTo>
                  <a:lnTo>
                    <a:pt x="118119" y="20090"/>
                  </a:lnTo>
                  <a:lnTo>
                    <a:pt x="117936" y="19980"/>
                  </a:lnTo>
                  <a:lnTo>
                    <a:pt x="108074" y="25662"/>
                  </a:lnTo>
                  <a:lnTo>
                    <a:pt x="96746" y="19100"/>
                  </a:lnTo>
                  <a:lnTo>
                    <a:pt x="106571" y="13418"/>
                  </a:lnTo>
                  <a:lnTo>
                    <a:pt x="106351" y="13308"/>
                  </a:lnTo>
                  <a:lnTo>
                    <a:pt x="96526" y="18990"/>
                  </a:lnTo>
                  <a:lnTo>
                    <a:pt x="85198" y="12428"/>
                  </a:lnTo>
                  <a:lnTo>
                    <a:pt x="95023" y="6782"/>
                  </a:lnTo>
                  <a:lnTo>
                    <a:pt x="94803" y="6636"/>
                  </a:lnTo>
                  <a:lnTo>
                    <a:pt x="84978" y="12318"/>
                  </a:lnTo>
                  <a:lnTo>
                    <a:pt x="73650" y="5756"/>
                  </a:lnTo>
                  <a:lnTo>
                    <a:pt x="83439" y="110"/>
                  </a:lnTo>
                  <a:lnTo>
                    <a:pt x="83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54"/>
            <p:cNvSpPr/>
            <p:nvPr/>
          </p:nvSpPr>
          <p:spPr>
            <a:xfrm>
              <a:off x="1939850" y="238125"/>
              <a:ext cx="1403200" cy="2154725"/>
            </a:xfrm>
            <a:custGeom>
              <a:avLst/>
              <a:gdLst/>
              <a:ahLst/>
              <a:cxnLst/>
              <a:rect l="l" t="t" r="r" b="b"/>
              <a:pathLst>
                <a:path w="56128" h="86189" extrusionOk="0">
                  <a:moveTo>
                    <a:pt x="47989" y="880"/>
                  </a:moveTo>
                  <a:lnTo>
                    <a:pt x="5500" y="25589"/>
                  </a:lnTo>
                  <a:cubicBezTo>
                    <a:pt x="2457" y="27349"/>
                    <a:pt x="1" y="31235"/>
                    <a:pt x="1" y="34241"/>
                  </a:cubicBezTo>
                  <a:lnTo>
                    <a:pt x="1" y="80946"/>
                  </a:lnTo>
                  <a:cubicBezTo>
                    <a:pt x="1" y="82486"/>
                    <a:pt x="660" y="83512"/>
                    <a:pt x="1650" y="83915"/>
                  </a:cubicBezTo>
                  <a:lnTo>
                    <a:pt x="1650" y="83915"/>
                  </a:lnTo>
                  <a:lnTo>
                    <a:pt x="5646" y="86188"/>
                  </a:lnTo>
                  <a:lnTo>
                    <a:pt x="6673" y="82522"/>
                  </a:lnTo>
                  <a:lnTo>
                    <a:pt x="47989" y="58510"/>
                  </a:lnTo>
                  <a:cubicBezTo>
                    <a:pt x="50995" y="56750"/>
                    <a:pt x="53488" y="52864"/>
                    <a:pt x="53488" y="49858"/>
                  </a:cubicBezTo>
                  <a:lnTo>
                    <a:pt x="53488" y="6489"/>
                  </a:lnTo>
                  <a:lnTo>
                    <a:pt x="55027" y="6819"/>
                  </a:lnTo>
                  <a:lnTo>
                    <a:pt x="56127" y="2566"/>
                  </a:lnTo>
                  <a:lnTo>
                    <a:pt x="52241" y="403"/>
                  </a:lnTo>
                  <a:lnTo>
                    <a:pt x="52205" y="403"/>
                  </a:lnTo>
                  <a:lnTo>
                    <a:pt x="52058" y="293"/>
                  </a:lnTo>
                  <a:lnTo>
                    <a:pt x="52058" y="293"/>
                  </a:lnTo>
                  <a:cubicBezTo>
                    <a:pt x="51655" y="110"/>
                    <a:pt x="51215" y="0"/>
                    <a:pt x="50701" y="0"/>
                  </a:cubicBezTo>
                  <a:cubicBezTo>
                    <a:pt x="49932" y="0"/>
                    <a:pt x="49015" y="293"/>
                    <a:pt x="47989" y="880"/>
                  </a:cubicBezTo>
                  <a:close/>
                </a:path>
              </a:pathLst>
            </a:custGeom>
            <a:solidFill>
              <a:srgbClr val="F88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54"/>
            <p:cNvSpPr/>
            <p:nvPr/>
          </p:nvSpPr>
          <p:spPr>
            <a:xfrm>
              <a:off x="2045250" y="297250"/>
              <a:ext cx="1337200" cy="2102450"/>
            </a:xfrm>
            <a:custGeom>
              <a:avLst/>
              <a:gdLst/>
              <a:ahLst/>
              <a:cxnLst/>
              <a:rect l="l" t="t" r="r" b="b"/>
              <a:pathLst>
                <a:path w="53488" h="84098" extrusionOk="0">
                  <a:moveTo>
                    <a:pt x="50755" y="0"/>
                  </a:moveTo>
                  <a:cubicBezTo>
                    <a:pt x="49943" y="0"/>
                    <a:pt x="48998" y="277"/>
                    <a:pt x="47989" y="861"/>
                  </a:cubicBezTo>
                  <a:lnTo>
                    <a:pt x="5499" y="25570"/>
                  </a:lnTo>
                  <a:cubicBezTo>
                    <a:pt x="2457" y="27330"/>
                    <a:pt x="0" y="31216"/>
                    <a:pt x="0" y="34259"/>
                  </a:cubicBezTo>
                  <a:lnTo>
                    <a:pt x="0" y="80964"/>
                  </a:lnTo>
                  <a:cubicBezTo>
                    <a:pt x="0" y="82973"/>
                    <a:pt x="1097" y="84098"/>
                    <a:pt x="2733" y="84098"/>
                  </a:cubicBezTo>
                  <a:cubicBezTo>
                    <a:pt x="3545" y="84098"/>
                    <a:pt x="4490" y="83820"/>
                    <a:pt x="5499" y="83237"/>
                  </a:cubicBezTo>
                  <a:lnTo>
                    <a:pt x="47989" y="58491"/>
                  </a:lnTo>
                  <a:cubicBezTo>
                    <a:pt x="51031" y="56731"/>
                    <a:pt x="53488" y="52845"/>
                    <a:pt x="53488" y="49839"/>
                  </a:cubicBezTo>
                  <a:lnTo>
                    <a:pt x="53488" y="3134"/>
                  </a:lnTo>
                  <a:cubicBezTo>
                    <a:pt x="53488" y="1125"/>
                    <a:pt x="52391" y="0"/>
                    <a:pt x="507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54"/>
            <p:cNvSpPr/>
            <p:nvPr/>
          </p:nvSpPr>
          <p:spPr>
            <a:xfrm>
              <a:off x="2205625" y="880575"/>
              <a:ext cx="1016450" cy="628750"/>
            </a:xfrm>
            <a:custGeom>
              <a:avLst/>
              <a:gdLst/>
              <a:ahLst/>
              <a:cxnLst/>
              <a:rect l="l" t="t" r="r" b="b"/>
              <a:pathLst>
                <a:path w="40658" h="25150" extrusionOk="0">
                  <a:moveTo>
                    <a:pt x="40657" y="1"/>
                  </a:moveTo>
                  <a:lnTo>
                    <a:pt x="1" y="23647"/>
                  </a:lnTo>
                  <a:lnTo>
                    <a:pt x="1" y="25150"/>
                  </a:lnTo>
                  <a:lnTo>
                    <a:pt x="40657" y="1504"/>
                  </a:lnTo>
                  <a:lnTo>
                    <a:pt x="40657" y="1"/>
                  </a:lnTo>
                  <a:close/>
                </a:path>
              </a:pathLst>
            </a:custGeom>
            <a:solidFill>
              <a:srgbClr val="009F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54"/>
            <p:cNvSpPr/>
            <p:nvPr/>
          </p:nvSpPr>
          <p:spPr>
            <a:xfrm>
              <a:off x="2872850" y="1018675"/>
              <a:ext cx="92600" cy="106950"/>
            </a:xfrm>
            <a:custGeom>
              <a:avLst/>
              <a:gdLst/>
              <a:ahLst/>
              <a:cxnLst/>
              <a:rect l="l" t="t" r="r" b="b"/>
              <a:pathLst>
                <a:path w="3704" h="4278" extrusionOk="0">
                  <a:moveTo>
                    <a:pt x="2774" y="0"/>
                  </a:moveTo>
                  <a:cubicBezTo>
                    <a:pt x="2497" y="0"/>
                    <a:pt x="2176" y="98"/>
                    <a:pt x="1834" y="306"/>
                  </a:cubicBezTo>
                  <a:cubicBezTo>
                    <a:pt x="807" y="892"/>
                    <a:pt x="1" y="2175"/>
                    <a:pt x="1" y="3202"/>
                  </a:cubicBezTo>
                  <a:cubicBezTo>
                    <a:pt x="1" y="3886"/>
                    <a:pt x="359" y="4277"/>
                    <a:pt x="902" y="4277"/>
                  </a:cubicBezTo>
                  <a:cubicBezTo>
                    <a:pt x="1174" y="4277"/>
                    <a:pt x="1491" y="4180"/>
                    <a:pt x="1834" y="3972"/>
                  </a:cubicBezTo>
                  <a:cubicBezTo>
                    <a:pt x="2860" y="3385"/>
                    <a:pt x="3703" y="2102"/>
                    <a:pt x="3703" y="1076"/>
                  </a:cubicBezTo>
                  <a:cubicBezTo>
                    <a:pt x="3703" y="391"/>
                    <a:pt x="3328" y="0"/>
                    <a:pt x="2774" y="0"/>
                  </a:cubicBezTo>
                  <a:close/>
                </a:path>
              </a:pathLst>
            </a:custGeom>
            <a:solidFill>
              <a:srgbClr val="021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54"/>
            <p:cNvSpPr/>
            <p:nvPr/>
          </p:nvSpPr>
          <p:spPr>
            <a:xfrm>
              <a:off x="2205625" y="1099625"/>
              <a:ext cx="1016450" cy="628750"/>
            </a:xfrm>
            <a:custGeom>
              <a:avLst/>
              <a:gdLst/>
              <a:ahLst/>
              <a:cxnLst/>
              <a:rect l="l" t="t" r="r" b="b"/>
              <a:pathLst>
                <a:path w="40658" h="25150" extrusionOk="0">
                  <a:moveTo>
                    <a:pt x="40657" y="1"/>
                  </a:moveTo>
                  <a:lnTo>
                    <a:pt x="1" y="23683"/>
                  </a:lnTo>
                  <a:lnTo>
                    <a:pt x="1" y="25150"/>
                  </a:lnTo>
                  <a:lnTo>
                    <a:pt x="40657" y="1504"/>
                  </a:lnTo>
                  <a:lnTo>
                    <a:pt x="406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54"/>
            <p:cNvSpPr/>
            <p:nvPr/>
          </p:nvSpPr>
          <p:spPr>
            <a:xfrm>
              <a:off x="2751875" y="1307375"/>
              <a:ext cx="92600" cy="106950"/>
            </a:xfrm>
            <a:custGeom>
              <a:avLst/>
              <a:gdLst/>
              <a:ahLst/>
              <a:cxnLst/>
              <a:rect l="l" t="t" r="r" b="b"/>
              <a:pathLst>
                <a:path w="3704" h="4278" extrusionOk="0">
                  <a:moveTo>
                    <a:pt x="2802" y="0"/>
                  </a:moveTo>
                  <a:cubicBezTo>
                    <a:pt x="2530" y="0"/>
                    <a:pt x="2212" y="98"/>
                    <a:pt x="1870" y="306"/>
                  </a:cubicBezTo>
                  <a:cubicBezTo>
                    <a:pt x="844" y="892"/>
                    <a:pt x="0" y="2212"/>
                    <a:pt x="0" y="3202"/>
                  </a:cubicBezTo>
                  <a:cubicBezTo>
                    <a:pt x="0" y="3886"/>
                    <a:pt x="375" y="4277"/>
                    <a:pt x="929" y="4277"/>
                  </a:cubicBezTo>
                  <a:cubicBezTo>
                    <a:pt x="1206" y="4277"/>
                    <a:pt x="1528" y="4180"/>
                    <a:pt x="1870" y="3972"/>
                  </a:cubicBezTo>
                  <a:cubicBezTo>
                    <a:pt x="2897" y="3385"/>
                    <a:pt x="3703" y="2102"/>
                    <a:pt x="3703" y="1076"/>
                  </a:cubicBezTo>
                  <a:cubicBezTo>
                    <a:pt x="3703" y="391"/>
                    <a:pt x="3345" y="0"/>
                    <a:pt x="2802" y="0"/>
                  </a:cubicBezTo>
                  <a:close/>
                </a:path>
              </a:pathLst>
            </a:custGeom>
            <a:solidFill>
              <a:srgbClr val="021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54"/>
            <p:cNvSpPr/>
            <p:nvPr/>
          </p:nvSpPr>
          <p:spPr>
            <a:xfrm>
              <a:off x="2205625" y="1319600"/>
              <a:ext cx="1016450" cy="627825"/>
            </a:xfrm>
            <a:custGeom>
              <a:avLst/>
              <a:gdLst/>
              <a:ahLst/>
              <a:cxnLst/>
              <a:rect l="l" t="t" r="r" b="b"/>
              <a:pathLst>
                <a:path w="40658" h="25113" extrusionOk="0">
                  <a:moveTo>
                    <a:pt x="40657" y="0"/>
                  </a:moveTo>
                  <a:lnTo>
                    <a:pt x="1" y="23646"/>
                  </a:lnTo>
                  <a:lnTo>
                    <a:pt x="1" y="25112"/>
                  </a:lnTo>
                  <a:lnTo>
                    <a:pt x="40657" y="1467"/>
                  </a:lnTo>
                  <a:lnTo>
                    <a:pt x="40657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54"/>
            <p:cNvSpPr/>
            <p:nvPr/>
          </p:nvSpPr>
          <p:spPr>
            <a:xfrm>
              <a:off x="2573150" y="1637925"/>
              <a:ext cx="91675" cy="106850"/>
            </a:xfrm>
            <a:custGeom>
              <a:avLst/>
              <a:gdLst/>
              <a:ahLst/>
              <a:cxnLst/>
              <a:rect l="l" t="t" r="r" b="b"/>
              <a:pathLst>
                <a:path w="3667" h="4274" extrusionOk="0">
                  <a:moveTo>
                    <a:pt x="2747" y="0"/>
                  </a:moveTo>
                  <a:cubicBezTo>
                    <a:pt x="2480" y="0"/>
                    <a:pt x="2168" y="90"/>
                    <a:pt x="1834" y="281"/>
                  </a:cubicBezTo>
                  <a:cubicBezTo>
                    <a:pt x="807" y="905"/>
                    <a:pt x="1" y="2188"/>
                    <a:pt x="1" y="3214"/>
                  </a:cubicBezTo>
                  <a:cubicBezTo>
                    <a:pt x="1" y="3899"/>
                    <a:pt x="359" y="4273"/>
                    <a:pt x="902" y="4273"/>
                  </a:cubicBezTo>
                  <a:cubicBezTo>
                    <a:pt x="1174" y="4273"/>
                    <a:pt x="1492" y="4180"/>
                    <a:pt x="1834" y="3984"/>
                  </a:cubicBezTo>
                  <a:cubicBezTo>
                    <a:pt x="2860" y="3398"/>
                    <a:pt x="3667" y="2078"/>
                    <a:pt x="3667" y="1051"/>
                  </a:cubicBezTo>
                  <a:cubicBezTo>
                    <a:pt x="3667" y="384"/>
                    <a:pt x="3300" y="0"/>
                    <a:pt x="2747" y="0"/>
                  </a:cubicBezTo>
                  <a:close/>
                </a:path>
              </a:pathLst>
            </a:custGeom>
            <a:solidFill>
              <a:srgbClr val="021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54"/>
            <p:cNvSpPr/>
            <p:nvPr/>
          </p:nvSpPr>
          <p:spPr>
            <a:xfrm>
              <a:off x="2205625" y="1538625"/>
              <a:ext cx="1016450" cy="628750"/>
            </a:xfrm>
            <a:custGeom>
              <a:avLst/>
              <a:gdLst/>
              <a:ahLst/>
              <a:cxnLst/>
              <a:rect l="l" t="t" r="r" b="b"/>
              <a:pathLst>
                <a:path w="40658" h="25150" extrusionOk="0">
                  <a:moveTo>
                    <a:pt x="40657" y="1"/>
                  </a:moveTo>
                  <a:lnTo>
                    <a:pt x="1" y="23647"/>
                  </a:lnTo>
                  <a:lnTo>
                    <a:pt x="1" y="25150"/>
                  </a:lnTo>
                  <a:lnTo>
                    <a:pt x="40657" y="1504"/>
                  </a:lnTo>
                  <a:lnTo>
                    <a:pt x="40657" y="1"/>
                  </a:lnTo>
                  <a:close/>
                </a:path>
              </a:pathLst>
            </a:custGeom>
            <a:solidFill>
              <a:srgbClr val="26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54"/>
            <p:cNvSpPr/>
            <p:nvPr/>
          </p:nvSpPr>
          <p:spPr>
            <a:xfrm>
              <a:off x="2897600" y="1664300"/>
              <a:ext cx="92600" cy="107050"/>
            </a:xfrm>
            <a:custGeom>
              <a:avLst/>
              <a:gdLst/>
              <a:ahLst/>
              <a:cxnLst/>
              <a:rect l="l" t="t" r="r" b="b"/>
              <a:pathLst>
                <a:path w="3704" h="4282" extrusionOk="0">
                  <a:moveTo>
                    <a:pt x="2801" y="0"/>
                  </a:moveTo>
                  <a:cubicBezTo>
                    <a:pt x="2530" y="0"/>
                    <a:pt x="2212" y="94"/>
                    <a:pt x="1870" y="290"/>
                  </a:cubicBezTo>
                  <a:cubicBezTo>
                    <a:pt x="844" y="876"/>
                    <a:pt x="0" y="2196"/>
                    <a:pt x="0" y="3222"/>
                  </a:cubicBezTo>
                  <a:cubicBezTo>
                    <a:pt x="0" y="3907"/>
                    <a:pt x="375" y="4282"/>
                    <a:pt x="929" y="4282"/>
                  </a:cubicBezTo>
                  <a:cubicBezTo>
                    <a:pt x="1206" y="4282"/>
                    <a:pt x="1528" y="4188"/>
                    <a:pt x="1870" y="3992"/>
                  </a:cubicBezTo>
                  <a:cubicBezTo>
                    <a:pt x="2897" y="3406"/>
                    <a:pt x="3703" y="2086"/>
                    <a:pt x="3703" y="1060"/>
                  </a:cubicBezTo>
                  <a:cubicBezTo>
                    <a:pt x="3703" y="375"/>
                    <a:pt x="3345" y="0"/>
                    <a:pt x="2801" y="0"/>
                  </a:cubicBezTo>
                  <a:close/>
                </a:path>
              </a:pathLst>
            </a:custGeom>
            <a:solidFill>
              <a:srgbClr val="021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54"/>
            <p:cNvSpPr/>
            <p:nvPr/>
          </p:nvSpPr>
          <p:spPr>
            <a:xfrm>
              <a:off x="2045250" y="297250"/>
              <a:ext cx="1337200" cy="971950"/>
            </a:xfrm>
            <a:custGeom>
              <a:avLst/>
              <a:gdLst/>
              <a:ahLst/>
              <a:cxnLst/>
              <a:rect l="l" t="t" r="r" b="b"/>
              <a:pathLst>
                <a:path w="53488" h="38878" extrusionOk="0">
                  <a:moveTo>
                    <a:pt x="50755" y="0"/>
                  </a:moveTo>
                  <a:cubicBezTo>
                    <a:pt x="49943" y="0"/>
                    <a:pt x="48998" y="277"/>
                    <a:pt x="47989" y="861"/>
                  </a:cubicBezTo>
                  <a:lnTo>
                    <a:pt x="5499" y="25570"/>
                  </a:lnTo>
                  <a:cubicBezTo>
                    <a:pt x="2457" y="27330"/>
                    <a:pt x="0" y="31216"/>
                    <a:pt x="0" y="34259"/>
                  </a:cubicBezTo>
                  <a:lnTo>
                    <a:pt x="0" y="38878"/>
                  </a:lnTo>
                  <a:lnTo>
                    <a:pt x="53488" y="8010"/>
                  </a:lnTo>
                  <a:lnTo>
                    <a:pt x="53488" y="3134"/>
                  </a:lnTo>
                  <a:cubicBezTo>
                    <a:pt x="53488" y="1125"/>
                    <a:pt x="52391" y="0"/>
                    <a:pt x="50755" y="0"/>
                  </a:cubicBezTo>
                  <a:close/>
                </a:path>
              </a:pathLst>
            </a:custGeom>
            <a:solidFill>
              <a:srgbClr val="F8B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54"/>
            <p:cNvSpPr/>
            <p:nvPr/>
          </p:nvSpPr>
          <p:spPr>
            <a:xfrm>
              <a:off x="2132325" y="1007975"/>
              <a:ext cx="81575" cy="108175"/>
            </a:xfrm>
            <a:custGeom>
              <a:avLst/>
              <a:gdLst/>
              <a:ahLst/>
              <a:cxnLst/>
              <a:rect l="l" t="t" r="r" b="b"/>
              <a:pathLst>
                <a:path w="3263" h="4327" fill="none" extrusionOk="0">
                  <a:moveTo>
                    <a:pt x="0" y="3117"/>
                  </a:moveTo>
                  <a:cubicBezTo>
                    <a:pt x="0" y="4033"/>
                    <a:pt x="733" y="4327"/>
                    <a:pt x="1613" y="3813"/>
                  </a:cubicBezTo>
                  <a:cubicBezTo>
                    <a:pt x="2530" y="3263"/>
                    <a:pt x="3263" y="2127"/>
                    <a:pt x="3263" y="1210"/>
                  </a:cubicBezTo>
                  <a:cubicBezTo>
                    <a:pt x="3263" y="331"/>
                    <a:pt x="2530" y="1"/>
                    <a:pt x="1613" y="551"/>
                  </a:cubicBezTo>
                  <a:cubicBezTo>
                    <a:pt x="733" y="1064"/>
                    <a:pt x="0" y="2200"/>
                    <a:pt x="0" y="3117"/>
                  </a:cubicBezTo>
                  <a:close/>
                </a:path>
              </a:pathLst>
            </a:custGeom>
            <a:noFill/>
            <a:ln w="82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54"/>
            <p:cNvSpPr/>
            <p:nvPr/>
          </p:nvSpPr>
          <p:spPr>
            <a:xfrm>
              <a:off x="2273450" y="925500"/>
              <a:ext cx="76100" cy="120075"/>
            </a:xfrm>
            <a:custGeom>
              <a:avLst/>
              <a:gdLst/>
              <a:ahLst/>
              <a:cxnLst/>
              <a:rect l="l" t="t" r="r" b="b"/>
              <a:pathLst>
                <a:path w="3044" h="4803" fill="none" extrusionOk="0">
                  <a:moveTo>
                    <a:pt x="1" y="4803"/>
                  </a:moveTo>
                  <a:lnTo>
                    <a:pt x="3044" y="3043"/>
                  </a:lnTo>
                  <a:lnTo>
                    <a:pt x="3044" y="0"/>
                  </a:lnTo>
                  <a:lnTo>
                    <a:pt x="1" y="1760"/>
                  </a:lnTo>
                  <a:close/>
                </a:path>
              </a:pathLst>
            </a:custGeom>
            <a:noFill/>
            <a:ln w="7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54"/>
            <p:cNvSpPr/>
            <p:nvPr/>
          </p:nvSpPr>
          <p:spPr>
            <a:xfrm>
              <a:off x="2404525" y="853100"/>
              <a:ext cx="76075" cy="120075"/>
            </a:xfrm>
            <a:custGeom>
              <a:avLst/>
              <a:gdLst/>
              <a:ahLst/>
              <a:cxnLst/>
              <a:rect l="l" t="t" r="r" b="b"/>
              <a:pathLst>
                <a:path w="3043" h="4803" fill="none" extrusionOk="0">
                  <a:moveTo>
                    <a:pt x="3043" y="0"/>
                  </a:moveTo>
                  <a:lnTo>
                    <a:pt x="0" y="4803"/>
                  </a:lnTo>
                </a:path>
              </a:pathLst>
            </a:custGeom>
            <a:noFill/>
            <a:ln w="7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54"/>
            <p:cNvSpPr/>
            <p:nvPr/>
          </p:nvSpPr>
          <p:spPr>
            <a:xfrm>
              <a:off x="2404525" y="898000"/>
              <a:ext cx="76075" cy="31175"/>
            </a:xfrm>
            <a:custGeom>
              <a:avLst/>
              <a:gdLst/>
              <a:ahLst/>
              <a:cxnLst/>
              <a:rect l="l" t="t" r="r" b="b"/>
              <a:pathLst>
                <a:path w="3043" h="1247" fill="none" extrusionOk="0">
                  <a:moveTo>
                    <a:pt x="0" y="0"/>
                  </a:moveTo>
                  <a:lnTo>
                    <a:pt x="3043" y="1247"/>
                  </a:lnTo>
                </a:path>
              </a:pathLst>
            </a:custGeom>
            <a:noFill/>
            <a:ln w="73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54"/>
            <p:cNvSpPr/>
            <p:nvPr/>
          </p:nvSpPr>
          <p:spPr>
            <a:xfrm>
              <a:off x="2772950" y="1953975"/>
              <a:ext cx="389550" cy="314975"/>
            </a:xfrm>
            <a:custGeom>
              <a:avLst/>
              <a:gdLst/>
              <a:ahLst/>
              <a:cxnLst/>
              <a:rect l="l" t="t" r="r" b="b"/>
              <a:pathLst>
                <a:path w="15582" h="12599" extrusionOk="0">
                  <a:moveTo>
                    <a:pt x="9641" y="1"/>
                  </a:moveTo>
                  <a:cubicBezTo>
                    <a:pt x="9448" y="1"/>
                    <a:pt x="9258" y="46"/>
                    <a:pt x="9092" y="141"/>
                  </a:cubicBezTo>
                  <a:lnTo>
                    <a:pt x="624" y="4943"/>
                  </a:lnTo>
                  <a:cubicBezTo>
                    <a:pt x="111" y="5236"/>
                    <a:pt x="1" y="5896"/>
                    <a:pt x="404" y="6410"/>
                  </a:cubicBezTo>
                  <a:lnTo>
                    <a:pt x="4840" y="12055"/>
                  </a:lnTo>
                  <a:cubicBezTo>
                    <a:pt x="5112" y="12402"/>
                    <a:pt x="5536" y="12598"/>
                    <a:pt x="5940" y="12598"/>
                  </a:cubicBezTo>
                  <a:cubicBezTo>
                    <a:pt x="6134" y="12598"/>
                    <a:pt x="6323" y="12553"/>
                    <a:pt x="6489" y="12458"/>
                  </a:cubicBezTo>
                  <a:lnTo>
                    <a:pt x="14958" y="7656"/>
                  </a:lnTo>
                  <a:cubicBezTo>
                    <a:pt x="15471" y="7363"/>
                    <a:pt x="15581" y="6703"/>
                    <a:pt x="15178" y="6190"/>
                  </a:cubicBezTo>
                  <a:lnTo>
                    <a:pt x="10742" y="544"/>
                  </a:lnTo>
                  <a:cubicBezTo>
                    <a:pt x="10469" y="197"/>
                    <a:pt x="10046" y="1"/>
                    <a:pt x="9641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54"/>
            <p:cNvSpPr/>
            <p:nvPr/>
          </p:nvSpPr>
          <p:spPr>
            <a:xfrm>
              <a:off x="2793125" y="1969550"/>
              <a:ext cx="349200" cy="283825"/>
            </a:xfrm>
            <a:custGeom>
              <a:avLst/>
              <a:gdLst/>
              <a:ahLst/>
              <a:cxnLst/>
              <a:rect l="l" t="t" r="r" b="b"/>
              <a:pathLst>
                <a:path w="13968" h="11353" extrusionOk="0">
                  <a:moveTo>
                    <a:pt x="8908" y="1"/>
                  </a:moveTo>
                  <a:cubicBezTo>
                    <a:pt x="8820" y="1"/>
                    <a:pt x="8732" y="22"/>
                    <a:pt x="8652" y="68"/>
                  </a:cubicBezTo>
                  <a:lnTo>
                    <a:pt x="257" y="4833"/>
                  </a:lnTo>
                  <a:cubicBezTo>
                    <a:pt x="37" y="4980"/>
                    <a:pt x="0" y="5273"/>
                    <a:pt x="183" y="5493"/>
                  </a:cubicBezTo>
                  <a:lnTo>
                    <a:pt x="4546" y="11102"/>
                  </a:lnTo>
                  <a:cubicBezTo>
                    <a:pt x="4672" y="11253"/>
                    <a:pt x="4867" y="11352"/>
                    <a:pt x="5059" y="11352"/>
                  </a:cubicBezTo>
                  <a:cubicBezTo>
                    <a:pt x="5148" y="11352"/>
                    <a:pt x="5235" y="11332"/>
                    <a:pt x="5316" y="11286"/>
                  </a:cubicBezTo>
                  <a:lnTo>
                    <a:pt x="13711" y="6520"/>
                  </a:lnTo>
                  <a:cubicBezTo>
                    <a:pt x="13931" y="6373"/>
                    <a:pt x="13968" y="6080"/>
                    <a:pt x="13784" y="5860"/>
                  </a:cubicBezTo>
                  <a:lnTo>
                    <a:pt x="9422" y="251"/>
                  </a:lnTo>
                  <a:cubicBezTo>
                    <a:pt x="9296" y="100"/>
                    <a:pt x="9101" y="1"/>
                    <a:pt x="8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54"/>
            <p:cNvSpPr/>
            <p:nvPr/>
          </p:nvSpPr>
          <p:spPr>
            <a:xfrm>
              <a:off x="2936100" y="1969550"/>
              <a:ext cx="206225" cy="205175"/>
            </a:xfrm>
            <a:custGeom>
              <a:avLst/>
              <a:gdLst/>
              <a:ahLst/>
              <a:cxnLst/>
              <a:rect l="l" t="t" r="r" b="b"/>
              <a:pathLst>
                <a:path w="8249" h="8207" extrusionOk="0">
                  <a:moveTo>
                    <a:pt x="3189" y="1"/>
                  </a:moveTo>
                  <a:cubicBezTo>
                    <a:pt x="3101" y="1"/>
                    <a:pt x="3013" y="22"/>
                    <a:pt x="2933" y="68"/>
                  </a:cubicBezTo>
                  <a:lnTo>
                    <a:pt x="0" y="1754"/>
                  </a:lnTo>
                  <a:lnTo>
                    <a:pt x="5023" y="8206"/>
                  </a:lnTo>
                  <a:lnTo>
                    <a:pt x="7992" y="6520"/>
                  </a:lnTo>
                  <a:cubicBezTo>
                    <a:pt x="8212" y="6373"/>
                    <a:pt x="8249" y="6080"/>
                    <a:pt x="8065" y="5860"/>
                  </a:cubicBezTo>
                  <a:lnTo>
                    <a:pt x="3703" y="251"/>
                  </a:lnTo>
                  <a:cubicBezTo>
                    <a:pt x="3577" y="100"/>
                    <a:pt x="3382" y="1"/>
                    <a:pt x="3189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54"/>
            <p:cNvSpPr/>
            <p:nvPr/>
          </p:nvSpPr>
          <p:spPr>
            <a:xfrm>
              <a:off x="2863675" y="2072950"/>
              <a:ext cx="131100" cy="120100"/>
            </a:xfrm>
            <a:custGeom>
              <a:avLst/>
              <a:gdLst/>
              <a:ahLst/>
              <a:cxnLst/>
              <a:rect l="l" t="t" r="r" b="b"/>
              <a:pathLst>
                <a:path w="5244" h="4804" extrusionOk="0">
                  <a:moveTo>
                    <a:pt x="2677" y="1"/>
                  </a:moveTo>
                  <a:lnTo>
                    <a:pt x="1" y="1541"/>
                  </a:lnTo>
                  <a:lnTo>
                    <a:pt x="2567" y="4803"/>
                  </a:lnTo>
                  <a:lnTo>
                    <a:pt x="5243" y="3300"/>
                  </a:lnTo>
                  <a:lnTo>
                    <a:pt x="2677" y="1"/>
                  </a:ln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54"/>
            <p:cNvSpPr/>
            <p:nvPr/>
          </p:nvSpPr>
          <p:spPr>
            <a:xfrm>
              <a:off x="3091900" y="2603625"/>
              <a:ext cx="258475" cy="973525"/>
            </a:xfrm>
            <a:custGeom>
              <a:avLst/>
              <a:gdLst/>
              <a:ahLst/>
              <a:cxnLst/>
              <a:rect l="l" t="t" r="r" b="b"/>
              <a:pathLst>
                <a:path w="10339" h="38941" extrusionOk="0">
                  <a:moveTo>
                    <a:pt x="10338" y="0"/>
                  </a:moveTo>
                  <a:lnTo>
                    <a:pt x="2273" y="513"/>
                  </a:lnTo>
                  <a:cubicBezTo>
                    <a:pt x="2273" y="513"/>
                    <a:pt x="1760" y="11365"/>
                    <a:pt x="1833" y="15397"/>
                  </a:cubicBezTo>
                  <a:cubicBezTo>
                    <a:pt x="1870" y="19430"/>
                    <a:pt x="2860" y="36367"/>
                    <a:pt x="2860" y="36367"/>
                  </a:cubicBezTo>
                  <a:lnTo>
                    <a:pt x="1613" y="36734"/>
                  </a:lnTo>
                  <a:cubicBezTo>
                    <a:pt x="1613" y="36734"/>
                    <a:pt x="367" y="36807"/>
                    <a:pt x="184" y="36917"/>
                  </a:cubicBezTo>
                  <a:cubicBezTo>
                    <a:pt x="0" y="37027"/>
                    <a:pt x="330" y="37320"/>
                    <a:pt x="1063" y="37760"/>
                  </a:cubicBezTo>
                  <a:cubicBezTo>
                    <a:pt x="1640" y="38124"/>
                    <a:pt x="3171" y="38941"/>
                    <a:pt x="3848" y="38941"/>
                  </a:cubicBezTo>
                  <a:cubicBezTo>
                    <a:pt x="3989" y="38941"/>
                    <a:pt x="4092" y="38905"/>
                    <a:pt x="4143" y="38823"/>
                  </a:cubicBezTo>
                  <a:cubicBezTo>
                    <a:pt x="4436" y="38383"/>
                    <a:pt x="4070" y="37760"/>
                    <a:pt x="4143" y="37357"/>
                  </a:cubicBezTo>
                  <a:cubicBezTo>
                    <a:pt x="6819" y="23573"/>
                    <a:pt x="6489" y="13784"/>
                    <a:pt x="6489" y="13784"/>
                  </a:cubicBezTo>
                  <a:cubicBezTo>
                    <a:pt x="9019" y="6526"/>
                    <a:pt x="10338" y="0"/>
                    <a:pt x="10338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54"/>
            <p:cNvSpPr/>
            <p:nvPr/>
          </p:nvSpPr>
          <p:spPr>
            <a:xfrm>
              <a:off x="3091900" y="3516450"/>
              <a:ext cx="110925" cy="60700"/>
            </a:xfrm>
            <a:custGeom>
              <a:avLst/>
              <a:gdLst/>
              <a:ahLst/>
              <a:cxnLst/>
              <a:rect l="l" t="t" r="r" b="b"/>
              <a:pathLst>
                <a:path w="4437" h="2428" extrusionOk="0">
                  <a:moveTo>
                    <a:pt x="2383" y="1"/>
                  </a:moveTo>
                  <a:lnTo>
                    <a:pt x="1613" y="221"/>
                  </a:lnTo>
                  <a:cubicBezTo>
                    <a:pt x="1613" y="221"/>
                    <a:pt x="367" y="294"/>
                    <a:pt x="184" y="404"/>
                  </a:cubicBezTo>
                  <a:cubicBezTo>
                    <a:pt x="0" y="514"/>
                    <a:pt x="330" y="807"/>
                    <a:pt x="1063" y="1247"/>
                  </a:cubicBezTo>
                  <a:cubicBezTo>
                    <a:pt x="1640" y="1611"/>
                    <a:pt x="3171" y="2428"/>
                    <a:pt x="3848" y="2428"/>
                  </a:cubicBezTo>
                  <a:cubicBezTo>
                    <a:pt x="3989" y="2428"/>
                    <a:pt x="4092" y="2392"/>
                    <a:pt x="4143" y="2310"/>
                  </a:cubicBezTo>
                  <a:cubicBezTo>
                    <a:pt x="4436" y="1870"/>
                    <a:pt x="4106" y="1284"/>
                    <a:pt x="4143" y="917"/>
                  </a:cubicBezTo>
                  <a:lnTo>
                    <a:pt x="4143" y="917"/>
                  </a:lnTo>
                  <a:cubicBezTo>
                    <a:pt x="3931" y="979"/>
                    <a:pt x="3705" y="1003"/>
                    <a:pt x="3486" y="1003"/>
                  </a:cubicBezTo>
                  <a:cubicBezTo>
                    <a:pt x="2796" y="1003"/>
                    <a:pt x="2163" y="771"/>
                    <a:pt x="2163" y="771"/>
                  </a:cubicBezTo>
                  <a:cubicBezTo>
                    <a:pt x="2127" y="514"/>
                    <a:pt x="2237" y="221"/>
                    <a:pt x="2383" y="1"/>
                  </a:cubicBezTo>
                  <a:close/>
                </a:path>
              </a:pathLst>
            </a:custGeom>
            <a:solidFill>
              <a:srgbClr val="003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54"/>
            <p:cNvSpPr/>
            <p:nvPr/>
          </p:nvSpPr>
          <p:spPr>
            <a:xfrm>
              <a:off x="2923000" y="2616450"/>
              <a:ext cx="295400" cy="1043325"/>
            </a:xfrm>
            <a:custGeom>
              <a:avLst/>
              <a:gdLst/>
              <a:ahLst/>
              <a:cxnLst/>
              <a:rect l="l" t="t" r="r" b="b"/>
              <a:pathLst>
                <a:path w="11816" h="41733" extrusionOk="0">
                  <a:moveTo>
                    <a:pt x="3310" y="0"/>
                  </a:moveTo>
                  <a:cubicBezTo>
                    <a:pt x="3310" y="0"/>
                    <a:pt x="1001" y="12502"/>
                    <a:pt x="1441" y="17047"/>
                  </a:cubicBezTo>
                  <a:lnTo>
                    <a:pt x="3164" y="39520"/>
                  </a:lnTo>
                  <a:cubicBezTo>
                    <a:pt x="3164" y="39520"/>
                    <a:pt x="3046" y="39508"/>
                    <a:pt x="2866" y="39508"/>
                  </a:cubicBezTo>
                  <a:cubicBezTo>
                    <a:pt x="2595" y="39508"/>
                    <a:pt x="2181" y="39535"/>
                    <a:pt x="1807" y="39667"/>
                  </a:cubicBezTo>
                  <a:cubicBezTo>
                    <a:pt x="1742" y="39664"/>
                    <a:pt x="1678" y="39663"/>
                    <a:pt x="1615" y="39663"/>
                  </a:cubicBezTo>
                  <a:cubicBezTo>
                    <a:pt x="681" y="39663"/>
                    <a:pt x="0" y="39915"/>
                    <a:pt x="927" y="40327"/>
                  </a:cubicBezTo>
                  <a:cubicBezTo>
                    <a:pt x="2100" y="40877"/>
                    <a:pt x="3567" y="41573"/>
                    <a:pt x="4263" y="41720"/>
                  </a:cubicBezTo>
                  <a:cubicBezTo>
                    <a:pt x="4306" y="41728"/>
                    <a:pt x="4348" y="41732"/>
                    <a:pt x="4389" y="41732"/>
                  </a:cubicBezTo>
                  <a:cubicBezTo>
                    <a:pt x="4701" y="41732"/>
                    <a:pt x="4956" y="41494"/>
                    <a:pt x="4923" y="41170"/>
                  </a:cubicBezTo>
                  <a:lnTo>
                    <a:pt x="4887" y="40217"/>
                  </a:lnTo>
                  <a:cubicBezTo>
                    <a:pt x="6646" y="31235"/>
                    <a:pt x="7013" y="22290"/>
                    <a:pt x="6610" y="16314"/>
                  </a:cubicBezTo>
                  <a:cubicBezTo>
                    <a:pt x="8883" y="10449"/>
                    <a:pt x="11815" y="1503"/>
                    <a:pt x="11815" y="1503"/>
                  </a:cubicBezTo>
                  <a:lnTo>
                    <a:pt x="3310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54"/>
            <p:cNvSpPr/>
            <p:nvPr/>
          </p:nvSpPr>
          <p:spPr>
            <a:xfrm>
              <a:off x="2995650" y="2312175"/>
              <a:ext cx="389550" cy="371875"/>
            </a:xfrm>
            <a:custGeom>
              <a:avLst/>
              <a:gdLst/>
              <a:ahLst/>
              <a:cxnLst/>
              <a:rect l="l" t="t" r="r" b="b"/>
              <a:pathLst>
                <a:path w="15582" h="14875" extrusionOk="0">
                  <a:moveTo>
                    <a:pt x="13162" y="0"/>
                  </a:moveTo>
                  <a:lnTo>
                    <a:pt x="2824" y="623"/>
                  </a:lnTo>
                  <a:lnTo>
                    <a:pt x="2054" y="3263"/>
                  </a:lnTo>
                  <a:cubicBezTo>
                    <a:pt x="2054" y="3263"/>
                    <a:pt x="661" y="7442"/>
                    <a:pt x="1" y="12978"/>
                  </a:cubicBezTo>
                  <a:cubicBezTo>
                    <a:pt x="1" y="12978"/>
                    <a:pt x="1411" y="14875"/>
                    <a:pt x="6373" y="14875"/>
                  </a:cubicBezTo>
                  <a:cubicBezTo>
                    <a:pt x="7346" y="14875"/>
                    <a:pt x="8455" y="14802"/>
                    <a:pt x="9716" y="14628"/>
                  </a:cubicBezTo>
                  <a:lnTo>
                    <a:pt x="10156" y="12868"/>
                  </a:lnTo>
                  <a:cubicBezTo>
                    <a:pt x="10156" y="12868"/>
                    <a:pt x="11085" y="13137"/>
                    <a:pt x="12388" y="13137"/>
                  </a:cubicBezTo>
                  <a:cubicBezTo>
                    <a:pt x="13235" y="13137"/>
                    <a:pt x="14241" y="13023"/>
                    <a:pt x="15252" y="12648"/>
                  </a:cubicBezTo>
                  <a:cubicBezTo>
                    <a:pt x="15252" y="12648"/>
                    <a:pt x="15032" y="11475"/>
                    <a:pt x="15252" y="9312"/>
                  </a:cubicBezTo>
                  <a:cubicBezTo>
                    <a:pt x="15435" y="7112"/>
                    <a:pt x="15582" y="2603"/>
                    <a:pt x="13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54"/>
            <p:cNvSpPr/>
            <p:nvPr/>
          </p:nvSpPr>
          <p:spPr>
            <a:xfrm>
              <a:off x="2809600" y="1565675"/>
              <a:ext cx="630950" cy="409950"/>
            </a:xfrm>
            <a:custGeom>
              <a:avLst/>
              <a:gdLst/>
              <a:ahLst/>
              <a:cxnLst/>
              <a:rect l="l" t="t" r="r" b="b"/>
              <a:pathLst>
                <a:path w="25238" h="16398" extrusionOk="0">
                  <a:moveTo>
                    <a:pt x="798" y="1"/>
                  </a:moveTo>
                  <a:cubicBezTo>
                    <a:pt x="312" y="1"/>
                    <a:pt x="1211" y="2365"/>
                    <a:pt x="1211" y="2365"/>
                  </a:cubicBezTo>
                  <a:cubicBezTo>
                    <a:pt x="1211" y="2365"/>
                    <a:pt x="641" y="2194"/>
                    <a:pt x="308" y="2194"/>
                  </a:cubicBezTo>
                  <a:cubicBezTo>
                    <a:pt x="178" y="2194"/>
                    <a:pt x="85" y="2220"/>
                    <a:pt x="74" y="2292"/>
                  </a:cubicBezTo>
                  <a:cubicBezTo>
                    <a:pt x="1" y="2732"/>
                    <a:pt x="1981" y="3721"/>
                    <a:pt x="1981" y="3721"/>
                  </a:cubicBezTo>
                  <a:cubicBezTo>
                    <a:pt x="1981" y="3721"/>
                    <a:pt x="5537" y="8817"/>
                    <a:pt x="8250" y="10980"/>
                  </a:cubicBezTo>
                  <a:cubicBezTo>
                    <a:pt x="9863" y="12263"/>
                    <a:pt x="17708" y="15416"/>
                    <a:pt x="21557" y="16296"/>
                  </a:cubicBezTo>
                  <a:cubicBezTo>
                    <a:pt x="21859" y="16365"/>
                    <a:pt x="22138" y="16397"/>
                    <a:pt x="22393" y="16397"/>
                  </a:cubicBezTo>
                  <a:cubicBezTo>
                    <a:pt x="25238" y="16397"/>
                    <a:pt x="25231" y="12414"/>
                    <a:pt x="23280" y="11640"/>
                  </a:cubicBezTo>
                  <a:cubicBezTo>
                    <a:pt x="21154" y="10833"/>
                    <a:pt x="10816" y="8487"/>
                    <a:pt x="10816" y="8487"/>
                  </a:cubicBezTo>
                  <a:lnTo>
                    <a:pt x="2677" y="3208"/>
                  </a:lnTo>
                  <a:cubicBezTo>
                    <a:pt x="2677" y="3208"/>
                    <a:pt x="1944" y="422"/>
                    <a:pt x="881" y="19"/>
                  </a:cubicBezTo>
                  <a:cubicBezTo>
                    <a:pt x="850" y="7"/>
                    <a:pt x="822" y="1"/>
                    <a:pt x="798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54"/>
            <p:cNvSpPr/>
            <p:nvPr/>
          </p:nvSpPr>
          <p:spPr>
            <a:xfrm>
              <a:off x="3050650" y="1818875"/>
              <a:ext cx="402375" cy="553325"/>
            </a:xfrm>
            <a:custGeom>
              <a:avLst/>
              <a:gdLst/>
              <a:ahLst/>
              <a:cxnLst/>
              <a:rect l="l" t="t" r="r" b="b"/>
              <a:pathLst>
                <a:path w="16095" h="22133" extrusionOk="0">
                  <a:moveTo>
                    <a:pt x="10521" y="0"/>
                  </a:moveTo>
                  <a:cubicBezTo>
                    <a:pt x="9638" y="0"/>
                    <a:pt x="8456" y="364"/>
                    <a:pt x="6526" y="1145"/>
                  </a:cubicBezTo>
                  <a:cubicBezTo>
                    <a:pt x="3447" y="2429"/>
                    <a:pt x="1760" y="4188"/>
                    <a:pt x="1760" y="4188"/>
                  </a:cubicBezTo>
                  <a:cubicBezTo>
                    <a:pt x="441" y="5288"/>
                    <a:pt x="1027" y="16029"/>
                    <a:pt x="1210" y="17166"/>
                  </a:cubicBezTo>
                  <a:cubicBezTo>
                    <a:pt x="1430" y="18339"/>
                    <a:pt x="477" y="19292"/>
                    <a:pt x="257" y="19805"/>
                  </a:cubicBezTo>
                  <a:cubicBezTo>
                    <a:pt x="37" y="20319"/>
                    <a:pt x="1" y="21932"/>
                    <a:pt x="3703" y="22115"/>
                  </a:cubicBezTo>
                  <a:cubicBezTo>
                    <a:pt x="3937" y="22127"/>
                    <a:pt x="4170" y="22132"/>
                    <a:pt x="4402" y="22132"/>
                  </a:cubicBezTo>
                  <a:cubicBezTo>
                    <a:pt x="7844" y="22132"/>
                    <a:pt x="11006" y="20905"/>
                    <a:pt x="11659" y="19805"/>
                  </a:cubicBezTo>
                  <a:cubicBezTo>
                    <a:pt x="12355" y="18596"/>
                    <a:pt x="11365" y="18266"/>
                    <a:pt x="11622" y="16836"/>
                  </a:cubicBezTo>
                  <a:cubicBezTo>
                    <a:pt x="11878" y="15443"/>
                    <a:pt x="14995" y="10091"/>
                    <a:pt x="15544" y="7414"/>
                  </a:cubicBezTo>
                  <a:cubicBezTo>
                    <a:pt x="16094" y="4701"/>
                    <a:pt x="15471" y="1769"/>
                    <a:pt x="14151" y="1072"/>
                  </a:cubicBezTo>
                  <a:cubicBezTo>
                    <a:pt x="12868" y="412"/>
                    <a:pt x="11878" y="376"/>
                    <a:pt x="11878" y="376"/>
                  </a:cubicBezTo>
                  <a:cubicBezTo>
                    <a:pt x="11468" y="129"/>
                    <a:pt x="11048" y="0"/>
                    <a:pt x="10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54"/>
            <p:cNvSpPr/>
            <p:nvPr/>
          </p:nvSpPr>
          <p:spPr>
            <a:xfrm>
              <a:off x="3165225" y="1592300"/>
              <a:ext cx="172325" cy="252575"/>
            </a:xfrm>
            <a:custGeom>
              <a:avLst/>
              <a:gdLst/>
              <a:ahLst/>
              <a:cxnLst/>
              <a:rect l="l" t="t" r="r" b="b"/>
              <a:pathLst>
                <a:path w="6893" h="10103" extrusionOk="0">
                  <a:moveTo>
                    <a:pt x="3506" y="1"/>
                  </a:moveTo>
                  <a:cubicBezTo>
                    <a:pt x="2257" y="1"/>
                    <a:pt x="1100" y="603"/>
                    <a:pt x="1100" y="603"/>
                  </a:cubicBezTo>
                  <a:cubicBezTo>
                    <a:pt x="1100" y="603"/>
                    <a:pt x="73" y="2070"/>
                    <a:pt x="367" y="4159"/>
                  </a:cubicBezTo>
                  <a:cubicBezTo>
                    <a:pt x="477" y="4856"/>
                    <a:pt x="0" y="5076"/>
                    <a:pt x="0" y="5076"/>
                  </a:cubicBezTo>
                  <a:cubicBezTo>
                    <a:pt x="0" y="5076"/>
                    <a:pt x="257" y="7166"/>
                    <a:pt x="807" y="7569"/>
                  </a:cubicBezTo>
                  <a:cubicBezTo>
                    <a:pt x="1393" y="7935"/>
                    <a:pt x="1943" y="7386"/>
                    <a:pt x="2236" y="8522"/>
                  </a:cubicBezTo>
                  <a:cubicBezTo>
                    <a:pt x="2346" y="9035"/>
                    <a:pt x="2420" y="9402"/>
                    <a:pt x="2456" y="9659"/>
                  </a:cubicBezTo>
                  <a:cubicBezTo>
                    <a:pt x="2490" y="9896"/>
                    <a:pt x="2713" y="10102"/>
                    <a:pt x="2979" y="10102"/>
                  </a:cubicBezTo>
                  <a:cubicBezTo>
                    <a:pt x="3000" y="10102"/>
                    <a:pt x="3021" y="10101"/>
                    <a:pt x="3043" y="10098"/>
                  </a:cubicBezTo>
                  <a:lnTo>
                    <a:pt x="6452" y="9695"/>
                  </a:lnTo>
                  <a:cubicBezTo>
                    <a:pt x="6452" y="9695"/>
                    <a:pt x="4473" y="7935"/>
                    <a:pt x="5389" y="6432"/>
                  </a:cubicBezTo>
                  <a:cubicBezTo>
                    <a:pt x="6342" y="4966"/>
                    <a:pt x="6892" y="1960"/>
                    <a:pt x="5316" y="603"/>
                  </a:cubicBezTo>
                  <a:cubicBezTo>
                    <a:pt x="4778" y="151"/>
                    <a:pt x="4130" y="1"/>
                    <a:pt x="350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54"/>
            <p:cNvSpPr/>
            <p:nvPr/>
          </p:nvSpPr>
          <p:spPr>
            <a:xfrm>
              <a:off x="3141375" y="1572050"/>
              <a:ext cx="293325" cy="366150"/>
            </a:xfrm>
            <a:custGeom>
              <a:avLst/>
              <a:gdLst/>
              <a:ahLst/>
              <a:cxnLst/>
              <a:rect l="l" t="t" r="r" b="b"/>
              <a:pathLst>
                <a:path w="11733" h="14646" extrusionOk="0">
                  <a:moveTo>
                    <a:pt x="5136" y="0"/>
                  </a:moveTo>
                  <a:cubicBezTo>
                    <a:pt x="4664" y="0"/>
                    <a:pt x="4130" y="107"/>
                    <a:pt x="3520" y="350"/>
                  </a:cubicBezTo>
                  <a:cubicBezTo>
                    <a:pt x="1" y="1780"/>
                    <a:pt x="1724" y="5703"/>
                    <a:pt x="3337" y="6949"/>
                  </a:cubicBezTo>
                  <a:cubicBezTo>
                    <a:pt x="4583" y="7939"/>
                    <a:pt x="3924" y="9442"/>
                    <a:pt x="3924" y="10505"/>
                  </a:cubicBezTo>
                  <a:cubicBezTo>
                    <a:pt x="3977" y="13640"/>
                    <a:pt x="5605" y="14646"/>
                    <a:pt x="7316" y="14646"/>
                  </a:cubicBezTo>
                  <a:cubicBezTo>
                    <a:pt x="9126" y="14646"/>
                    <a:pt x="11029" y="13518"/>
                    <a:pt x="11256" y="12595"/>
                  </a:cubicBezTo>
                  <a:cubicBezTo>
                    <a:pt x="11732" y="10725"/>
                    <a:pt x="10852" y="9479"/>
                    <a:pt x="9826" y="7206"/>
                  </a:cubicBezTo>
                  <a:cubicBezTo>
                    <a:pt x="9239" y="5849"/>
                    <a:pt x="9056" y="5079"/>
                    <a:pt x="8433" y="3246"/>
                  </a:cubicBezTo>
                  <a:cubicBezTo>
                    <a:pt x="7931" y="1801"/>
                    <a:pt x="7074" y="0"/>
                    <a:pt x="5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54"/>
            <p:cNvSpPr/>
            <p:nvPr/>
          </p:nvSpPr>
          <p:spPr>
            <a:xfrm>
              <a:off x="2807775" y="1928725"/>
              <a:ext cx="401450" cy="453175"/>
            </a:xfrm>
            <a:custGeom>
              <a:avLst/>
              <a:gdLst/>
              <a:ahLst/>
              <a:cxnLst/>
              <a:rect l="l" t="t" r="r" b="b"/>
              <a:pathLst>
                <a:path w="16058" h="18127" extrusionOk="0">
                  <a:moveTo>
                    <a:pt x="12059" y="1"/>
                  </a:moveTo>
                  <a:cubicBezTo>
                    <a:pt x="10225" y="1"/>
                    <a:pt x="9531" y="2332"/>
                    <a:pt x="9239" y="4377"/>
                  </a:cubicBezTo>
                  <a:cubicBezTo>
                    <a:pt x="8982" y="5953"/>
                    <a:pt x="7809" y="10462"/>
                    <a:pt x="7113" y="13139"/>
                  </a:cubicBezTo>
                  <a:lnTo>
                    <a:pt x="2384" y="11379"/>
                  </a:lnTo>
                  <a:cubicBezTo>
                    <a:pt x="2384" y="11379"/>
                    <a:pt x="2347" y="10279"/>
                    <a:pt x="1540" y="10132"/>
                  </a:cubicBezTo>
                  <a:cubicBezTo>
                    <a:pt x="838" y="10032"/>
                    <a:pt x="593" y="9078"/>
                    <a:pt x="361" y="9078"/>
                  </a:cubicBezTo>
                  <a:cubicBezTo>
                    <a:pt x="339" y="9078"/>
                    <a:pt x="316" y="9087"/>
                    <a:pt x="294" y="9106"/>
                  </a:cubicBezTo>
                  <a:cubicBezTo>
                    <a:pt x="1" y="9326"/>
                    <a:pt x="661" y="10609"/>
                    <a:pt x="661" y="10609"/>
                  </a:cubicBezTo>
                  <a:cubicBezTo>
                    <a:pt x="2200" y="13505"/>
                    <a:pt x="6893" y="17794"/>
                    <a:pt x="6893" y="17794"/>
                  </a:cubicBezTo>
                  <a:lnTo>
                    <a:pt x="6929" y="17758"/>
                  </a:lnTo>
                  <a:cubicBezTo>
                    <a:pt x="7316" y="18001"/>
                    <a:pt x="7814" y="18127"/>
                    <a:pt x="8312" y="18127"/>
                  </a:cubicBezTo>
                  <a:cubicBezTo>
                    <a:pt x="9091" y="18127"/>
                    <a:pt x="9871" y="17819"/>
                    <a:pt x="10229" y="17171"/>
                  </a:cubicBezTo>
                  <a:cubicBezTo>
                    <a:pt x="11255" y="15375"/>
                    <a:pt x="12648" y="10389"/>
                    <a:pt x="13308" y="8043"/>
                  </a:cubicBezTo>
                  <a:cubicBezTo>
                    <a:pt x="14005" y="5697"/>
                    <a:pt x="16058" y="1114"/>
                    <a:pt x="12832" y="124"/>
                  </a:cubicBezTo>
                  <a:cubicBezTo>
                    <a:pt x="12554" y="40"/>
                    <a:pt x="12297" y="1"/>
                    <a:pt x="12059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54"/>
            <p:cNvSpPr/>
            <p:nvPr/>
          </p:nvSpPr>
          <p:spPr>
            <a:xfrm>
              <a:off x="2923000" y="3604450"/>
              <a:ext cx="123900" cy="55325"/>
            </a:xfrm>
            <a:custGeom>
              <a:avLst/>
              <a:gdLst/>
              <a:ahLst/>
              <a:cxnLst/>
              <a:rect l="l" t="t" r="r" b="b"/>
              <a:pathLst>
                <a:path w="4956" h="2213" extrusionOk="0">
                  <a:moveTo>
                    <a:pt x="2834" y="0"/>
                  </a:moveTo>
                  <a:cubicBezTo>
                    <a:pt x="2577" y="0"/>
                    <a:pt x="2174" y="0"/>
                    <a:pt x="1807" y="147"/>
                  </a:cubicBezTo>
                  <a:cubicBezTo>
                    <a:pt x="1742" y="144"/>
                    <a:pt x="1678" y="143"/>
                    <a:pt x="1615" y="143"/>
                  </a:cubicBezTo>
                  <a:cubicBezTo>
                    <a:pt x="681" y="143"/>
                    <a:pt x="0" y="395"/>
                    <a:pt x="927" y="807"/>
                  </a:cubicBezTo>
                  <a:cubicBezTo>
                    <a:pt x="2100" y="1357"/>
                    <a:pt x="3567" y="2053"/>
                    <a:pt x="4263" y="2200"/>
                  </a:cubicBezTo>
                  <a:cubicBezTo>
                    <a:pt x="4306" y="2208"/>
                    <a:pt x="4348" y="2212"/>
                    <a:pt x="4389" y="2212"/>
                  </a:cubicBezTo>
                  <a:cubicBezTo>
                    <a:pt x="4701" y="2212"/>
                    <a:pt x="4956" y="1974"/>
                    <a:pt x="4923" y="1650"/>
                  </a:cubicBezTo>
                  <a:lnTo>
                    <a:pt x="4887" y="697"/>
                  </a:lnTo>
                  <a:cubicBezTo>
                    <a:pt x="4887" y="660"/>
                    <a:pt x="4887" y="660"/>
                    <a:pt x="4887" y="623"/>
                  </a:cubicBezTo>
                  <a:cubicBezTo>
                    <a:pt x="4519" y="740"/>
                    <a:pt x="4106" y="804"/>
                    <a:pt x="3727" y="804"/>
                  </a:cubicBezTo>
                  <a:cubicBezTo>
                    <a:pt x="3274" y="804"/>
                    <a:pt x="2870" y="713"/>
                    <a:pt x="2650" y="513"/>
                  </a:cubicBezTo>
                  <a:cubicBezTo>
                    <a:pt x="2687" y="293"/>
                    <a:pt x="2760" y="110"/>
                    <a:pt x="2834" y="0"/>
                  </a:cubicBezTo>
                  <a:close/>
                </a:path>
              </a:pathLst>
            </a:custGeom>
            <a:solidFill>
              <a:srgbClr val="003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54"/>
            <p:cNvSpPr/>
            <p:nvPr/>
          </p:nvSpPr>
          <p:spPr>
            <a:xfrm>
              <a:off x="4377750" y="1336550"/>
              <a:ext cx="167750" cy="93850"/>
            </a:xfrm>
            <a:custGeom>
              <a:avLst/>
              <a:gdLst/>
              <a:ahLst/>
              <a:cxnLst/>
              <a:rect l="l" t="t" r="r" b="b"/>
              <a:pathLst>
                <a:path w="6710" h="3754" extrusionOk="0">
                  <a:moveTo>
                    <a:pt x="3373" y="0"/>
                  </a:moveTo>
                  <a:cubicBezTo>
                    <a:pt x="3107" y="0"/>
                    <a:pt x="2842" y="55"/>
                    <a:pt x="2640" y="165"/>
                  </a:cubicBezTo>
                  <a:lnTo>
                    <a:pt x="440" y="1448"/>
                  </a:lnTo>
                  <a:cubicBezTo>
                    <a:pt x="37" y="1668"/>
                    <a:pt x="0" y="2072"/>
                    <a:pt x="404" y="2292"/>
                  </a:cubicBezTo>
                  <a:lnTo>
                    <a:pt x="2603" y="3575"/>
                  </a:lnTo>
                  <a:cubicBezTo>
                    <a:pt x="2815" y="3698"/>
                    <a:pt x="3077" y="3754"/>
                    <a:pt x="3338" y="3754"/>
                  </a:cubicBezTo>
                  <a:cubicBezTo>
                    <a:pt x="3619" y="3754"/>
                    <a:pt x="3897" y="3689"/>
                    <a:pt x="4106" y="3575"/>
                  </a:cubicBezTo>
                  <a:lnTo>
                    <a:pt x="6306" y="2292"/>
                  </a:lnTo>
                  <a:cubicBezTo>
                    <a:pt x="6709" y="2072"/>
                    <a:pt x="6709" y="1668"/>
                    <a:pt x="6306" y="1448"/>
                  </a:cubicBezTo>
                  <a:lnTo>
                    <a:pt x="4106" y="165"/>
                  </a:lnTo>
                  <a:cubicBezTo>
                    <a:pt x="3905" y="55"/>
                    <a:pt x="3639" y="0"/>
                    <a:pt x="3373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54"/>
            <p:cNvSpPr/>
            <p:nvPr/>
          </p:nvSpPr>
          <p:spPr>
            <a:xfrm>
              <a:off x="4377750" y="1324850"/>
              <a:ext cx="167750" cy="94200"/>
            </a:xfrm>
            <a:custGeom>
              <a:avLst/>
              <a:gdLst/>
              <a:ahLst/>
              <a:cxnLst/>
              <a:rect l="l" t="t" r="r" b="b"/>
              <a:pathLst>
                <a:path w="6710" h="3768" extrusionOk="0">
                  <a:moveTo>
                    <a:pt x="3373" y="1"/>
                  </a:moveTo>
                  <a:cubicBezTo>
                    <a:pt x="3107" y="1"/>
                    <a:pt x="2842" y="65"/>
                    <a:pt x="2640" y="193"/>
                  </a:cubicBezTo>
                  <a:lnTo>
                    <a:pt x="440" y="1440"/>
                  </a:lnTo>
                  <a:cubicBezTo>
                    <a:pt x="37" y="1696"/>
                    <a:pt x="0" y="2063"/>
                    <a:pt x="404" y="2320"/>
                  </a:cubicBezTo>
                  <a:lnTo>
                    <a:pt x="2603" y="3603"/>
                  </a:lnTo>
                  <a:cubicBezTo>
                    <a:pt x="2823" y="3713"/>
                    <a:pt x="3098" y="3768"/>
                    <a:pt x="3369" y="3768"/>
                  </a:cubicBezTo>
                  <a:cubicBezTo>
                    <a:pt x="3639" y="3768"/>
                    <a:pt x="3905" y="3713"/>
                    <a:pt x="4106" y="3603"/>
                  </a:cubicBezTo>
                  <a:lnTo>
                    <a:pt x="6306" y="2320"/>
                  </a:lnTo>
                  <a:cubicBezTo>
                    <a:pt x="6709" y="2063"/>
                    <a:pt x="6709" y="1696"/>
                    <a:pt x="6306" y="1440"/>
                  </a:cubicBezTo>
                  <a:lnTo>
                    <a:pt x="4106" y="193"/>
                  </a:lnTo>
                  <a:cubicBezTo>
                    <a:pt x="3905" y="65"/>
                    <a:pt x="3639" y="1"/>
                    <a:pt x="3373" y="1"/>
                  </a:cubicBezTo>
                  <a:close/>
                </a:path>
              </a:pathLst>
            </a:custGeom>
            <a:solidFill>
              <a:srgbClr val="2E4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54"/>
            <p:cNvSpPr/>
            <p:nvPr/>
          </p:nvSpPr>
          <p:spPr>
            <a:xfrm>
              <a:off x="4616050" y="1400250"/>
              <a:ext cx="395025" cy="302475"/>
            </a:xfrm>
            <a:custGeom>
              <a:avLst/>
              <a:gdLst/>
              <a:ahLst/>
              <a:cxnLst/>
              <a:rect l="l" t="t" r="r" b="b"/>
              <a:pathLst>
                <a:path w="15801" h="12099" extrusionOk="0">
                  <a:moveTo>
                    <a:pt x="6086" y="0"/>
                  </a:moveTo>
                  <a:lnTo>
                    <a:pt x="0" y="6489"/>
                  </a:lnTo>
                  <a:lnTo>
                    <a:pt x="9715" y="12098"/>
                  </a:lnTo>
                  <a:lnTo>
                    <a:pt x="15801" y="5609"/>
                  </a:lnTo>
                  <a:lnTo>
                    <a:pt x="6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54"/>
            <p:cNvSpPr/>
            <p:nvPr/>
          </p:nvSpPr>
          <p:spPr>
            <a:xfrm>
              <a:off x="4648125" y="1426825"/>
              <a:ext cx="330875" cy="249300"/>
            </a:xfrm>
            <a:custGeom>
              <a:avLst/>
              <a:gdLst/>
              <a:ahLst/>
              <a:cxnLst/>
              <a:rect l="l" t="t" r="r" b="b"/>
              <a:pathLst>
                <a:path w="13235" h="9972" extrusionOk="0">
                  <a:moveTo>
                    <a:pt x="4803" y="0"/>
                  </a:moveTo>
                  <a:lnTo>
                    <a:pt x="0" y="5096"/>
                  </a:lnTo>
                  <a:lnTo>
                    <a:pt x="8469" y="9972"/>
                  </a:lnTo>
                  <a:lnTo>
                    <a:pt x="13234" y="4876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54"/>
            <p:cNvSpPr/>
            <p:nvPr/>
          </p:nvSpPr>
          <p:spPr>
            <a:xfrm>
              <a:off x="4022150" y="1253600"/>
              <a:ext cx="297875" cy="563275"/>
            </a:xfrm>
            <a:custGeom>
              <a:avLst/>
              <a:gdLst/>
              <a:ahLst/>
              <a:cxnLst/>
              <a:rect l="l" t="t" r="r" b="b"/>
              <a:pathLst>
                <a:path w="11915" h="22531" extrusionOk="0">
                  <a:moveTo>
                    <a:pt x="11915" y="1"/>
                  </a:moveTo>
                  <a:lnTo>
                    <a:pt x="11915" y="1"/>
                  </a:lnTo>
                  <a:cubicBezTo>
                    <a:pt x="8469" y="1027"/>
                    <a:pt x="7222" y="2420"/>
                    <a:pt x="5683" y="5353"/>
                  </a:cubicBezTo>
                  <a:cubicBezTo>
                    <a:pt x="4143" y="8286"/>
                    <a:pt x="0" y="18771"/>
                    <a:pt x="1577" y="20860"/>
                  </a:cubicBezTo>
                  <a:cubicBezTo>
                    <a:pt x="2520" y="22106"/>
                    <a:pt x="3751" y="22531"/>
                    <a:pt x="4992" y="22531"/>
                  </a:cubicBezTo>
                  <a:cubicBezTo>
                    <a:pt x="7660" y="22531"/>
                    <a:pt x="10375" y="20567"/>
                    <a:pt x="10375" y="20567"/>
                  </a:cubicBezTo>
                  <a:lnTo>
                    <a:pt x="11915" y="1"/>
                  </a:lnTo>
                  <a:close/>
                </a:path>
              </a:pathLst>
            </a:custGeom>
            <a:solidFill>
              <a:srgbClr val="F8B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54"/>
            <p:cNvSpPr/>
            <p:nvPr/>
          </p:nvSpPr>
          <p:spPr>
            <a:xfrm>
              <a:off x="4519800" y="3277950"/>
              <a:ext cx="168100" cy="85025"/>
            </a:xfrm>
            <a:custGeom>
              <a:avLst/>
              <a:gdLst/>
              <a:ahLst/>
              <a:cxnLst/>
              <a:rect l="l" t="t" r="r" b="b"/>
              <a:pathLst>
                <a:path w="6724" h="3401" extrusionOk="0">
                  <a:moveTo>
                    <a:pt x="2178" y="0"/>
                  </a:moveTo>
                  <a:cubicBezTo>
                    <a:pt x="1558" y="0"/>
                    <a:pt x="807" y="376"/>
                    <a:pt x="807" y="376"/>
                  </a:cubicBezTo>
                  <a:cubicBezTo>
                    <a:pt x="807" y="376"/>
                    <a:pt x="1" y="2429"/>
                    <a:pt x="514" y="3015"/>
                  </a:cubicBezTo>
                  <a:cubicBezTo>
                    <a:pt x="744" y="3280"/>
                    <a:pt x="1144" y="3401"/>
                    <a:pt x="1571" y="3401"/>
                  </a:cubicBezTo>
                  <a:cubicBezTo>
                    <a:pt x="2029" y="3401"/>
                    <a:pt x="2519" y="3262"/>
                    <a:pt x="2860" y="3015"/>
                  </a:cubicBezTo>
                  <a:cubicBezTo>
                    <a:pt x="3520" y="2502"/>
                    <a:pt x="6453" y="1659"/>
                    <a:pt x="6636" y="706"/>
                  </a:cubicBezTo>
                  <a:cubicBezTo>
                    <a:pt x="6723" y="236"/>
                    <a:pt x="5959" y="146"/>
                    <a:pt x="5065" y="146"/>
                  </a:cubicBezTo>
                  <a:cubicBezTo>
                    <a:pt x="4513" y="146"/>
                    <a:pt x="3911" y="180"/>
                    <a:pt x="3431" y="180"/>
                  </a:cubicBezTo>
                  <a:cubicBezTo>
                    <a:pt x="3052" y="180"/>
                    <a:pt x="2748" y="159"/>
                    <a:pt x="2604" y="82"/>
                  </a:cubicBezTo>
                  <a:cubicBezTo>
                    <a:pt x="2479" y="24"/>
                    <a:pt x="2332" y="0"/>
                    <a:pt x="2178" y="0"/>
                  </a:cubicBezTo>
                  <a:close/>
                </a:path>
              </a:pathLst>
            </a:custGeom>
            <a:solidFill>
              <a:srgbClr val="021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54"/>
            <p:cNvSpPr/>
            <p:nvPr/>
          </p:nvSpPr>
          <p:spPr>
            <a:xfrm>
              <a:off x="4213700" y="1884150"/>
              <a:ext cx="560000" cy="1418775"/>
            </a:xfrm>
            <a:custGeom>
              <a:avLst/>
              <a:gdLst/>
              <a:ahLst/>
              <a:cxnLst/>
              <a:rect l="l" t="t" r="r" b="b"/>
              <a:pathLst>
                <a:path w="22400" h="56751" extrusionOk="0">
                  <a:moveTo>
                    <a:pt x="2566" y="1"/>
                  </a:moveTo>
                  <a:lnTo>
                    <a:pt x="2566" y="1"/>
                  </a:lnTo>
                  <a:cubicBezTo>
                    <a:pt x="770" y="9789"/>
                    <a:pt x="3300" y="26470"/>
                    <a:pt x="3300" y="26470"/>
                  </a:cubicBezTo>
                  <a:cubicBezTo>
                    <a:pt x="0" y="37431"/>
                    <a:pt x="0" y="50335"/>
                    <a:pt x="0" y="50335"/>
                  </a:cubicBezTo>
                  <a:cubicBezTo>
                    <a:pt x="545" y="50911"/>
                    <a:pt x="1441" y="51080"/>
                    <a:pt x="2304" y="51080"/>
                  </a:cubicBezTo>
                  <a:cubicBezTo>
                    <a:pt x="3531" y="51080"/>
                    <a:pt x="4693" y="50739"/>
                    <a:pt x="4693" y="50739"/>
                  </a:cubicBezTo>
                  <a:cubicBezTo>
                    <a:pt x="8505" y="35341"/>
                    <a:pt x="11255" y="17304"/>
                    <a:pt x="11255" y="17304"/>
                  </a:cubicBezTo>
                  <a:lnTo>
                    <a:pt x="14224" y="30099"/>
                  </a:lnTo>
                  <a:cubicBezTo>
                    <a:pt x="12831" y="37614"/>
                    <a:pt x="11365" y="53048"/>
                    <a:pt x="12135" y="56384"/>
                  </a:cubicBezTo>
                  <a:cubicBezTo>
                    <a:pt x="12208" y="56751"/>
                    <a:pt x="15324" y="56678"/>
                    <a:pt x="15727" y="56714"/>
                  </a:cubicBezTo>
                  <a:cubicBezTo>
                    <a:pt x="15753" y="56717"/>
                    <a:pt x="15779" y="56718"/>
                    <a:pt x="15804" y="56718"/>
                  </a:cubicBezTo>
                  <a:cubicBezTo>
                    <a:pt x="16172" y="56718"/>
                    <a:pt x="16468" y="56471"/>
                    <a:pt x="16571" y="56128"/>
                  </a:cubicBezTo>
                  <a:cubicBezTo>
                    <a:pt x="17414" y="53378"/>
                    <a:pt x="22070" y="37688"/>
                    <a:pt x="22216" y="29329"/>
                  </a:cubicBezTo>
                  <a:cubicBezTo>
                    <a:pt x="22400" y="19797"/>
                    <a:pt x="19027" y="2127"/>
                    <a:pt x="19027" y="2127"/>
                  </a:cubicBezTo>
                  <a:lnTo>
                    <a:pt x="25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54"/>
            <p:cNvSpPr/>
            <p:nvPr/>
          </p:nvSpPr>
          <p:spPr>
            <a:xfrm>
              <a:off x="4220100" y="1249550"/>
              <a:ext cx="516025" cy="756700"/>
            </a:xfrm>
            <a:custGeom>
              <a:avLst/>
              <a:gdLst/>
              <a:ahLst/>
              <a:cxnLst/>
              <a:rect l="l" t="t" r="r" b="b"/>
              <a:pathLst>
                <a:path w="20641" h="30268" extrusionOk="0">
                  <a:moveTo>
                    <a:pt x="5480" y="1"/>
                  </a:moveTo>
                  <a:cubicBezTo>
                    <a:pt x="5196" y="1"/>
                    <a:pt x="4919" y="17"/>
                    <a:pt x="4657" y="53"/>
                  </a:cubicBezTo>
                  <a:cubicBezTo>
                    <a:pt x="2237" y="383"/>
                    <a:pt x="1" y="2216"/>
                    <a:pt x="184" y="4598"/>
                  </a:cubicBezTo>
                  <a:cubicBezTo>
                    <a:pt x="368" y="6945"/>
                    <a:pt x="514" y="16623"/>
                    <a:pt x="697" y="20986"/>
                  </a:cubicBezTo>
                  <a:cubicBezTo>
                    <a:pt x="881" y="25348"/>
                    <a:pt x="1834" y="26961"/>
                    <a:pt x="6013" y="28831"/>
                  </a:cubicBezTo>
                  <a:cubicBezTo>
                    <a:pt x="8306" y="29852"/>
                    <a:pt x="10734" y="30267"/>
                    <a:pt x="12884" y="30267"/>
                  </a:cubicBezTo>
                  <a:cubicBezTo>
                    <a:pt x="15752" y="30267"/>
                    <a:pt x="18126" y="29528"/>
                    <a:pt x="19028" y="28501"/>
                  </a:cubicBezTo>
                  <a:cubicBezTo>
                    <a:pt x="20641" y="26705"/>
                    <a:pt x="19321" y="26081"/>
                    <a:pt x="18368" y="20986"/>
                  </a:cubicBezTo>
                  <a:cubicBezTo>
                    <a:pt x="17414" y="15853"/>
                    <a:pt x="19064" y="7715"/>
                    <a:pt x="19064" y="7715"/>
                  </a:cubicBezTo>
                  <a:cubicBezTo>
                    <a:pt x="17598" y="5662"/>
                    <a:pt x="13272" y="2179"/>
                    <a:pt x="10706" y="1079"/>
                  </a:cubicBezTo>
                  <a:cubicBezTo>
                    <a:pt x="10706" y="1079"/>
                    <a:pt x="7821" y="1"/>
                    <a:pt x="5480" y="1"/>
                  </a:cubicBezTo>
                  <a:close/>
                </a:path>
              </a:pathLst>
            </a:custGeom>
            <a:solidFill>
              <a:srgbClr val="F8B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54"/>
            <p:cNvSpPr/>
            <p:nvPr/>
          </p:nvSpPr>
          <p:spPr>
            <a:xfrm>
              <a:off x="4558300" y="1424625"/>
              <a:ext cx="411525" cy="567300"/>
            </a:xfrm>
            <a:custGeom>
              <a:avLst/>
              <a:gdLst/>
              <a:ahLst/>
              <a:cxnLst/>
              <a:rect l="l" t="t" r="r" b="b"/>
              <a:pathLst>
                <a:path w="16461" h="22692" extrusionOk="0">
                  <a:moveTo>
                    <a:pt x="4107" y="1"/>
                  </a:moveTo>
                  <a:cubicBezTo>
                    <a:pt x="3863" y="1"/>
                    <a:pt x="3627" y="74"/>
                    <a:pt x="3410" y="235"/>
                  </a:cubicBezTo>
                  <a:cubicBezTo>
                    <a:pt x="2163" y="1151"/>
                    <a:pt x="0" y="3351"/>
                    <a:pt x="514" y="7127"/>
                  </a:cubicBezTo>
                  <a:cubicBezTo>
                    <a:pt x="1027" y="10903"/>
                    <a:pt x="2933" y="21498"/>
                    <a:pt x="8249" y="22561"/>
                  </a:cubicBezTo>
                  <a:cubicBezTo>
                    <a:pt x="8674" y="22649"/>
                    <a:pt x="9079" y="22692"/>
                    <a:pt x="9464" y="22692"/>
                  </a:cubicBezTo>
                  <a:cubicBezTo>
                    <a:pt x="14200" y="22692"/>
                    <a:pt x="16020" y="16292"/>
                    <a:pt x="16461" y="9987"/>
                  </a:cubicBezTo>
                  <a:cubicBezTo>
                    <a:pt x="16461" y="9987"/>
                    <a:pt x="16170" y="8500"/>
                    <a:pt x="14891" y="8500"/>
                  </a:cubicBezTo>
                  <a:cubicBezTo>
                    <a:pt x="14808" y="8500"/>
                    <a:pt x="14720" y="8507"/>
                    <a:pt x="14628" y="8520"/>
                  </a:cubicBezTo>
                  <a:lnTo>
                    <a:pt x="11182" y="13433"/>
                  </a:lnTo>
                  <a:cubicBezTo>
                    <a:pt x="11182" y="13433"/>
                    <a:pt x="7846" y="5697"/>
                    <a:pt x="7223" y="3534"/>
                  </a:cubicBezTo>
                  <a:cubicBezTo>
                    <a:pt x="6735" y="1768"/>
                    <a:pt x="5311" y="1"/>
                    <a:pt x="4107" y="1"/>
                  </a:cubicBezTo>
                  <a:close/>
                </a:path>
              </a:pathLst>
            </a:custGeom>
            <a:solidFill>
              <a:srgbClr val="F8B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54"/>
            <p:cNvSpPr/>
            <p:nvPr/>
          </p:nvSpPr>
          <p:spPr>
            <a:xfrm>
              <a:off x="4419000" y="1085725"/>
              <a:ext cx="142075" cy="225975"/>
            </a:xfrm>
            <a:custGeom>
              <a:avLst/>
              <a:gdLst/>
              <a:ahLst/>
              <a:cxnLst/>
              <a:rect l="l" t="t" r="r" b="b"/>
              <a:pathLst>
                <a:path w="5683" h="9039" extrusionOk="0">
                  <a:moveTo>
                    <a:pt x="2735" y="1"/>
                  </a:moveTo>
                  <a:cubicBezTo>
                    <a:pt x="2482" y="1"/>
                    <a:pt x="2238" y="35"/>
                    <a:pt x="2016" y="117"/>
                  </a:cubicBezTo>
                  <a:cubicBezTo>
                    <a:pt x="623" y="630"/>
                    <a:pt x="660" y="4406"/>
                    <a:pt x="660" y="4406"/>
                  </a:cubicBezTo>
                  <a:lnTo>
                    <a:pt x="73" y="7595"/>
                  </a:lnTo>
                  <a:cubicBezTo>
                    <a:pt x="0" y="7999"/>
                    <a:pt x="220" y="8402"/>
                    <a:pt x="587" y="8585"/>
                  </a:cubicBezTo>
                  <a:cubicBezTo>
                    <a:pt x="1332" y="8917"/>
                    <a:pt x="2071" y="9038"/>
                    <a:pt x="2649" y="9038"/>
                  </a:cubicBezTo>
                  <a:cubicBezTo>
                    <a:pt x="3350" y="9038"/>
                    <a:pt x="3816" y="8859"/>
                    <a:pt x="3776" y="8659"/>
                  </a:cubicBezTo>
                  <a:lnTo>
                    <a:pt x="4326" y="5616"/>
                  </a:lnTo>
                  <a:cubicBezTo>
                    <a:pt x="4326" y="5616"/>
                    <a:pt x="4390" y="5634"/>
                    <a:pt x="4514" y="5634"/>
                  </a:cubicBezTo>
                  <a:cubicBezTo>
                    <a:pt x="4638" y="5634"/>
                    <a:pt x="4821" y="5616"/>
                    <a:pt x="5059" y="5542"/>
                  </a:cubicBezTo>
                  <a:cubicBezTo>
                    <a:pt x="5572" y="5396"/>
                    <a:pt x="5463" y="4186"/>
                    <a:pt x="5499" y="3269"/>
                  </a:cubicBezTo>
                  <a:cubicBezTo>
                    <a:pt x="5572" y="2390"/>
                    <a:pt x="5682" y="960"/>
                    <a:pt x="5682" y="960"/>
                  </a:cubicBezTo>
                  <a:cubicBezTo>
                    <a:pt x="5682" y="960"/>
                    <a:pt x="4075" y="1"/>
                    <a:pt x="2735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54"/>
            <p:cNvSpPr/>
            <p:nvPr/>
          </p:nvSpPr>
          <p:spPr>
            <a:xfrm>
              <a:off x="4390575" y="1018500"/>
              <a:ext cx="198900" cy="207650"/>
            </a:xfrm>
            <a:custGeom>
              <a:avLst/>
              <a:gdLst/>
              <a:ahLst/>
              <a:cxnLst/>
              <a:rect l="l" t="t" r="r" b="b"/>
              <a:pathLst>
                <a:path w="7956" h="8306" extrusionOk="0">
                  <a:moveTo>
                    <a:pt x="5619" y="1"/>
                  </a:moveTo>
                  <a:cubicBezTo>
                    <a:pt x="4710" y="1"/>
                    <a:pt x="4107" y="496"/>
                    <a:pt x="4107" y="496"/>
                  </a:cubicBezTo>
                  <a:cubicBezTo>
                    <a:pt x="4107" y="496"/>
                    <a:pt x="3742" y="268"/>
                    <a:pt x="3317" y="268"/>
                  </a:cubicBezTo>
                  <a:cubicBezTo>
                    <a:pt x="2778" y="268"/>
                    <a:pt x="2140" y="634"/>
                    <a:pt x="2017" y="2292"/>
                  </a:cubicBezTo>
                  <a:cubicBezTo>
                    <a:pt x="2017" y="2292"/>
                    <a:pt x="771" y="2329"/>
                    <a:pt x="367" y="3466"/>
                  </a:cubicBezTo>
                  <a:cubicBezTo>
                    <a:pt x="1" y="4565"/>
                    <a:pt x="807" y="7608"/>
                    <a:pt x="1797" y="8305"/>
                  </a:cubicBezTo>
                  <a:cubicBezTo>
                    <a:pt x="1797" y="8305"/>
                    <a:pt x="1815" y="8306"/>
                    <a:pt x="1847" y="8306"/>
                  </a:cubicBezTo>
                  <a:cubicBezTo>
                    <a:pt x="2119" y="8306"/>
                    <a:pt x="3431" y="8247"/>
                    <a:pt x="4510" y="7168"/>
                  </a:cubicBezTo>
                  <a:cubicBezTo>
                    <a:pt x="4583" y="7095"/>
                    <a:pt x="4693" y="6985"/>
                    <a:pt x="4767" y="6912"/>
                  </a:cubicBezTo>
                  <a:cubicBezTo>
                    <a:pt x="4363" y="6068"/>
                    <a:pt x="4620" y="4932"/>
                    <a:pt x="5060" y="4932"/>
                  </a:cubicBezTo>
                  <a:cubicBezTo>
                    <a:pt x="5390" y="4932"/>
                    <a:pt x="5500" y="5372"/>
                    <a:pt x="5536" y="5665"/>
                  </a:cubicBezTo>
                  <a:cubicBezTo>
                    <a:pt x="5866" y="4969"/>
                    <a:pt x="5976" y="4382"/>
                    <a:pt x="5976" y="4382"/>
                  </a:cubicBezTo>
                  <a:cubicBezTo>
                    <a:pt x="5976" y="4382"/>
                    <a:pt x="7663" y="4016"/>
                    <a:pt x="7113" y="2622"/>
                  </a:cubicBezTo>
                  <a:cubicBezTo>
                    <a:pt x="7113" y="2622"/>
                    <a:pt x="7956" y="716"/>
                    <a:pt x="6526" y="166"/>
                  </a:cubicBezTo>
                  <a:cubicBezTo>
                    <a:pt x="6201" y="46"/>
                    <a:pt x="5896" y="1"/>
                    <a:pt x="5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54"/>
            <p:cNvSpPr/>
            <p:nvPr/>
          </p:nvSpPr>
          <p:spPr>
            <a:xfrm>
              <a:off x="4227450" y="1414000"/>
              <a:ext cx="10100" cy="367525"/>
            </a:xfrm>
            <a:custGeom>
              <a:avLst/>
              <a:gdLst/>
              <a:ahLst/>
              <a:cxnLst/>
              <a:rect l="l" t="t" r="r" b="b"/>
              <a:pathLst>
                <a:path w="404" h="14701" fill="none" extrusionOk="0">
                  <a:moveTo>
                    <a:pt x="0" y="0"/>
                  </a:moveTo>
                  <a:lnTo>
                    <a:pt x="403" y="14701"/>
                  </a:lnTo>
                </a:path>
              </a:pathLst>
            </a:custGeom>
            <a:noFill/>
            <a:ln w="2750" cap="rnd" cmpd="sng">
              <a:solidFill>
                <a:srgbClr val="F84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54"/>
            <p:cNvSpPr/>
            <p:nvPr/>
          </p:nvSpPr>
          <p:spPr>
            <a:xfrm>
              <a:off x="5111875" y="1185825"/>
              <a:ext cx="1076900" cy="1023725"/>
            </a:xfrm>
            <a:custGeom>
              <a:avLst/>
              <a:gdLst/>
              <a:ahLst/>
              <a:cxnLst/>
              <a:rect l="l" t="t" r="r" b="b"/>
              <a:pathLst>
                <a:path w="43076" h="40949" extrusionOk="0">
                  <a:moveTo>
                    <a:pt x="5868" y="0"/>
                  </a:moveTo>
                  <a:cubicBezTo>
                    <a:pt x="5455" y="0"/>
                    <a:pt x="5083" y="102"/>
                    <a:pt x="4766" y="292"/>
                  </a:cubicBezTo>
                  <a:lnTo>
                    <a:pt x="1613" y="2162"/>
                  </a:lnTo>
                  <a:lnTo>
                    <a:pt x="3630" y="2858"/>
                  </a:lnTo>
                  <a:lnTo>
                    <a:pt x="3630" y="15066"/>
                  </a:lnTo>
                  <a:lnTo>
                    <a:pt x="0" y="18219"/>
                  </a:lnTo>
                  <a:lnTo>
                    <a:pt x="10045" y="21922"/>
                  </a:lnTo>
                  <a:lnTo>
                    <a:pt x="37357" y="37685"/>
                  </a:lnTo>
                  <a:lnTo>
                    <a:pt x="38530" y="40948"/>
                  </a:lnTo>
                  <a:lnTo>
                    <a:pt x="41829" y="39005"/>
                  </a:lnTo>
                  <a:cubicBezTo>
                    <a:pt x="42599" y="38639"/>
                    <a:pt x="43076" y="37722"/>
                    <a:pt x="43076" y="36366"/>
                  </a:cubicBezTo>
                  <a:lnTo>
                    <a:pt x="43076" y="25624"/>
                  </a:lnTo>
                  <a:cubicBezTo>
                    <a:pt x="43076" y="23058"/>
                    <a:pt x="41279" y="19942"/>
                    <a:pt x="39080" y="18695"/>
                  </a:cubicBezTo>
                  <a:lnTo>
                    <a:pt x="7662" y="549"/>
                  </a:lnTo>
                  <a:cubicBezTo>
                    <a:pt x="7017" y="174"/>
                    <a:pt x="6408" y="0"/>
                    <a:pt x="5868" y="0"/>
                  </a:cubicBezTo>
                  <a:close/>
                </a:path>
              </a:pathLst>
            </a:custGeom>
            <a:solidFill>
              <a:srgbClr val="F27A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54"/>
            <p:cNvSpPr/>
            <p:nvPr/>
          </p:nvSpPr>
          <p:spPr>
            <a:xfrm>
              <a:off x="5027550" y="1235200"/>
              <a:ext cx="1077825" cy="980825"/>
            </a:xfrm>
            <a:custGeom>
              <a:avLst/>
              <a:gdLst/>
              <a:ahLst/>
              <a:cxnLst/>
              <a:rect l="l" t="t" r="r" b="b"/>
              <a:pathLst>
                <a:path w="43113" h="39233" extrusionOk="0">
                  <a:moveTo>
                    <a:pt x="5850" y="1"/>
                  </a:moveTo>
                  <a:cubicBezTo>
                    <a:pt x="4530" y="1"/>
                    <a:pt x="3630" y="1046"/>
                    <a:pt x="3630" y="2863"/>
                  </a:cubicBezTo>
                  <a:lnTo>
                    <a:pt x="3630" y="15071"/>
                  </a:lnTo>
                  <a:lnTo>
                    <a:pt x="0" y="18224"/>
                  </a:lnTo>
                  <a:lnTo>
                    <a:pt x="10045" y="21926"/>
                  </a:lnTo>
                  <a:lnTo>
                    <a:pt x="39080" y="38680"/>
                  </a:lnTo>
                  <a:cubicBezTo>
                    <a:pt x="39722" y="39055"/>
                    <a:pt x="40333" y="39232"/>
                    <a:pt x="40877" y="39232"/>
                  </a:cubicBezTo>
                  <a:cubicBezTo>
                    <a:pt x="42194" y="39232"/>
                    <a:pt x="43113" y="38187"/>
                    <a:pt x="43113" y="36370"/>
                  </a:cubicBezTo>
                  <a:lnTo>
                    <a:pt x="43113" y="25629"/>
                  </a:lnTo>
                  <a:cubicBezTo>
                    <a:pt x="43113" y="23063"/>
                    <a:pt x="41280" y="19947"/>
                    <a:pt x="39080" y="18663"/>
                  </a:cubicBezTo>
                  <a:lnTo>
                    <a:pt x="7662" y="553"/>
                  </a:lnTo>
                  <a:cubicBezTo>
                    <a:pt x="7009" y="179"/>
                    <a:pt x="6394" y="1"/>
                    <a:pt x="5850" y="1"/>
                  </a:cubicBezTo>
                  <a:close/>
                </a:path>
              </a:pathLst>
            </a:custGeom>
            <a:solidFill>
              <a:srgbClr val="F8B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54"/>
            <p:cNvSpPr/>
            <p:nvPr/>
          </p:nvSpPr>
          <p:spPr>
            <a:xfrm>
              <a:off x="5297000" y="1429675"/>
              <a:ext cx="51350" cy="220800"/>
            </a:xfrm>
            <a:custGeom>
              <a:avLst/>
              <a:gdLst/>
              <a:ahLst/>
              <a:cxnLst/>
              <a:rect l="l" t="t" r="r" b="b"/>
              <a:pathLst>
                <a:path w="2054" h="8832" extrusionOk="0">
                  <a:moveTo>
                    <a:pt x="500" y="0"/>
                  </a:moveTo>
                  <a:cubicBezTo>
                    <a:pt x="196" y="0"/>
                    <a:pt x="1" y="229"/>
                    <a:pt x="1" y="620"/>
                  </a:cubicBezTo>
                  <a:cubicBezTo>
                    <a:pt x="1" y="1206"/>
                    <a:pt x="440" y="1866"/>
                    <a:pt x="1027" y="2233"/>
                  </a:cubicBezTo>
                  <a:cubicBezTo>
                    <a:pt x="1232" y="2353"/>
                    <a:pt x="1414" y="2410"/>
                    <a:pt x="1565" y="2410"/>
                  </a:cubicBezTo>
                  <a:cubicBezTo>
                    <a:pt x="1872" y="2410"/>
                    <a:pt x="2054" y="2174"/>
                    <a:pt x="2054" y="1756"/>
                  </a:cubicBezTo>
                  <a:cubicBezTo>
                    <a:pt x="2054" y="1169"/>
                    <a:pt x="1650" y="546"/>
                    <a:pt x="1027" y="180"/>
                  </a:cubicBezTo>
                  <a:cubicBezTo>
                    <a:pt x="832" y="57"/>
                    <a:pt x="652" y="0"/>
                    <a:pt x="500" y="0"/>
                  </a:cubicBezTo>
                  <a:close/>
                  <a:moveTo>
                    <a:pt x="184" y="2343"/>
                  </a:moveTo>
                  <a:lnTo>
                    <a:pt x="184" y="7878"/>
                  </a:lnTo>
                  <a:lnTo>
                    <a:pt x="1870" y="8831"/>
                  </a:lnTo>
                  <a:lnTo>
                    <a:pt x="1870" y="3332"/>
                  </a:lnTo>
                  <a:lnTo>
                    <a:pt x="184" y="23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54"/>
            <p:cNvSpPr/>
            <p:nvPr/>
          </p:nvSpPr>
          <p:spPr>
            <a:xfrm>
              <a:off x="5408825" y="1552375"/>
              <a:ext cx="134750" cy="213575"/>
            </a:xfrm>
            <a:custGeom>
              <a:avLst/>
              <a:gdLst/>
              <a:ahLst/>
              <a:cxnLst/>
              <a:rect l="l" t="t" r="r" b="b"/>
              <a:pathLst>
                <a:path w="5390" h="8543" extrusionOk="0">
                  <a:moveTo>
                    <a:pt x="2265" y="2787"/>
                  </a:moveTo>
                  <a:cubicBezTo>
                    <a:pt x="2399" y="2787"/>
                    <a:pt x="2551" y="2837"/>
                    <a:pt x="2713" y="2934"/>
                  </a:cubicBezTo>
                  <a:cubicBezTo>
                    <a:pt x="3299" y="3264"/>
                    <a:pt x="3739" y="3960"/>
                    <a:pt x="3739" y="4803"/>
                  </a:cubicBezTo>
                  <a:cubicBezTo>
                    <a:pt x="3739" y="5413"/>
                    <a:pt x="3510" y="5696"/>
                    <a:pt x="3161" y="5696"/>
                  </a:cubicBezTo>
                  <a:cubicBezTo>
                    <a:pt x="3027" y="5696"/>
                    <a:pt x="2876" y="5655"/>
                    <a:pt x="2713" y="5573"/>
                  </a:cubicBezTo>
                  <a:cubicBezTo>
                    <a:pt x="2163" y="5207"/>
                    <a:pt x="1723" y="4510"/>
                    <a:pt x="1723" y="3667"/>
                  </a:cubicBezTo>
                  <a:cubicBezTo>
                    <a:pt x="1723" y="3072"/>
                    <a:pt x="1942" y="2787"/>
                    <a:pt x="2265" y="2787"/>
                  </a:cubicBezTo>
                  <a:close/>
                  <a:moveTo>
                    <a:pt x="3703" y="1"/>
                  </a:moveTo>
                  <a:lnTo>
                    <a:pt x="3703" y="2530"/>
                  </a:lnTo>
                  <a:cubicBezTo>
                    <a:pt x="3373" y="1944"/>
                    <a:pt x="2933" y="1504"/>
                    <a:pt x="2383" y="1174"/>
                  </a:cubicBezTo>
                  <a:cubicBezTo>
                    <a:pt x="1987" y="954"/>
                    <a:pt x="1613" y="843"/>
                    <a:pt x="1285" y="843"/>
                  </a:cubicBezTo>
                  <a:cubicBezTo>
                    <a:pt x="521" y="843"/>
                    <a:pt x="0" y="1446"/>
                    <a:pt x="0" y="2677"/>
                  </a:cubicBezTo>
                  <a:cubicBezTo>
                    <a:pt x="0" y="4437"/>
                    <a:pt x="1063" y="6123"/>
                    <a:pt x="2383" y="6893"/>
                  </a:cubicBezTo>
                  <a:cubicBezTo>
                    <a:pt x="2754" y="7111"/>
                    <a:pt x="3060" y="7212"/>
                    <a:pt x="3316" y="7212"/>
                  </a:cubicBezTo>
                  <a:cubicBezTo>
                    <a:pt x="3491" y="7212"/>
                    <a:pt x="3642" y="7165"/>
                    <a:pt x="3776" y="7076"/>
                  </a:cubicBezTo>
                  <a:lnTo>
                    <a:pt x="3776" y="7626"/>
                  </a:lnTo>
                  <a:lnTo>
                    <a:pt x="5389" y="8543"/>
                  </a:lnTo>
                  <a:lnTo>
                    <a:pt x="5389" y="991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54"/>
            <p:cNvSpPr/>
            <p:nvPr/>
          </p:nvSpPr>
          <p:spPr>
            <a:xfrm>
              <a:off x="5606775" y="1690225"/>
              <a:ext cx="131100" cy="167075"/>
            </a:xfrm>
            <a:custGeom>
              <a:avLst/>
              <a:gdLst/>
              <a:ahLst/>
              <a:cxnLst/>
              <a:rect l="l" t="t" r="r" b="b"/>
              <a:pathLst>
                <a:path w="5244" h="6683" extrusionOk="0">
                  <a:moveTo>
                    <a:pt x="2211" y="1634"/>
                  </a:moveTo>
                  <a:cubicBezTo>
                    <a:pt x="2347" y="1634"/>
                    <a:pt x="2503" y="1683"/>
                    <a:pt x="2677" y="1782"/>
                  </a:cubicBezTo>
                  <a:cubicBezTo>
                    <a:pt x="3190" y="2075"/>
                    <a:pt x="3557" y="2662"/>
                    <a:pt x="3667" y="3285"/>
                  </a:cubicBezTo>
                  <a:lnTo>
                    <a:pt x="1687" y="2185"/>
                  </a:lnTo>
                  <a:cubicBezTo>
                    <a:pt x="1760" y="1821"/>
                    <a:pt x="1945" y="1634"/>
                    <a:pt x="2211" y="1634"/>
                  </a:cubicBezTo>
                  <a:close/>
                  <a:moveTo>
                    <a:pt x="1327" y="1"/>
                  </a:moveTo>
                  <a:cubicBezTo>
                    <a:pt x="518" y="1"/>
                    <a:pt x="1" y="596"/>
                    <a:pt x="1" y="1709"/>
                  </a:cubicBezTo>
                  <a:cubicBezTo>
                    <a:pt x="1" y="3359"/>
                    <a:pt x="1137" y="5228"/>
                    <a:pt x="2823" y="6218"/>
                  </a:cubicBezTo>
                  <a:cubicBezTo>
                    <a:pt x="3387" y="6534"/>
                    <a:pt x="3867" y="6683"/>
                    <a:pt x="4256" y="6683"/>
                  </a:cubicBezTo>
                  <a:cubicBezTo>
                    <a:pt x="4500" y="6683"/>
                    <a:pt x="4707" y="6624"/>
                    <a:pt x="4876" y="6511"/>
                  </a:cubicBezTo>
                  <a:lnTo>
                    <a:pt x="3997" y="4935"/>
                  </a:lnTo>
                  <a:cubicBezTo>
                    <a:pt x="3874" y="4990"/>
                    <a:pt x="3756" y="5019"/>
                    <a:pt x="3632" y="5019"/>
                  </a:cubicBezTo>
                  <a:cubicBezTo>
                    <a:pt x="3423" y="5019"/>
                    <a:pt x="3196" y="4936"/>
                    <a:pt x="2897" y="4752"/>
                  </a:cubicBezTo>
                  <a:cubicBezTo>
                    <a:pt x="2274" y="4422"/>
                    <a:pt x="1870" y="3835"/>
                    <a:pt x="1724" y="3212"/>
                  </a:cubicBezTo>
                  <a:lnTo>
                    <a:pt x="1724" y="3212"/>
                  </a:lnTo>
                  <a:lnTo>
                    <a:pt x="5206" y="5228"/>
                  </a:lnTo>
                  <a:cubicBezTo>
                    <a:pt x="5206" y="5082"/>
                    <a:pt x="5243" y="4898"/>
                    <a:pt x="5243" y="4752"/>
                  </a:cubicBezTo>
                  <a:cubicBezTo>
                    <a:pt x="5243" y="2919"/>
                    <a:pt x="4070" y="1232"/>
                    <a:pt x="2677" y="426"/>
                  </a:cubicBezTo>
                  <a:cubicBezTo>
                    <a:pt x="2176" y="139"/>
                    <a:pt x="1717" y="1"/>
                    <a:pt x="1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54"/>
            <p:cNvSpPr/>
            <p:nvPr/>
          </p:nvSpPr>
          <p:spPr>
            <a:xfrm>
              <a:off x="5791000" y="1786650"/>
              <a:ext cx="120075" cy="191025"/>
            </a:xfrm>
            <a:custGeom>
              <a:avLst/>
              <a:gdLst/>
              <a:ahLst/>
              <a:cxnLst/>
              <a:rect l="l" t="t" r="r" b="b"/>
              <a:pathLst>
                <a:path w="4803" h="7641" extrusionOk="0">
                  <a:moveTo>
                    <a:pt x="1872" y="3812"/>
                  </a:moveTo>
                  <a:cubicBezTo>
                    <a:pt x="1987" y="3812"/>
                    <a:pt x="2153" y="3873"/>
                    <a:pt x="2383" y="4011"/>
                  </a:cubicBezTo>
                  <a:lnTo>
                    <a:pt x="3116" y="4414"/>
                  </a:lnTo>
                  <a:lnTo>
                    <a:pt x="3116" y="4891"/>
                  </a:lnTo>
                  <a:cubicBezTo>
                    <a:pt x="3031" y="5105"/>
                    <a:pt x="2882" y="5194"/>
                    <a:pt x="2700" y="5194"/>
                  </a:cubicBezTo>
                  <a:cubicBezTo>
                    <a:pt x="2571" y="5194"/>
                    <a:pt x="2425" y="5150"/>
                    <a:pt x="2273" y="5074"/>
                  </a:cubicBezTo>
                  <a:cubicBezTo>
                    <a:pt x="1870" y="4817"/>
                    <a:pt x="1650" y="4451"/>
                    <a:pt x="1650" y="4121"/>
                  </a:cubicBezTo>
                  <a:cubicBezTo>
                    <a:pt x="1650" y="3929"/>
                    <a:pt x="1712" y="3812"/>
                    <a:pt x="1872" y="3812"/>
                  </a:cubicBezTo>
                  <a:close/>
                  <a:moveTo>
                    <a:pt x="442" y="1"/>
                  </a:moveTo>
                  <a:cubicBezTo>
                    <a:pt x="364" y="1"/>
                    <a:pt x="290" y="6"/>
                    <a:pt x="220" y="15"/>
                  </a:cubicBezTo>
                  <a:lnTo>
                    <a:pt x="770" y="1665"/>
                  </a:lnTo>
                  <a:cubicBezTo>
                    <a:pt x="854" y="1636"/>
                    <a:pt x="951" y="1623"/>
                    <a:pt x="1055" y="1623"/>
                  </a:cubicBezTo>
                  <a:cubicBezTo>
                    <a:pt x="1360" y="1623"/>
                    <a:pt x="1735" y="1739"/>
                    <a:pt x="2090" y="1958"/>
                  </a:cubicBezTo>
                  <a:cubicBezTo>
                    <a:pt x="2750" y="2324"/>
                    <a:pt x="3080" y="2838"/>
                    <a:pt x="3116" y="3424"/>
                  </a:cubicBezTo>
                  <a:lnTo>
                    <a:pt x="2163" y="2874"/>
                  </a:lnTo>
                  <a:cubicBezTo>
                    <a:pt x="1540" y="2509"/>
                    <a:pt x="1061" y="2340"/>
                    <a:pt x="715" y="2340"/>
                  </a:cubicBezTo>
                  <a:cubicBezTo>
                    <a:pt x="226" y="2340"/>
                    <a:pt x="0" y="2677"/>
                    <a:pt x="0" y="3278"/>
                  </a:cubicBezTo>
                  <a:cubicBezTo>
                    <a:pt x="0" y="4231"/>
                    <a:pt x="660" y="5331"/>
                    <a:pt x="1797" y="5990"/>
                  </a:cubicBezTo>
                  <a:cubicBezTo>
                    <a:pt x="2161" y="6201"/>
                    <a:pt x="2465" y="6312"/>
                    <a:pt x="2709" y="6312"/>
                  </a:cubicBezTo>
                  <a:cubicBezTo>
                    <a:pt x="2931" y="6312"/>
                    <a:pt x="3104" y="6220"/>
                    <a:pt x="3226" y="6027"/>
                  </a:cubicBezTo>
                  <a:lnTo>
                    <a:pt x="3226" y="6724"/>
                  </a:lnTo>
                  <a:lnTo>
                    <a:pt x="4803" y="7640"/>
                  </a:lnTo>
                  <a:lnTo>
                    <a:pt x="4803" y="4561"/>
                  </a:lnTo>
                  <a:cubicBezTo>
                    <a:pt x="4803" y="2838"/>
                    <a:pt x="3886" y="1518"/>
                    <a:pt x="2347" y="601"/>
                  </a:cubicBezTo>
                  <a:cubicBezTo>
                    <a:pt x="1675" y="217"/>
                    <a:pt x="975" y="1"/>
                    <a:pt x="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54"/>
            <p:cNvSpPr/>
            <p:nvPr/>
          </p:nvSpPr>
          <p:spPr>
            <a:xfrm>
              <a:off x="4205450" y="3138275"/>
              <a:ext cx="167125" cy="84475"/>
            </a:xfrm>
            <a:custGeom>
              <a:avLst/>
              <a:gdLst/>
              <a:ahLst/>
              <a:cxnLst/>
              <a:rect l="l" t="t" r="r" b="b"/>
              <a:pathLst>
                <a:path w="6685" h="3379" extrusionOk="0">
                  <a:moveTo>
                    <a:pt x="2123" y="1"/>
                  </a:moveTo>
                  <a:cubicBezTo>
                    <a:pt x="1517" y="1"/>
                    <a:pt x="807" y="390"/>
                    <a:pt x="807" y="390"/>
                  </a:cubicBezTo>
                  <a:cubicBezTo>
                    <a:pt x="807" y="390"/>
                    <a:pt x="0" y="2443"/>
                    <a:pt x="477" y="2993"/>
                  </a:cubicBezTo>
                  <a:cubicBezTo>
                    <a:pt x="707" y="3258"/>
                    <a:pt x="1107" y="3379"/>
                    <a:pt x="1534" y="3379"/>
                  </a:cubicBezTo>
                  <a:cubicBezTo>
                    <a:pt x="1992" y="3379"/>
                    <a:pt x="2481" y="3240"/>
                    <a:pt x="2823" y="2993"/>
                  </a:cubicBezTo>
                  <a:cubicBezTo>
                    <a:pt x="3483" y="2517"/>
                    <a:pt x="6416" y="1673"/>
                    <a:pt x="6599" y="684"/>
                  </a:cubicBezTo>
                  <a:cubicBezTo>
                    <a:pt x="6684" y="223"/>
                    <a:pt x="5953" y="128"/>
                    <a:pt x="5083" y="128"/>
                  </a:cubicBezTo>
                  <a:cubicBezTo>
                    <a:pt x="4466" y="128"/>
                    <a:pt x="3779" y="176"/>
                    <a:pt x="3266" y="176"/>
                  </a:cubicBezTo>
                  <a:cubicBezTo>
                    <a:pt x="2947" y="176"/>
                    <a:pt x="2694" y="157"/>
                    <a:pt x="2567" y="97"/>
                  </a:cubicBezTo>
                  <a:cubicBezTo>
                    <a:pt x="2436" y="28"/>
                    <a:pt x="2283" y="1"/>
                    <a:pt x="2123" y="1"/>
                  </a:cubicBezTo>
                  <a:close/>
                </a:path>
              </a:pathLst>
            </a:custGeom>
            <a:solidFill>
              <a:srgbClr val="0211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54"/>
            <p:cNvSpPr/>
            <p:nvPr/>
          </p:nvSpPr>
          <p:spPr>
            <a:xfrm>
              <a:off x="3369600" y="788025"/>
              <a:ext cx="717650" cy="571925"/>
            </a:xfrm>
            <a:custGeom>
              <a:avLst/>
              <a:gdLst/>
              <a:ahLst/>
              <a:cxnLst/>
              <a:rect l="l" t="t" r="r" b="b"/>
              <a:pathLst>
                <a:path w="28706" h="22877" extrusionOk="0">
                  <a:moveTo>
                    <a:pt x="12465" y="770"/>
                  </a:moveTo>
                  <a:cubicBezTo>
                    <a:pt x="9899" y="2236"/>
                    <a:pt x="7662" y="5316"/>
                    <a:pt x="6636" y="8652"/>
                  </a:cubicBezTo>
                  <a:cubicBezTo>
                    <a:pt x="6379" y="8725"/>
                    <a:pt x="6159" y="8799"/>
                    <a:pt x="5939" y="8909"/>
                  </a:cubicBezTo>
                  <a:cubicBezTo>
                    <a:pt x="4216" y="9898"/>
                    <a:pt x="2823" y="12428"/>
                    <a:pt x="2786" y="14591"/>
                  </a:cubicBezTo>
                  <a:cubicBezTo>
                    <a:pt x="2786" y="14738"/>
                    <a:pt x="2786" y="14848"/>
                    <a:pt x="2786" y="14921"/>
                  </a:cubicBezTo>
                  <a:lnTo>
                    <a:pt x="2603" y="15031"/>
                  </a:lnTo>
                  <a:cubicBezTo>
                    <a:pt x="1393" y="15727"/>
                    <a:pt x="257" y="17487"/>
                    <a:pt x="147" y="19100"/>
                  </a:cubicBezTo>
                  <a:cubicBezTo>
                    <a:pt x="0" y="20127"/>
                    <a:pt x="367" y="20860"/>
                    <a:pt x="917" y="21153"/>
                  </a:cubicBezTo>
                  <a:lnTo>
                    <a:pt x="917" y="21153"/>
                  </a:lnTo>
                  <a:lnTo>
                    <a:pt x="3776" y="22876"/>
                  </a:lnTo>
                  <a:lnTo>
                    <a:pt x="4839" y="19650"/>
                  </a:lnTo>
                  <a:lnTo>
                    <a:pt x="23903" y="8872"/>
                  </a:lnTo>
                  <a:cubicBezTo>
                    <a:pt x="24563" y="8505"/>
                    <a:pt x="25149" y="7809"/>
                    <a:pt x="25626" y="7002"/>
                  </a:cubicBezTo>
                  <a:lnTo>
                    <a:pt x="26726" y="7955"/>
                  </a:lnTo>
                  <a:lnTo>
                    <a:pt x="28705" y="4766"/>
                  </a:lnTo>
                  <a:lnTo>
                    <a:pt x="25626" y="2933"/>
                  </a:lnTo>
                  <a:lnTo>
                    <a:pt x="25626" y="2933"/>
                  </a:lnTo>
                  <a:cubicBezTo>
                    <a:pt x="25186" y="2603"/>
                    <a:pt x="24526" y="2640"/>
                    <a:pt x="23866" y="3006"/>
                  </a:cubicBezTo>
                  <a:lnTo>
                    <a:pt x="22986" y="3520"/>
                  </a:lnTo>
                  <a:lnTo>
                    <a:pt x="20933" y="2200"/>
                  </a:lnTo>
                  <a:lnTo>
                    <a:pt x="20933" y="2200"/>
                  </a:lnTo>
                  <a:cubicBezTo>
                    <a:pt x="20530" y="2016"/>
                    <a:pt x="20017" y="1943"/>
                    <a:pt x="19430" y="2163"/>
                  </a:cubicBezTo>
                  <a:lnTo>
                    <a:pt x="19467" y="2126"/>
                  </a:lnTo>
                  <a:lnTo>
                    <a:pt x="17084" y="697"/>
                  </a:lnTo>
                  <a:cubicBezTo>
                    <a:pt x="16901" y="550"/>
                    <a:pt x="16681" y="403"/>
                    <a:pt x="16497" y="293"/>
                  </a:cubicBezTo>
                  <a:lnTo>
                    <a:pt x="16461" y="293"/>
                  </a:lnTo>
                  <a:lnTo>
                    <a:pt x="16461" y="293"/>
                  </a:lnTo>
                  <a:cubicBezTo>
                    <a:pt x="16021" y="110"/>
                    <a:pt x="15581" y="0"/>
                    <a:pt x="15068" y="0"/>
                  </a:cubicBezTo>
                  <a:cubicBezTo>
                    <a:pt x="14261" y="0"/>
                    <a:pt x="13381" y="257"/>
                    <a:pt x="12465" y="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54"/>
            <p:cNvSpPr/>
            <p:nvPr/>
          </p:nvSpPr>
          <p:spPr>
            <a:xfrm>
              <a:off x="3447500" y="835250"/>
              <a:ext cx="659900" cy="532200"/>
            </a:xfrm>
            <a:custGeom>
              <a:avLst/>
              <a:gdLst/>
              <a:ahLst/>
              <a:cxnLst/>
              <a:rect l="l" t="t" r="r" b="b"/>
              <a:pathLst>
                <a:path w="26396" h="21288" extrusionOk="0">
                  <a:moveTo>
                    <a:pt x="15068" y="1"/>
                  </a:moveTo>
                  <a:cubicBezTo>
                    <a:pt x="14266" y="1"/>
                    <a:pt x="13372" y="253"/>
                    <a:pt x="12428" y="787"/>
                  </a:cubicBezTo>
                  <a:cubicBezTo>
                    <a:pt x="9899" y="2217"/>
                    <a:pt x="7662" y="5333"/>
                    <a:pt x="6599" y="8633"/>
                  </a:cubicBezTo>
                  <a:cubicBezTo>
                    <a:pt x="6379" y="8706"/>
                    <a:pt x="6159" y="8779"/>
                    <a:pt x="5939" y="8926"/>
                  </a:cubicBezTo>
                  <a:cubicBezTo>
                    <a:pt x="4216" y="9879"/>
                    <a:pt x="2787" y="12445"/>
                    <a:pt x="2750" y="14608"/>
                  </a:cubicBezTo>
                  <a:cubicBezTo>
                    <a:pt x="2750" y="14718"/>
                    <a:pt x="2787" y="14828"/>
                    <a:pt x="2787" y="14938"/>
                  </a:cubicBezTo>
                  <a:lnTo>
                    <a:pt x="2603" y="15048"/>
                  </a:lnTo>
                  <a:cubicBezTo>
                    <a:pt x="1357" y="15745"/>
                    <a:pt x="257" y="17468"/>
                    <a:pt x="110" y="19081"/>
                  </a:cubicBezTo>
                  <a:cubicBezTo>
                    <a:pt x="1" y="20450"/>
                    <a:pt x="566" y="21287"/>
                    <a:pt x="1440" y="21287"/>
                  </a:cubicBezTo>
                  <a:cubicBezTo>
                    <a:pt x="1736" y="21287"/>
                    <a:pt x="2067" y="21191"/>
                    <a:pt x="2420" y="20987"/>
                  </a:cubicBezTo>
                  <a:lnTo>
                    <a:pt x="23903" y="8853"/>
                  </a:lnTo>
                  <a:cubicBezTo>
                    <a:pt x="25259" y="8083"/>
                    <a:pt x="26396" y="5993"/>
                    <a:pt x="26286" y="4307"/>
                  </a:cubicBezTo>
                  <a:cubicBezTo>
                    <a:pt x="26208" y="3276"/>
                    <a:pt x="25642" y="2716"/>
                    <a:pt x="24893" y="2716"/>
                  </a:cubicBezTo>
                  <a:cubicBezTo>
                    <a:pt x="24576" y="2716"/>
                    <a:pt x="24226" y="2817"/>
                    <a:pt x="23866" y="3024"/>
                  </a:cubicBezTo>
                  <a:lnTo>
                    <a:pt x="22730" y="3647"/>
                  </a:lnTo>
                  <a:cubicBezTo>
                    <a:pt x="22573" y="3738"/>
                    <a:pt x="22425" y="3783"/>
                    <a:pt x="22294" y="3783"/>
                  </a:cubicBezTo>
                  <a:cubicBezTo>
                    <a:pt x="22056" y="3783"/>
                    <a:pt x="21871" y="3637"/>
                    <a:pt x="21777" y="3354"/>
                  </a:cubicBezTo>
                  <a:cubicBezTo>
                    <a:pt x="21508" y="2501"/>
                    <a:pt x="20900" y="2020"/>
                    <a:pt x="20113" y="2020"/>
                  </a:cubicBezTo>
                  <a:cubicBezTo>
                    <a:pt x="19716" y="2020"/>
                    <a:pt x="19274" y="2142"/>
                    <a:pt x="18807" y="2400"/>
                  </a:cubicBezTo>
                  <a:cubicBezTo>
                    <a:pt x="18697" y="2474"/>
                    <a:pt x="18550" y="2584"/>
                    <a:pt x="18404" y="2657"/>
                  </a:cubicBezTo>
                  <a:cubicBezTo>
                    <a:pt x="17846" y="960"/>
                    <a:pt x="16632" y="1"/>
                    <a:pt x="15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54"/>
            <p:cNvSpPr/>
            <p:nvPr/>
          </p:nvSpPr>
          <p:spPr>
            <a:xfrm>
              <a:off x="4905650" y="3263225"/>
              <a:ext cx="746975" cy="1210100"/>
            </a:xfrm>
            <a:custGeom>
              <a:avLst/>
              <a:gdLst/>
              <a:ahLst/>
              <a:cxnLst/>
              <a:rect l="l" t="t" r="r" b="b"/>
              <a:pathLst>
                <a:path w="29879" h="48404" extrusionOk="0">
                  <a:moveTo>
                    <a:pt x="15769" y="0"/>
                  </a:moveTo>
                  <a:cubicBezTo>
                    <a:pt x="15650" y="0"/>
                    <a:pt x="15526" y="16"/>
                    <a:pt x="15398" y="48"/>
                  </a:cubicBezTo>
                  <a:cubicBezTo>
                    <a:pt x="11035" y="1148"/>
                    <a:pt x="10266" y="17388"/>
                    <a:pt x="9459" y="22338"/>
                  </a:cubicBezTo>
                  <a:cubicBezTo>
                    <a:pt x="9073" y="24706"/>
                    <a:pt x="8343" y="24992"/>
                    <a:pt x="7336" y="24992"/>
                  </a:cubicBezTo>
                  <a:cubicBezTo>
                    <a:pt x="7016" y="24992"/>
                    <a:pt x="6668" y="24963"/>
                    <a:pt x="6294" y="24963"/>
                  </a:cubicBezTo>
                  <a:cubicBezTo>
                    <a:pt x="5388" y="24963"/>
                    <a:pt x="4330" y="25133"/>
                    <a:pt x="3153" y="26297"/>
                  </a:cubicBezTo>
                  <a:cubicBezTo>
                    <a:pt x="1" y="29413"/>
                    <a:pt x="551" y="48403"/>
                    <a:pt x="551" y="48403"/>
                  </a:cubicBezTo>
                  <a:lnTo>
                    <a:pt x="26616" y="33226"/>
                  </a:lnTo>
                  <a:cubicBezTo>
                    <a:pt x="29879" y="16399"/>
                    <a:pt x="24123" y="25710"/>
                    <a:pt x="24710" y="19478"/>
                  </a:cubicBezTo>
                  <a:cubicBezTo>
                    <a:pt x="25146" y="15115"/>
                    <a:pt x="24486" y="11902"/>
                    <a:pt x="23057" y="11902"/>
                  </a:cubicBezTo>
                  <a:cubicBezTo>
                    <a:pt x="22445" y="11902"/>
                    <a:pt x="21692" y="12491"/>
                    <a:pt x="20824" y="13832"/>
                  </a:cubicBezTo>
                  <a:cubicBezTo>
                    <a:pt x="20643" y="14108"/>
                    <a:pt x="20486" y="14233"/>
                    <a:pt x="20346" y="14233"/>
                  </a:cubicBezTo>
                  <a:cubicBezTo>
                    <a:pt x="18856" y="14233"/>
                    <a:pt x="19361" y="0"/>
                    <a:pt x="157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54"/>
            <p:cNvSpPr/>
            <p:nvPr/>
          </p:nvSpPr>
          <p:spPr>
            <a:xfrm>
              <a:off x="4953325" y="3269925"/>
              <a:ext cx="746950" cy="1210725"/>
            </a:xfrm>
            <a:custGeom>
              <a:avLst/>
              <a:gdLst/>
              <a:ahLst/>
              <a:cxnLst/>
              <a:rect l="l" t="t" r="r" b="b"/>
              <a:pathLst>
                <a:path w="29878" h="48429" extrusionOk="0">
                  <a:moveTo>
                    <a:pt x="15434" y="73"/>
                  </a:moveTo>
                  <a:cubicBezTo>
                    <a:pt x="11071" y="1173"/>
                    <a:pt x="10228" y="17414"/>
                    <a:pt x="9458" y="22363"/>
                  </a:cubicBezTo>
                  <a:cubicBezTo>
                    <a:pt x="9018" y="25112"/>
                    <a:pt x="8139" y="25076"/>
                    <a:pt x="6855" y="25002"/>
                  </a:cubicBezTo>
                  <a:cubicBezTo>
                    <a:pt x="5829" y="24966"/>
                    <a:pt x="4583" y="24892"/>
                    <a:pt x="3153" y="26322"/>
                  </a:cubicBezTo>
                  <a:cubicBezTo>
                    <a:pt x="0" y="29438"/>
                    <a:pt x="550" y="48428"/>
                    <a:pt x="550" y="48428"/>
                  </a:cubicBezTo>
                  <a:lnTo>
                    <a:pt x="26615" y="33288"/>
                  </a:lnTo>
                  <a:cubicBezTo>
                    <a:pt x="29878" y="16387"/>
                    <a:pt x="24122" y="25736"/>
                    <a:pt x="24746" y="19503"/>
                  </a:cubicBezTo>
                  <a:cubicBezTo>
                    <a:pt x="25332" y="13234"/>
                    <a:pt x="23719" y="9385"/>
                    <a:pt x="20823" y="13821"/>
                  </a:cubicBezTo>
                  <a:cubicBezTo>
                    <a:pt x="19686" y="15581"/>
                    <a:pt x="19467" y="11365"/>
                    <a:pt x="18880" y="7149"/>
                  </a:cubicBezTo>
                  <a:cubicBezTo>
                    <a:pt x="18330" y="3556"/>
                    <a:pt x="17597" y="37"/>
                    <a:pt x="15801" y="0"/>
                  </a:cubicBezTo>
                  <a:cubicBezTo>
                    <a:pt x="15654" y="0"/>
                    <a:pt x="15544" y="37"/>
                    <a:pt x="15434" y="73"/>
                  </a:cubicBezTo>
                  <a:close/>
                </a:path>
              </a:pathLst>
            </a:custGeom>
            <a:solidFill>
              <a:srgbClr val="109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54"/>
            <p:cNvSpPr/>
            <p:nvPr/>
          </p:nvSpPr>
          <p:spPr>
            <a:xfrm>
              <a:off x="5288750" y="3337725"/>
              <a:ext cx="59600" cy="955950"/>
            </a:xfrm>
            <a:custGeom>
              <a:avLst/>
              <a:gdLst/>
              <a:ahLst/>
              <a:cxnLst/>
              <a:rect l="l" t="t" r="r" b="b"/>
              <a:pathLst>
                <a:path w="2384" h="38238" fill="none" extrusionOk="0">
                  <a:moveTo>
                    <a:pt x="2384" y="1"/>
                  </a:moveTo>
                  <a:lnTo>
                    <a:pt x="1" y="38238"/>
                  </a:lnTo>
                </a:path>
              </a:pathLst>
            </a:custGeom>
            <a:noFill/>
            <a:ln w="8250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54"/>
            <p:cNvSpPr/>
            <p:nvPr/>
          </p:nvSpPr>
          <p:spPr>
            <a:xfrm>
              <a:off x="5415225" y="3648425"/>
              <a:ext cx="109100" cy="571025"/>
            </a:xfrm>
            <a:custGeom>
              <a:avLst/>
              <a:gdLst/>
              <a:ahLst/>
              <a:cxnLst/>
              <a:rect l="l" t="t" r="r" b="b"/>
              <a:pathLst>
                <a:path w="4364" h="22841" fill="none" extrusionOk="0">
                  <a:moveTo>
                    <a:pt x="4363" y="1"/>
                  </a:moveTo>
                  <a:lnTo>
                    <a:pt x="1" y="22840"/>
                  </a:lnTo>
                </a:path>
              </a:pathLst>
            </a:custGeom>
            <a:noFill/>
            <a:ln w="8250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54"/>
            <p:cNvSpPr/>
            <p:nvPr/>
          </p:nvSpPr>
          <p:spPr>
            <a:xfrm>
              <a:off x="5073375" y="3953625"/>
              <a:ext cx="94425" cy="410625"/>
            </a:xfrm>
            <a:custGeom>
              <a:avLst/>
              <a:gdLst/>
              <a:ahLst/>
              <a:cxnLst/>
              <a:rect l="l" t="t" r="r" b="b"/>
              <a:pathLst>
                <a:path w="3777" h="16425" fill="none" extrusionOk="0">
                  <a:moveTo>
                    <a:pt x="0" y="1"/>
                  </a:moveTo>
                  <a:lnTo>
                    <a:pt x="3776" y="16424"/>
                  </a:lnTo>
                </a:path>
              </a:pathLst>
            </a:custGeom>
            <a:noFill/>
            <a:ln w="8250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54"/>
            <p:cNvSpPr/>
            <p:nvPr/>
          </p:nvSpPr>
          <p:spPr>
            <a:xfrm>
              <a:off x="2728950" y="3051775"/>
              <a:ext cx="205325" cy="291475"/>
            </a:xfrm>
            <a:custGeom>
              <a:avLst/>
              <a:gdLst/>
              <a:ahLst/>
              <a:cxnLst/>
              <a:rect l="l" t="t" r="r" b="b"/>
              <a:pathLst>
                <a:path w="8213" h="11659" fill="none" extrusionOk="0">
                  <a:moveTo>
                    <a:pt x="1" y="1"/>
                  </a:moveTo>
                  <a:lnTo>
                    <a:pt x="8213" y="11659"/>
                  </a:lnTo>
                </a:path>
              </a:pathLst>
            </a:custGeom>
            <a:noFill/>
            <a:ln w="732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54"/>
            <p:cNvSpPr/>
            <p:nvPr/>
          </p:nvSpPr>
          <p:spPr>
            <a:xfrm>
              <a:off x="2386200" y="3162675"/>
              <a:ext cx="266725" cy="333650"/>
            </a:xfrm>
            <a:custGeom>
              <a:avLst/>
              <a:gdLst/>
              <a:ahLst/>
              <a:cxnLst/>
              <a:rect l="l" t="t" r="r" b="b"/>
              <a:pathLst>
                <a:path w="10669" h="13346" fill="none" extrusionOk="0">
                  <a:moveTo>
                    <a:pt x="10668" y="1"/>
                  </a:moveTo>
                  <a:lnTo>
                    <a:pt x="0" y="13345"/>
                  </a:lnTo>
                </a:path>
              </a:pathLst>
            </a:custGeom>
            <a:noFill/>
            <a:ln w="7325" cap="rnd" cmpd="sng">
              <a:solidFill>
                <a:srgbClr val="0B4D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54"/>
            <p:cNvSpPr/>
            <p:nvPr/>
          </p:nvSpPr>
          <p:spPr>
            <a:xfrm>
              <a:off x="2121325" y="2932650"/>
              <a:ext cx="1079650" cy="872525"/>
            </a:xfrm>
            <a:custGeom>
              <a:avLst/>
              <a:gdLst/>
              <a:ahLst/>
              <a:cxnLst/>
              <a:rect l="l" t="t" r="r" b="b"/>
              <a:pathLst>
                <a:path w="43186" h="34901" extrusionOk="0">
                  <a:moveTo>
                    <a:pt x="17450" y="0"/>
                  </a:moveTo>
                  <a:cubicBezTo>
                    <a:pt x="7809" y="0"/>
                    <a:pt x="0" y="7809"/>
                    <a:pt x="0" y="17450"/>
                  </a:cubicBezTo>
                  <a:cubicBezTo>
                    <a:pt x="0" y="27092"/>
                    <a:pt x="7809" y="34901"/>
                    <a:pt x="17450" y="34901"/>
                  </a:cubicBezTo>
                  <a:cubicBezTo>
                    <a:pt x="24782" y="34901"/>
                    <a:pt x="31051" y="30391"/>
                    <a:pt x="33654" y="23976"/>
                  </a:cubicBezTo>
                  <a:lnTo>
                    <a:pt x="43186" y="23719"/>
                  </a:lnTo>
                  <a:lnTo>
                    <a:pt x="34754" y="19613"/>
                  </a:lnTo>
                  <a:cubicBezTo>
                    <a:pt x="34864" y="18917"/>
                    <a:pt x="34901" y="18184"/>
                    <a:pt x="34901" y="17450"/>
                  </a:cubicBezTo>
                  <a:cubicBezTo>
                    <a:pt x="34901" y="7809"/>
                    <a:pt x="27092" y="0"/>
                    <a:pt x="17450" y="0"/>
                  </a:cubicBezTo>
                  <a:close/>
                </a:path>
              </a:pathLst>
            </a:custGeom>
            <a:solidFill>
              <a:srgbClr val="526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54"/>
            <p:cNvSpPr/>
            <p:nvPr/>
          </p:nvSpPr>
          <p:spPr>
            <a:xfrm>
              <a:off x="2520925" y="3601700"/>
              <a:ext cx="75175" cy="48600"/>
            </a:xfrm>
            <a:custGeom>
              <a:avLst/>
              <a:gdLst/>
              <a:ahLst/>
              <a:cxnLst/>
              <a:rect l="l" t="t" r="r" b="b"/>
              <a:pathLst>
                <a:path w="3007" h="1944" extrusionOk="0">
                  <a:moveTo>
                    <a:pt x="1503" y="0"/>
                  </a:moveTo>
                  <a:cubicBezTo>
                    <a:pt x="660" y="0"/>
                    <a:pt x="0" y="440"/>
                    <a:pt x="0" y="953"/>
                  </a:cubicBezTo>
                  <a:cubicBezTo>
                    <a:pt x="0" y="1503"/>
                    <a:pt x="660" y="1943"/>
                    <a:pt x="1503" y="1943"/>
                  </a:cubicBezTo>
                  <a:cubicBezTo>
                    <a:pt x="2346" y="1943"/>
                    <a:pt x="3006" y="1503"/>
                    <a:pt x="3006" y="953"/>
                  </a:cubicBezTo>
                  <a:cubicBezTo>
                    <a:pt x="3006" y="440"/>
                    <a:pt x="2346" y="0"/>
                    <a:pt x="1503" y="0"/>
                  </a:cubicBezTo>
                  <a:close/>
                </a:path>
              </a:pathLst>
            </a:custGeom>
            <a:solidFill>
              <a:srgbClr val="8F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54"/>
            <p:cNvSpPr/>
            <p:nvPr/>
          </p:nvSpPr>
          <p:spPr>
            <a:xfrm>
              <a:off x="2486075" y="3525625"/>
              <a:ext cx="144850" cy="106325"/>
            </a:xfrm>
            <a:custGeom>
              <a:avLst/>
              <a:gdLst/>
              <a:ahLst/>
              <a:cxnLst/>
              <a:rect l="l" t="t" r="r" b="b"/>
              <a:pathLst>
                <a:path w="5794" h="4253" extrusionOk="0">
                  <a:moveTo>
                    <a:pt x="1" y="0"/>
                  </a:moveTo>
                  <a:lnTo>
                    <a:pt x="221" y="3666"/>
                  </a:lnTo>
                  <a:cubicBezTo>
                    <a:pt x="221" y="3996"/>
                    <a:pt x="1431" y="4253"/>
                    <a:pt x="2897" y="4253"/>
                  </a:cubicBezTo>
                  <a:cubicBezTo>
                    <a:pt x="4364" y="4253"/>
                    <a:pt x="5537" y="3996"/>
                    <a:pt x="5573" y="3666"/>
                  </a:cubicBezTo>
                  <a:lnTo>
                    <a:pt x="5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54"/>
            <p:cNvSpPr/>
            <p:nvPr/>
          </p:nvSpPr>
          <p:spPr>
            <a:xfrm>
              <a:off x="2412775" y="3185525"/>
              <a:ext cx="290550" cy="356625"/>
            </a:xfrm>
            <a:custGeom>
              <a:avLst/>
              <a:gdLst/>
              <a:ahLst/>
              <a:cxnLst/>
              <a:rect l="l" t="t" r="r" b="b"/>
              <a:pathLst>
                <a:path w="11622" h="14265" extrusionOk="0">
                  <a:moveTo>
                    <a:pt x="5811" y="0"/>
                  </a:moveTo>
                  <a:cubicBezTo>
                    <a:pt x="5744" y="0"/>
                    <a:pt x="5677" y="1"/>
                    <a:pt x="5609" y="3"/>
                  </a:cubicBezTo>
                  <a:cubicBezTo>
                    <a:pt x="2493" y="113"/>
                    <a:pt x="0" y="2790"/>
                    <a:pt x="37" y="5869"/>
                  </a:cubicBezTo>
                  <a:cubicBezTo>
                    <a:pt x="73" y="7299"/>
                    <a:pt x="587" y="8582"/>
                    <a:pt x="1467" y="9572"/>
                  </a:cubicBezTo>
                  <a:cubicBezTo>
                    <a:pt x="2200" y="10415"/>
                    <a:pt x="2676" y="11405"/>
                    <a:pt x="2786" y="12468"/>
                  </a:cubicBezTo>
                  <a:cubicBezTo>
                    <a:pt x="2860" y="13091"/>
                    <a:pt x="2933" y="13604"/>
                    <a:pt x="2933" y="13604"/>
                  </a:cubicBezTo>
                  <a:cubicBezTo>
                    <a:pt x="2933" y="13971"/>
                    <a:pt x="4216" y="14264"/>
                    <a:pt x="5829" y="14264"/>
                  </a:cubicBezTo>
                  <a:cubicBezTo>
                    <a:pt x="7405" y="14264"/>
                    <a:pt x="8725" y="13971"/>
                    <a:pt x="8725" y="13604"/>
                  </a:cubicBezTo>
                  <a:cubicBezTo>
                    <a:pt x="8725" y="13604"/>
                    <a:pt x="8762" y="13091"/>
                    <a:pt x="8872" y="12468"/>
                  </a:cubicBezTo>
                  <a:cubicBezTo>
                    <a:pt x="8982" y="11405"/>
                    <a:pt x="9458" y="10415"/>
                    <a:pt x="10155" y="9608"/>
                  </a:cubicBezTo>
                  <a:cubicBezTo>
                    <a:pt x="11072" y="8582"/>
                    <a:pt x="11621" y="7262"/>
                    <a:pt x="11621" y="5796"/>
                  </a:cubicBezTo>
                  <a:cubicBezTo>
                    <a:pt x="11621" y="2564"/>
                    <a:pt x="9018" y="0"/>
                    <a:pt x="5811" y="0"/>
                  </a:cubicBezTo>
                  <a:close/>
                </a:path>
              </a:pathLst>
            </a:custGeom>
            <a:solidFill>
              <a:srgbClr val="F8B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54"/>
            <p:cNvSpPr/>
            <p:nvPr/>
          </p:nvSpPr>
          <p:spPr>
            <a:xfrm>
              <a:off x="2486075" y="3510050"/>
              <a:ext cx="144850" cy="32100"/>
            </a:xfrm>
            <a:custGeom>
              <a:avLst/>
              <a:gdLst/>
              <a:ahLst/>
              <a:cxnLst/>
              <a:rect l="l" t="t" r="r" b="b"/>
              <a:pathLst>
                <a:path w="5794" h="1284" extrusionOk="0">
                  <a:moveTo>
                    <a:pt x="2897" y="0"/>
                  </a:moveTo>
                  <a:cubicBezTo>
                    <a:pt x="1284" y="0"/>
                    <a:pt x="1" y="257"/>
                    <a:pt x="1" y="623"/>
                  </a:cubicBezTo>
                  <a:cubicBezTo>
                    <a:pt x="1" y="990"/>
                    <a:pt x="1284" y="1283"/>
                    <a:pt x="2897" y="1283"/>
                  </a:cubicBezTo>
                  <a:cubicBezTo>
                    <a:pt x="4473" y="1283"/>
                    <a:pt x="5793" y="990"/>
                    <a:pt x="5793" y="623"/>
                  </a:cubicBezTo>
                  <a:cubicBezTo>
                    <a:pt x="5793" y="257"/>
                    <a:pt x="4473" y="0"/>
                    <a:pt x="2897" y="0"/>
                  </a:cubicBezTo>
                  <a:close/>
                </a:path>
              </a:pathLst>
            </a:custGeom>
            <a:solidFill>
              <a:srgbClr val="F84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54"/>
            <p:cNvSpPr/>
            <p:nvPr/>
          </p:nvSpPr>
          <p:spPr>
            <a:xfrm>
              <a:off x="2488825" y="3572375"/>
              <a:ext cx="139350" cy="19250"/>
            </a:xfrm>
            <a:custGeom>
              <a:avLst/>
              <a:gdLst/>
              <a:ahLst/>
              <a:cxnLst/>
              <a:rect l="l" t="t" r="r" b="b"/>
              <a:pathLst>
                <a:path w="5574" h="770" extrusionOk="0">
                  <a:moveTo>
                    <a:pt x="1" y="0"/>
                  </a:moveTo>
                  <a:lnTo>
                    <a:pt x="38" y="330"/>
                  </a:lnTo>
                  <a:cubicBezTo>
                    <a:pt x="734" y="623"/>
                    <a:pt x="1687" y="770"/>
                    <a:pt x="2787" y="770"/>
                  </a:cubicBezTo>
                  <a:cubicBezTo>
                    <a:pt x="3850" y="770"/>
                    <a:pt x="4840" y="623"/>
                    <a:pt x="5537" y="330"/>
                  </a:cubicBezTo>
                  <a:lnTo>
                    <a:pt x="5573" y="0"/>
                  </a:lnTo>
                  <a:lnTo>
                    <a:pt x="5573" y="0"/>
                  </a:lnTo>
                  <a:cubicBezTo>
                    <a:pt x="4913" y="257"/>
                    <a:pt x="3960" y="477"/>
                    <a:pt x="2787" y="477"/>
                  </a:cubicBezTo>
                  <a:cubicBezTo>
                    <a:pt x="1614" y="477"/>
                    <a:pt x="661" y="257"/>
                    <a:pt x="1" y="0"/>
                  </a:cubicBezTo>
                  <a:close/>
                </a:path>
              </a:pathLst>
            </a:custGeom>
            <a:solidFill>
              <a:srgbClr val="8F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54"/>
            <p:cNvSpPr/>
            <p:nvPr/>
          </p:nvSpPr>
          <p:spPr>
            <a:xfrm>
              <a:off x="2487925" y="3550375"/>
              <a:ext cx="141150" cy="19275"/>
            </a:xfrm>
            <a:custGeom>
              <a:avLst/>
              <a:gdLst/>
              <a:ahLst/>
              <a:cxnLst/>
              <a:rect l="l" t="t" r="r" b="b"/>
              <a:pathLst>
                <a:path w="5646" h="771" extrusionOk="0">
                  <a:moveTo>
                    <a:pt x="0" y="0"/>
                  </a:moveTo>
                  <a:lnTo>
                    <a:pt x="0" y="330"/>
                  </a:lnTo>
                  <a:cubicBezTo>
                    <a:pt x="733" y="623"/>
                    <a:pt x="1723" y="770"/>
                    <a:pt x="2823" y="770"/>
                  </a:cubicBezTo>
                  <a:cubicBezTo>
                    <a:pt x="3923" y="770"/>
                    <a:pt x="4913" y="623"/>
                    <a:pt x="5646" y="330"/>
                  </a:cubicBezTo>
                  <a:lnTo>
                    <a:pt x="5646" y="0"/>
                  </a:lnTo>
                  <a:cubicBezTo>
                    <a:pt x="4986" y="257"/>
                    <a:pt x="3996" y="477"/>
                    <a:pt x="2823" y="477"/>
                  </a:cubicBezTo>
                  <a:cubicBezTo>
                    <a:pt x="1613" y="477"/>
                    <a:pt x="624" y="257"/>
                    <a:pt x="0" y="0"/>
                  </a:cubicBezTo>
                  <a:close/>
                </a:path>
              </a:pathLst>
            </a:custGeom>
            <a:solidFill>
              <a:srgbClr val="8F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54"/>
            <p:cNvSpPr/>
            <p:nvPr/>
          </p:nvSpPr>
          <p:spPr>
            <a:xfrm>
              <a:off x="2489750" y="3594350"/>
              <a:ext cx="136575" cy="19275"/>
            </a:xfrm>
            <a:custGeom>
              <a:avLst/>
              <a:gdLst/>
              <a:ahLst/>
              <a:cxnLst/>
              <a:rect l="l" t="t" r="r" b="b"/>
              <a:pathLst>
                <a:path w="5463" h="771" extrusionOk="0">
                  <a:moveTo>
                    <a:pt x="5463" y="1"/>
                  </a:moveTo>
                  <a:cubicBezTo>
                    <a:pt x="4840" y="294"/>
                    <a:pt x="3887" y="477"/>
                    <a:pt x="2750" y="477"/>
                  </a:cubicBezTo>
                  <a:cubicBezTo>
                    <a:pt x="1614" y="477"/>
                    <a:pt x="660" y="294"/>
                    <a:pt x="1" y="1"/>
                  </a:cubicBezTo>
                  <a:lnTo>
                    <a:pt x="1" y="1"/>
                  </a:lnTo>
                  <a:lnTo>
                    <a:pt x="37" y="367"/>
                  </a:lnTo>
                  <a:cubicBezTo>
                    <a:pt x="734" y="624"/>
                    <a:pt x="1687" y="771"/>
                    <a:pt x="2750" y="771"/>
                  </a:cubicBezTo>
                  <a:cubicBezTo>
                    <a:pt x="3813" y="771"/>
                    <a:pt x="4766" y="624"/>
                    <a:pt x="5463" y="367"/>
                  </a:cubicBezTo>
                  <a:lnTo>
                    <a:pt x="5463" y="1"/>
                  </a:lnTo>
                  <a:close/>
                </a:path>
              </a:pathLst>
            </a:custGeom>
            <a:solidFill>
              <a:srgbClr val="8F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54"/>
            <p:cNvSpPr/>
            <p:nvPr/>
          </p:nvSpPr>
          <p:spPr>
            <a:xfrm>
              <a:off x="2516325" y="3363400"/>
              <a:ext cx="84350" cy="132925"/>
            </a:xfrm>
            <a:custGeom>
              <a:avLst/>
              <a:gdLst/>
              <a:ahLst/>
              <a:cxnLst/>
              <a:rect l="l" t="t" r="r" b="b"/>
              <a:pathLst>
                <a:path w="3374" h="5317" fill="none" extrusionOk="0">
                  <a:moveTo>
                    <a:pt x="587" y="5316"/>
                  </a:moveTo>
                  <a:lnTo>
                    <a:pt x="1" y="0"/>
                  </a:lnTo>
                  <a:lnTo>
                    <a:pt x="514" y="1247"/>
                  </a:lnTo>
                  <a:lnTo>
                    <a:pt x="844" y="0"/>
                  </a:lnTo>
                  <a:lnTo>
                    <a:pt x="1284" y="1247"/>
                  </a:lnTo>
                  <a:lnTo>
                    <a:pt x="1687" y="0"/>
                  </a:lnTo>
                  <a:lnTo>
                    <a:pt x="2090" y="1247"/>
                  </a:lnTo>
                  <a:lnTo>
                    <a:pt x="2530" y="0"/>
                  </a:lnTo>
                  <a:lnTo>
                    <a:pt x="2860" y="1247"/>
                  </a:lnTo>
                  <a:lnTo>
                    <a:pt x="3373" y="0"/>
                  </a:lnTo>
                  <a:lnTo>
                    <a:pt x="2750" y="5316"/>
                  </a:lnTo>
                </a:path>
              </a:pathLst>
            </a:custGeom>
            <a:noFill/>
            <a:ln w="5500" cap="rnd" cmpd="sng">
              <a:solidFill>
                <a:srgbClr val="FFFFFF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54"/>
            <p:cNvSpPr/>
            <p:nvPr/>
          </p:nvSpPr>
          <p:spPr>
            <a:xfrm>
              <a:off x="2561250" y="3088450"/>
              <a:ext cx="25" cy="65100"/>
            </a:xfrm>
            <a:custGeom>
              <a:avLst/>
              <a:gdLst/>
              <a:ahLst/>
              <a:cxnLst/>
              <a:rect l="l" t="t" r="r" b="b"/>
              <a:pathLst>
                <a:path w="1" h="2604" fill="none" extrusionOk="0">
                  <a:moveTo>
                    <a:pt x="0" y="0"/>
                  </a:moveTo>
                  <a:lnTo>
                    <a:pt x="0" y="2603"/>
                  </a:lnTo>
                </a:path>
              </a:pathLst>
            </a:custGeom>
            <a:noFill/>
            <a:ln w="5500" cap="rnd" cmpd="sng">
              <a:solidFill>
                <a:srgbClr val="F8B5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54"/>
            <p:cNvSpPr/>
            <p:nvPr/>
          </p:nvSpPr>
          <p:spPr>
            <a:xfrm>
              <a:off x="2437500" y="3120525"/>
              <a:ext cx="33025" cy="56850"/>
            </a:xfrm>
            <a:custGeom>
              <a:avLst/>
              <a:gdLst/>
              <a:ahLst/>
              <a:cxnLst/>
              <a:rect l="l" t="t" r="r" b="b"/>
              <a:pathLst>
                <a:path w="1321" h="2274" fill="none" extrusionOk="0">
                  <a:moveTo>
                    <a:pt x="1" y="0"/>
                  </a:moveTo>
                  <a:lnTo>
                    <a:pt x="1321" y="2273"/>
                  </a:lnTo>
                </a:path>
              </a:pathLst>
            </a:custGeom>
            <a:noFill/>
            <a:ln w="5500" cap="rnd" cmpd="sng">
              <a:solidFill>
                <a:srgbClr val="F8B5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54"/>
            <p:cNvSpPr/>
            <p:nvPr/>
          </p:nvSpPr>
          <p:spPr>
            <a:xfrm>
              <a:off x="2346775" y="3211250"/>
              <a:ext cx="56850" cy="32100"/>
            </a:xfrm>
            <a:custGeom>
              <a:avLst/>
              <a:gdLst/>
              <a:ahLst/>
              <a:cxnLst/>
              <a:rect l="l" t="t" r="r" b="b"/>
              <a:pathLst>
                <a:path w="2274" h="1284" fill="none" extrusionOk="0">
                  <a:moveTo>
                    <a:pt x="1" y="1"/>
                  </a:moveTo>
                  <a:lnTo>
                    <a:pt x="2274" y="1284"/>
                  </a:lnTo>
                </a:path>
              </a:pathLst>
            </a:custGeom>
            <a:noFill/>
            <a:ln w="5500" cap="rnd" cmpd="sng">
              <a:solidFill>
                <a:srgbClr val="F8B5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54"/>
            <p:cNvSpPr/>
            <p:nvPr/>
          </p:nvSpPr>
          <p:spPr>
            <a:xfrm>
              <a:off x="2714300" y="3422975"/>
              <a:ext cx="57750" cy="33025"/>
            </a:xfrm>
            <a:custGeom>
              <a:avLst/>
              <a:gdLst/>
              <a:ahLst/>
              <a:cxnLst/>
              <a:rect l="l" t="t" r="r" b="b"/>
              <a:pathLst>
                <a:path w="2310" h="1321" fill="none" extrusionOk="0">
                  <a:moveTo>
                    <a:pt x="0" y="0"/>
                  </a:moveTo>
                  <a:lnTo>
                    <a:pt x="2310" y="1320"/>
                  </a:lnTo>
                </a:path>
              </a:pathLst>
            </a:custGeom>
            <a:noFill/>
            <a:ln w="5500" cap="rnd" cmpd="sng">
              <a:solidFill>
                <a:srgbClr val="F8B5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54"/>
            <p:cNvSpPr/>
            <p:nvPr/>
          </p:nvSpPr>
          <p:spPr>
            <a:xfrm>
              <a:off x="2312875" y="3334075"/>
              <a:ext cx="66000" cy="25"/>
            </a:xfrm>
            <a:custGeom>
              <a:avLst/>
              <a:gdLst/>
              <a:ahLst/>
              <a:cxnLst/>
              <a:rect l="l" t="t" r="r" b="b"/>
              <a:pathLst>
                <a:path w="2640" h="1" fill="none" extrusionOk="0">
                  <a:moveTo>
                    <a:pt x="0" y="0"/>
                  </a:moveTo>
                  <a:lnTo>
                    <a:pt x="2640" y="0"/>
                  </a:lnTo>
                </a:path>
              </a:pathLst>
            </a:custGeom>
            <a:noFill/>
            <a:ln w="5500" cap="rnd" cmpd="sng">
              <a:solidFill>
                <a:srgbClr val="F8B5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54"/>
            <p:cNvSpPr/>
            <p:nvPr/>
          </p:nvSpPr>
          <p:spPr>
            <a:xfrm>
              <a:off x="2738125" y="3334075"/>
              <a:ext cx="66025" cy="25"/>
            </a:xfrm>
            <a:custGeom>
              <a:avLst/>
              <a:gdLst/>
              <a:ahLst/>
              <a:cxnLst/>
              <a:rect l="l" t="t" r="r" b="b"/>
              <a:pathLst>
                <a:path w="2641" h="1" fill="none" extrusionOk="0">
                  <a:moveTo>
                    <a:pt x="0" y="0"/>
                  </a:moveTo>
                  <a:lnTo>
                    <a:pt x="2640" y="0"/>
                  </a:lnTo>
                </a:path>
              </a:pathLst>
            </a:custGeom>
            <a:noFill/>
            <a:ln w="5500" cap="rnd" cmpd="sng">
              <a:solidFill>
                <a:srgbClr val="F8B5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54"/>
            <p:cNvSpPr/>
            <p:nvPr/>
          </p:nvSpPr>
          <p:spPr>
            <a:xfrm>
              <a:off x="2345850" y="3424800"/>
              <a:ext cx="56850" cy="33025"/>
            </a:xfrm>
            <a:custGeom>
              <a:avLst/>
              <a:gdLst/>
              <a:ahLst/>
              <a:cxnLst/>
              <a:rect l="l" t="t" r="r" b="b"/>
              <a:pathLst>
                <a:path w="2274" h="1321" fill="none" extrusionOk="0">
                  <a:moveTo>
                    <a:pt x="1" y="1320"/>
                  </a:moveTo>
                  <a:lnTo>
                    <a:pt x="2274" y="1"/>
                  </a:lnTo>
                </a:path>
              </a:pathLst>
            </a:custGeom>
            <a:noFill/>
            <a:ln w="5500" cap="rnd" cmpd="sng">
              <a:solidFill>
                <a:srgbClr val="F8B5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54"/>
            <p:cNvSpPr/>
            <p:nvPr/>
          </p:nvSpPr>
          <p:spPr>
            <a:xfrm>
              <a:off x="2713375" y="3212175"/>
              <a:ext cx="57775" cy="33025"/>
            </a:xfrm>
            <a:custGeom>
              <a:avLst/>
              <a:gdLst/>
              <a:ahLst/>
              <a:cxnLst/>
              <a:rect l="l" t="t" r="r" b="b"/>
              <a:pathLst>
                <a:path w="2311" h="1321" fill="none" extrusionOk="0">
                  <a:moveTo>
                    <a:pt x="1" y="1320"/>
                  </a:moveTo>
                  <a:lnTo>
                    <a:pt x="2310" y="1"/>
                  </a:lnTo>
                </a:path>
              </a:pathLst>
            </a:custGeom>
            <a:noFill/>
            <a:ln w="5500" cap="rnd" cmpd="sng">
              <a:solidFill>
                <a:srgbClr val="F8B5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54"/>
            <p:cNvSpPr/>
            <p:nvPr/>
          </p:nvSpPr>
          <p:spPr>
            <a:xfrm>
              <a:off x="2648300" y="3123275"/>
              <a:ext cx="33025" cy="56850"/>
            </a:xfrm>
            <a:custGeom>
              <a:avLst/>
              <a:gdLst/>
              <a:ahLst/>
              <a:cxnLst/>
              <a:rect l="l" t="t" r="r" b="b"/>
              <a:pathLst>
                <a:path w="1321" h="2274" fill="none" extrusionOk="0">
                  <a:moveTo>
                    <a:pt x="1" y="2273"/>
                  </a:moveTo>
                  <a:lnTo>
                    <a:pt x="1321" y="0"/>
                  </a:lnTo>
                </a:path>
              </a:pathLst>
            </a:custGeom>
            <a:noFill/>
            <a:ln w="5500" cap="rnd" cmpd="sng">
              <a:solidFill>
                <a:srgbClr val="F8B52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54"/>
            <p:cNvSpPr/>
            <p:nvPr/>
          </p:nvSpPr>
          <p:spPr>
            <a:xfrm>
              <a:off x="3519900" y="4951700"/>
              <a:ext cx="232825" cy="505400"/>
            </a:xfrm>
            <a:custGeom>
              <a:avLst/>
              <a:gdLst/>
              <a:ahLst/>
              <a:cxnLst/>
              <a:rect l="l" t="t" r="r" b="b"/>
              <a:pathLst>
                <a:path w="9313" h="20216" extrusionOk="0">
                  <a:moveTo>
                    <a:pt x="6159" y="1"/>
                  </a:moveTo>
                  <a:lnTo>
                    <a:pt x="550" y="1577"/>
                  </a:lnTo>
                  <a:cubicBezTo>
                    <a:pt x="1" y="4986"/>
                    <a:pt x="2823" y="15948"/>
                    <a:pt x="2457" y="17671"/>
                  </a:cubicBezTo>
                  <a:cubicBezTo>
                    <a:pt x="1725" y="18981"/>
                    <a:pt x="2210" y="20216"/>
                    <a:pt x="3405" y="20216"/>
                  </a:cubicBezTo>
                  <a:cubicBezTo>
                    <a:pt x="3648" y="20216"/>
                    <a:pt x="3920" y="20165"/>
                    <a:pt x="4216" y="20054"/>
                  </a:cubicBezTo>
                  <a:cubicBezTo>
                    <a:pt x="5940" y="19394"/>
                    <a:pt x="9312" y="17964"/>
                    <a:pt x="9312" y="17268"/>
                  </a:cubicBezTo>
                  <a:cubicBezTo>
                    <a:pt x="9312" y="16534"/>
                    <a:pt x="5170" y="17084"/>
                    <a:pt x="4986" y="16278"/>
                  </a:cubicBezTo>
                  <a:cubicBezTo>
                    <a:pt x="4583" y="14518"/>
                    <a:pt x="6159" y="1"/>
                    <a:pt x="6159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54"/>
            <p:cNvSpPr/>
            <p:nvPr/>
          </p:nvSpPr>
          <p:spPr>
            <a:xfrm>
              <a:off x="2683125" y="4825225"/>
              <a:ext cx="403300" cy="478900"/>
            </a:xfrm>
            <a:custGeom>
              <a:avLst/>
              <a:gdLst/>
              <a:ahLst/>
              <a:cxnLst/>
              <a:rect l="l" t="t" r="r" b="b"/>
              <a:pathLst>
                <a:path w="16132" h="19156" extrusionOk="0">
                  <a:moveTo>
                    <a:pt x="11109" y="1"/>
                  </a:moveTo>
                  <a:cubicBezTo>
                    <a:pt x="8469" y="2274"/>
                    <a:pt x="3484" y="12722"/>
                    <a:pt x="2091" y="13785"/>
                  </a:cubicBezTo>
                  <a:cubicBezTo>
                    <a:pt x="404" y="14408"/>
                    <a:pt x="1" y="15691"/>
                    <a:pt x="1614" y="16608"/>
                  </a:cubicBezTo>
                  <a:cubicBezTo>
                    <a:pt x="3171" y="17451"/>
                    <a:pt x="5475" y="19156"/>
                    <a:pt x="6315" y="19156"/>
                  </a:cubicBezTo>
                  <a:cubicBezTo>
                    <a:pt x="6424" y="19156"/>
                    <a:pt x="6508" y="19127"/>
                    <a:pt x="6563" y="19064"/>
                  </a:cubicBezTo>
                  <a:cubicBezTo>
                    <a:pt x="7040" y="18514"/>
                    <a:pt x="4290" y="15325"/>
                    <a:pt x="4657" y="14628"/>
                  </a:cubicBezTo>
                  <a:cubicBezTo>
                    <a:pt x="5500" y="13015"/>
                    <a:pt x="16131" y="2970"/>
                    <a:pt x="16131" y="2970"/>
                  </a:cubicBezTo>
                  <a:lnTo>
                    <a:pt x="11109" y="1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54"/>
            <p:cNvSpPr/>
            <p:nvPr/>
          </p:nvSpPr>
          <p:spPr>
            <a:xfrm>
              <a:off x="3563025" y="5365975"/>
              <a:ext cx="189700" cy="91125"/>
            </a:xfrm>
            <a:custGeom>
              <a:avLst/>
              <a:gdLst/>
              <a:ahLst/>
              <a:cxnLst/>
              <a:rect l="l" t="t" r="r" b="b"/>
              <a:pathLst>
                <a:path w="7588" h="3645" extrusionOk="0">
                  <a:moveTo>
                    <a:pt x="3628" y="0"/>
                  </a:moveTo>
                  <a:cubicBezTo>
                    <a:pt x="3527" y="709"/>
                    <a:pt x="3177" y="1635"/>
                    <a:pt x="2608" y="1635"/>
                  </a:cubicBezTo>
                  <a:cubicBezTo>
                    <a:pt x="2558" y="1635"/>
                    <a:pt x="2507" y="1628"/>
                    <a:pt x="2455" y="1613"/>
                  </a:cubicBezTo>
                  <a:cubicBezTo>
                    <a:pt x="1648" y="1357"/>
                    <a:pt x="732" y="1100"/>
                    <a:pt x="732" y="1100"/>
                  </a:cubicBezTo>
                  <a:lnTo>
                    <a:pt x="732" y="1100"/>
                  </a:lnTo>
                  <a:cubicBezTo>
                    <a:pt x="0" y="2410"/>
                    <a:pt x="485" y="3645"/>
                    <a:pt x="1680" y="3645"/>
                  </a:cubicBezTo>
                  <a:cubicBezTo>
                    <a:pt x="1923" y="3645"/>
                    <a:pt x="2195" y="3594"/>
                    <a:pt x="2491" y="3483"/>
                  </a:cubicBezTo>
                  <a:cubicBezTo>
                    <a:pt x="4215" y="2823"/>
                    <a:pt x="7587" y="1393"/>
                    <a:pt x="7587" y="697"/>
                  </a:cubicBezTo>
                  <a:cubicBezTo>
                    <a:pt x="7587" y="73"/>
                    <a:pt x="4654" y="367"/>
                    <a:pt x="3628" y="0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54"/>
            <p:cNvSpPr/>
            <p:nvPr/>
          </p:nvSpPr>
          <p:spPr>
            <a:xfrm>
              <a:off x="2683125" y="5169825"/>
              <a:ext cx="173250" cy="134300"/>
            </a:xfrm>
            <a:custGeom>
              <a:avLst/>
              <a:gdLst/>
              <a:ahLst/>
              <a:cxnLst/>
              <a:rect l="l" t="t" r="r" b="b"/>
              <a:pathLst>
                <a:path w="6930" h="5372" extrusionOk="0">
                  <a:moveTo>
                    <a:pt x="2091" y="1"/>
                  </a:moveTo>
                  <a:cubicBezTo>
                    <a:pt x="404" y="624"/>
                    <a:pt x="1" y="1907"/>
                    <a:pt x="1614" y="2824"/>
                  </a:cubicBezTo>
                  <a:cubicBezTo>
                    <a:pt x="3171" y="3667"/>
                    <a:pt x="5475" y="5372"/>
                    <a:pt x="6315" y="5372"/>
                  </a:cubicBezTo>
                  <a:cubicBezTo>
                    <a:pt x="6424" y="5372"/>
                    <a:pt x="6508" y="5343"/>
                    <a:pt x="6563" y="5280"/>
                  </a:cubicBezTo>
                  <a:cubicBezTo>
                    <a:pt x="6930" y="4877"/>
                    <a:pt x="5463" y="3007"/>
                    <a:pt x="4877" y="1761"/>
                  </a:cubicBezTo>
                  <a:cubicBezTo>
                    <a:pt x="4806" y="1792"/>
                    <a:pt x="4722" y="1808"/>
                    <a:pt x="4630" y="1808"/>
                  </a:cubicBezTo>
                  <a:cubicBezTo>
                    <a:pt x="4295" y="1808"/>
                    <a:pt x="3861" y="1590"/>
                    <a:pt x="3630" y="1101"/>
                  </a:cubicBezTo>
                  <a:cubicBezTo>
                    <a:pt x="3227" y="367"/>
                    <a:pt x="2091" y="1"/>
                    <a:pt x="2091" y="1"/>
                  </a:cubicBezTo>
                  <a:close/>
                </a:path>
              </a:pathLst>
            </a:custGeom>
            <a:solidFill>
              <a:srgbClr val="020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54"/>
            <p:cNvSpPr/>
            <p:nvPr/>
          </p:nvSpPr>
          <p:spPr>
            <a:xfrm>
              <a:off x="2940675" y="4032450"/>
              <a:ext cx="751550" cy="1011725"/>
            </a:xfrm>
            <a:custGeom>
              <a:avLst/>
              <a:gdLst/>
              <a:ahLst/>
              <a:cxnLst/>
              <a:rect l="l" t="t" r="r" b="b"/>
              <a:pathLst>
                <a:path w="30062" h="40469" extrusionOk="0">
                  <a:moveTo>
                    <a:pt x="15728" y="0"/>
                  </a:moveTo>
                  <a:cubicBezTo>
                    <a:pt x="11475" y="3960"/>
                    <a:pt x="10009" y="17267"/>
                    <a:pt x="10009" y="17267"/>
                  </a:cubicBezTo>
                  <a:cubicBezTo>
                    <a:pt x="5829" y="21483"/>
                    <a:pt x="0" y="31968"/>
                    <a:pt x="0" y="31968"/>
                  </a:cubicBezTo>
                  <a:cubicBezTo>
                    <a:pt x="3850" y="33031"/>
                    <a:pt x="6159" y="37761"/>
                    <a:pt x="14774" y="39813"/>
                  </a:cubicBezTo>
                  <a:cubicBezTo>
                    <a:pt x="16732" y="40269"/>
                    <a:pt x="18702" y="40468"/>
                    <a:pt x="20543" y="40468"/>
                  </a:cubicBezTo>
                  <a:cubicBezTo>
                    <a:pt x="25664" y="40468"/>
                    <a:pt x="29778" y="38925"/>
                    <a:pt x="29805" y="37064"/>
                  </a:cubicBezTo>
                  <a:cubicBezTo>
                    <a:pt x="30062" y="26029"/>
                    <a:pt x="26946" y="12355"/>
                    <a:pt x="26946" y="12355"/>
                  </a:cubicBezTo>
                  <a:lnTo>
                    <a:pt x="26359" y="2457"/>
                  </a:lnTo>
                  <a:lnTo>
                    <a:pt x="157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54"/>
            <p:cNvSpPr/>
            <p:nvPr/>
          </p:nvSpPr>
          <p:spPr>
            <a:xfrm>
              <a:off x="3218375" y="4032450"/>
              <a:ext cx="386775" cy="269475"/>
            </a:xfrm>
            <a:custGeom>
              <a:avLst/>
              <a:gdLst/>
              <a:ahLst/>
              <a:cxnLst/>
              <a:rect l="l" t="t" r="r" b="b"/>
              <a:pathLst>
                <a:path w="15471" h="10779" extrusionOk="0">
                  <a:moveTo>
                    <a:pt x="4620" y="0"/>
                  </a:moveTo>
                  <a:cubicBezTo>
                    <a:pt x="2347" y="2090"/>
                    <a:pt x="880" y="6819"/>
                    <a:pt x="0" y="10779"/>
                  </a:cubicBezTo>
                  <a:cubicBezTo>
                    <a:pt x="1760" y="9019"/>
                    <a:pt x="5903" y="7626"/>
                    <a:pt x="8102" y="7479"/>
                  </a:cubicBezTo>
                  <a:cubicBezTo>
                    <a:pt x="10192" y="7333"/>
                    <a:pt x="13161" y="6929"/>
                    <a:pt x="15471" y="5829"/>
                  </a:cubicBezTo>
                  <a:lnTo>
                    <a:pt x="15251" y="2457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54"/>
            <p:cNvSpPr/>
            <p:nvPr/>
          </p:nvSpPr>
          <p:spPr>
            <a:xfrm>
              <a:off x="2992200" y="3658875"/>
              <a:ext cx="341675" cy="361950"/>
            </a:xfrm>
            <a:custGeom>
              <a:avLst/>
              <a:gdLst/>
              <a:ahLst/>
              <a:cxnLst/>
              <a:rect l="l" t="t" r="r" b="b"/>
              <a:pathLst>
                <a:path w="13667" h="14478" extrusionOk="0">
                  <a:moveTo>
                    <a:pt x="1318" y="1"/>
                  </a:moveTo>
                  <a:cubicBezTo>
                    <a:pt x="1019" y="1"/>
                    <a:pt x="1" y="1568"/>
                    <a:pt x="1752" y="2956"/>
                  </a:cubicBezTo>
                  <a:cubicBezTo>
                    <a:pt x="1752" y="2956"/>
                    <a:pt x="2119" y="7318"/>
                    <a:pt x="2669" y="10508"/>
                  </a:cubicBezTo>
                  <a:cubicBezTo>
                    <a:pt x="3176" y="13339"/>
                    <a:pt x="4962" y="14478"/>
                    <a:pt x="6721" y="14478"/>
                  </a:cubicBezTo>
                  <a:cubicBezTo>
                    <a:pt x="8014" y="14478"/>
                    <a:pt x="9292" y="13863"/>
                    <a:pt x="10037" y="12854"/>
                  </a:cubicBezTo>
                  <a:cubicBezTo>
                    <a:pt x="11834" y="10508"/>
                    <a:pt x="13667" y="7355"/>
                    <a:pt x="13667" y="7355"/>
                  </a:cubicBezTo>
                  <a:lnTo>
                    <a:pt x="8607" y="4239"/>
                  </a:lnTo>
                  <a:lnTo>
                    <a:pt x="6298" y="7978"/>
                  </a:lnTo>
                  <a:lnTo>
                    <a:pt x="2632" y="2442"/>
                  </a:lnTo>
                  <a:cubicBezTo>
                    <a:pt x="2632" y="2442"/>
                    <a:pt x="2705" y="1672"/>
                    <a:pt x="2485" y="1013"/>
                  </a:cubicBezTo>
                  <a:cubicBezTo>
                    <a:pt x="2357" y="550"/>
                    <a:pt x="2138" y="376"/>
                    <a:pt x="2007" y="376"/>
                  </a:cubicBezTo>
                  <a:cubicBezTo>
                    <a:pt x="1950" y="376"/>
                    <a:pt x="1910" y="408"/>
                    <a:pt x="1899" y="463"/>
                  </a:cubicBezTo>
                  <a:cubicBezTo>
                    <a:pt x="1862" y="646"/>
                    <a:pt x="2045" y="756"/>
                    <a:pt x="2009" y="1159"/>
                  </a:cubicBezTo>
                  <a:cubicBezTo>
                    <a:pt x="2009" y="1159"/>
                    <a:pt x="1605" y="756"/>
                    <a:pt x="1385" y="59"/>
                  </a:cubicBezTo>
                  <a:cubicBezTo>
                    <a:pt x="1375" y="20"/>
                    <a:pt x="1351" y="1"/>
                    <a:pt x="1318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54"/>
            <p:cNvSpPr/>
            <p:nvPr/>
          </p:nvSpPr>
          <p:spPr>
            <a:xfrm>
              <a:off x="3133150" y="3764825"/>
              <a:ext cx="74250" cy="115500"/>
            </a:xfrm>
            <a:custGeom>
              <a:avLst/>
              <a:gdLst/>
              <a:ahLst/>
              <a:cxnLst/>
              <a:rect l="l" t="t" r="r" b="b"/>
              <a:pathLst>
                <a:path w="2970" h="4620" fill="none" extrusionOk="0">
                  <a:moveTo>
                    <a:pt x="2969" y="1"/>
                  </a:moveTo>
                  <a:lnTo>
                    <a:pt x="0" y="4620"/>
                  </a:lnTo>
                </a:path>
              </a:pathLst>
            </a:custGeom>
            <a:noFill/>
            <a:ln w="5500" cap="flat" cmpd="sng">
              <a:solidFill>
                <a:schemeClr val="accent4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54"/>
            <p:cNvSpPr/>
            <p:nvPr/>
          </p:nvSpPr>
          <p:spPr>
            <a:xfrm>
              <a:off x="3709625" y="3641800"/>
              <a:ext cx="518750" cy="379800"/>
            </a:xfrm>
            <a:custGeom>
              <a:avLst/>
              <a:gdLst/>
              <a:ahLst/>
              <a:cxnLst/>
              <a:rect l="l" t="t" r="r" b="b"/>
              <a:pathLst>
                <a:path w="20750" h="15192" extrusionOk="0">
                  <a:moveTo>
                    <a:pt x="20418" y="1"/>
                  </a:moveTo>
                  <a:cubicBezTo>
                    <a:pt x="20174" y="1"/>
                    <a:pt x="19934" y="931"/>
                    <a:pt x="19760" y="1036"/>
                  </a:cubicBezTo>
                  <a:cubicBezTo>
                    <a:pt x="19554" y="1139"/>
                    <a:pt x="18316" y="1629"/>
                    <a:pt x="18042" y="1629"/>
                  </a:cubicBezTo>
                  <a:cubicBezTo>
                    <a:pt x="18023" y="1629"/>
                    <a:pt x="18009" y="1627"/>
                    <a:pt x="18000" y="1622"/>
                  </a:cubicBezTo>
                  <a:cubicBezTo>
                    <a:pt x="17854" y="1512"/>
                    <a:pt x="18330" y="339"/>
                    <a:pt x="18147" y="266"/>
                  </a:cubicBezTo>
                  <a:cubicBezTo>
                    <a:pt x="18139" y="262"/>
                    <a:pt x="18130" y="260"/>
                    <a:pt x="18122" y="260"/>
                  </a:cubicBezTo>
                  <a:cubicBezTo>
                    <a:pt x="17895" y="260"/>
                    <a:pt x="17474" y="1594"/>
                    <a:pt x="17121" y="1806"/>
                  </a:cubicBezTo>
                  <a:cubicBezTo>
                    <a:pt x="16791" y="2062"/>
                    <a:pt x="16607" y="2869"/>
                    <a:pt x="16607" y="2869"/>
                  </a:cubicBezTo>
                  <a:lnTo>
                    <a:pt x="7845" y="9907"/>
                  </a:lnTo>
                  <a:lnTo>
                    <a:pt x="3850" y="7121"/>
                  </a:lnTo>
                  <a:lnTo>
                    <a:pt x="0" y="11887"/>
                  </a:lnTo>
                  <a:cubicBezTo>
                    <a:pt x="0" y="11887"/>
                    <a:pt x="2493" y="13427"/>
                    <a:pt x="5499" y="14710"/>
                  </a:cubicBezTo>
                  <a:cubicBezTo>
                    <a:pt x="6282" y="15044"/>
                    <a:pt x="6996" y="15192"/>
                    <a:pt x="7647" y="15192"/>
                  </a:cubicBezTo>
                  <a:cubicBezTo>
                    <a:pt x="9497" y="15192"/>
                    <a:pt x="10848" y="14001"/>
                    <a:pt x="11878" y="12510"/>
                  </a:cubicBezTo>
                  <a:cubicBezTo>
                    <a:pt x="13235" y="10494"/>
                    <a:pt x="17597" y="3639"/>
                    <a:pt x="17597" y="3639"/>
                  </a:cubicBezTo>
                  <a:cubicBezTo>
                    <a:pt x="17597" y="3639"/>
                    <a:pt x="18734" y="3309"/>
                    <a:pt x="19357" y="2685"/>
                  </a:cubicBezTo>
                  <a:cubicBezTo>
                    <a:pt x="19980" y="2062"/>
                    <a:pt x="20750" y="156"/>
                    <a:pt x="20457" y="9"/>
                  </a:cubicBezTo>
                  <a:cubicBezTo>
                    <a:pt x="20444" y="4"/>
                    <a:pt x="20431" y="1"/>
                    <a:pt x="20418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54"/>
            <p:cNvSpPr/>
            <p:nvPr/>
          </p:nvSpPr>
          <p:spPr>
            <a:xfrm>
              <a:off x="3805850" y="3819825"/>
              <a:ext cx="127425" cy="87075"/>
            </a:xfrm>
            <a:custGeom>
              <a:avLst/>
              <a:gdLst/>
              <a:ahLst/>
              <a:cxnLst/>
              <a:rect l="l" t="t" r="r" b="b"/>
              <a:pathLst>
                <a:path w="5097" h="3483" fill="none" extrusionOk="0">
                  <a:moveTo>
                    <a:pt x="1" y="0"/>
                  </a:moveTo>
                  <a:lnTo>
                    <a:pt x="5096" y="3483"/>
                  </a:lnTo>
                </a:path>
              </a:pathLst>
            </a:custGeom>
            <a:noFill/>
            <a:ln w="5500" cap="flat" cmpd="sng">
              <a:solidFill>
                <a:schemeClr val="accent4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54"/>
            <p:cNvSpPr/>
            <p:nvPr/>
          </p:nvSpPr>
          <p:spPr>
            <a:xfrm>
              <a:off x="3189950" y="3574625"/>
              <a:ext cx="661225" cy="584575"/>
            </a:xfrm>
            <a:custGeom>
              <a:avLst/>
              <a:gdLst/>
              <a:ahLst/>
              <a:cxnLst/>
              <a:rect l="l" t="t" r="r" b="b"/>
              <a:pathLst>
                <a:path w="26449" h="23383" extrusionOk="0">
                  <a:moveTo>
                    <a:pt x="9408" y="0"/>
                  </a:moveTo>
                  <a:cubicBezTo>
                    <a:pt x="7165" y="0"/>
                    <a:pt x="4567" y="632"/>
                    <a:pt x="3300" y="2476"/>
                  </a:cubicBezTo>
                  <a:cubicBezTo>
                    <a:pt x="1944" y="4493"/>
                    <a:pt x="1" y="7572"/>
                    <a:pt x="1" y="7572"/>
                  </a:cubicBezTo>
                  <a:cubicBezTo>
                    <a:pt x="844" y="10358"/>
                    <a:pt x="4620" y="11495"/>
                    <a:pt x="4620" y="11495"/>
                  </a:cubicBezTo>
                  <a:cubicBezTo>
                    <a:pt x="4620" y="11495"/>
                    <a:pt x="5390" y="16187"/>
                    <a:pt x="4730" y="17544"/>
                  </a:cubicBezTo>
                  <a:cubicBezTo>
                    <a:pt x="4107" y="18937"/>
                    <a:pt x="5720" y="20696"/>
                    <a:pt x="9423" y="22566"/>
                  </a:cubicBezTo>
                  <a:cubicBezTo>
                    <a:pt x="10630" y="23158"/>
                    <a:pt x="11818" y="23383"/>
                    <a:pt x="12886" y="23383"/>
                  </a:cubicBezTo>
                  <a:cubicBezTo>
                    <a:pt x="15126" y="23383"/>
                    <a:pt x="16836" y="22393"/>
                    <a:pt x="17085" y="21723"/>
                  </a:cubicBezTo>
                  <a:cubicBezTo>
                    <a:pt x="17414" y="20696"/>
                    <a:pt x="18588" y="15161"/>
                    <a:pt x="18588" y="15161"/>
                  </a:cubicBezTo>
                  <a:lnTo>
                    <a:pt x="21081" y="16370"/>
                  </a:lnTo>
                  <a:cubicBezTo>
                    <a:pt x="21222" y="16422"/>
                    <a:pt x="21367" y="16447"/>
                    <a:pt x="21513" y="16447"/>
                  </a:cubicBezTo>
                  <a:cubicBezTo>
                    <a:pt x="23759" y="16447"/>
                    <a:pt x="26449" y="10715"/>
                    <a:pt x="25003" y="9442"/>
                  </a:cubicBezTo>
                  <a:cubicBezTo>
                    <a:pt x="19394" y="4456"/>
                    <a:pt x="16681" y="2733"/>
                    <a:pt x="12869" y="643"/>
                  </a:cubicBezTo>
                  <a:cubicBezTo>
                    <a:pt x="12175" y="268"/>
                    <a:pt x="10867" y="0"/>
                    <a:pt x="9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54"/>
            <p:cNvSpPr/>
            <p:nvPr/>
          </p:nvSpPr>
          <p:spPr>
            <a:xfrm>
              <a:off x="3260525" y="3713500"/>
              <a:ext cx="49525" cy="148500"/>
            </a:xfrm>
            <a:custGeom>
              <a:avLst/>
              <a:gdLst/>
              <a:ahLst/>
              <a:cxnLst/>
              <a:rect l="l" t="t" r="r" b="b"/>
              <a:pathLst>
                <a:path w="1981" h="5940" extrusionOk="0">
                  <a:moveTo>
                    <a:pt x="1980" y="1"/>
                  </a:moveTo>
                  <a:lnTo>
                    <a:pt x="1" y="5133"/>
                  </a:lnTo>
                  <a:cubicBezTo>
                    <a:pt x="991" y="5683"/>
                    <a:pt x="1834" y="5940"/>
                    <a:pt x="1834" y="5940"/>
                  </a:cubicBezTo>
                  <a:cubicBezTo>
                    <a:pt x="1687" y="4033"/>
                    <a:pt x="1980" y="1"/>
                    <a:pt x="19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54"/>
            <p:cNvSpPr/>
            <p:nvPr/>
          </p:nvSpPr>
          <p:spPr>
            <a:xfrm>
              <a:off x="3599650" y="3924300"/>
              <a:ext cx="55925" cy="142075"/>
            </a:xfrm>
            <a:custGeom>
              <a:avLst/>
              <a:gdLst/>
              <a:ahLst/>
              <a:cxnLst/>
              <a:rect l="l" t="t" r="r" b="b"/>
              <a:pathLst>
                <a:path w="2237" h="5683" extrusionOk="0">
                  <a:moveTo>
                    <a:pt x="0" y="1"/>
                  </a:moveTo>
                  <a:lnTo>
                    <a:pt x="1246" y="5683"/>
                  </a:lnTo>
                  <a:cubicBezTo>
                    <a:pt x="1686" y="3740"/>
                    <a:pt x="2236" y="1174"/>
                    <a:pt x="2236" y="117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54"/>
            <p:cNvSpPr/>
            <p:nvPr/>
          </p:nvSpPr>
          <p:spPr>
            <a:xfrm>
              <a:off x="3544650" y="3458725"/>
              <a:ext cx="110925" cy="108250"/>
            </a:xfrm>
            <a:custGeom>
              <a:avLst/>
              <a:gdLst/>
              <a:ahLst/>
              <a:cxnLst/>
              <a:rect l="l" t="t" r="r" b="b"/>
              <a:pathLst>
                <a:path w="4437" h="4330" extrusionOk="0">
                  <a:moveTo>
                    <a:pt x="4180" y="0"/>
                  </a:moveTo>
                  <a:lnTo>
                    <a:pt x="0" y="953"/>
                  </a:lnTo>
                  <a:cubicBezTo>
                    <a:pt x="0" y="953"/>
                    <a:pt x="917" y="3666"/>
                    <a:pt x="2310" y="4253"/>
                  </a:cubicBezTo>
                  <a:cubicBezTo>
                    <a:pt x="2440" y="4305"/>
                    <a:pt x="2560" y="4329"/>
                    <a:pt x="2673" y="4329"/>
                  </a:cubicBezTo>
                  <a:cubicBezTo>
                    <a:pt x="3740" y="4329"/>
                    <a:pt x="4070" y="2200"/>
                    <a:pt x="4070" y="2200"/>
                  </a:cubicBezTo>
                  <a:lnTo>
                    <a:pt x="4436" y="2200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F7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54"/>
            <p:cNvSpPr/>
            <p:nvPr/>
          </p:nvSpPr>
          <p:spPr>
            <a:xfrm>
              <a:off x="3355850" y="3362175"/>
              <a:ext cx="314375" cy="382575"/>
            </a:xfrm>
            <a:custGeom>
              <a:avLst/>
              <a:gdLst/>
              <a:ahLst/>
              <a:cxnLst/>
              <a:rect l="l" t="t" r="r" b="b"/>
              <a:pathLst>
                <a:path w="12575" h="15303" extrusionOk="0">
                  <a:moveTo>
                    <a:pt x="8035" y="1"/>
                  </a:moveTo>
                  <a:cubicBezTo>
                    <a:pt x="7735" y="1"/>
                    <a:pt x="7424" y="49"/>
                    <a:pt x="7112" y="159"/>
                  </a:cubicBezTo>
                  <a:cubicBezTo>
                    <a:pt x="5426" y="783"/>
                    <a:pt x="4840" y="2726"/>
                    <a:pt x="4326" y="4669"/>
                  </a:cubicBezTo>
                  <a:cubicBezTo>
                    <a:pt x="3813" y="6648"/>
                    <a:pt x="3007" y="7711"/>
                    <a:pt x="1503" y="9105"/>
                  </a:cubicBezTo>
                  <a:cubicBezTo>
                    <a:pt x="0" y="10498"/>
                    <a:pt x="110" y="13174"/>
                    <a:pt x="3373" y="14714"/>
                  </a:cubicBezTo>
                  <a:cubicBezTo>
                    <a:pt x="4250" y="15127"/>
                    <a:pt x="5047" y="15303"/>
                    <a:pt x="5760" y="15303"/>
                  </a:cubicBezTo>
                  <a:cubicBezTo>
                    <a:pt x="7703" y="15303"/>
                    <a:pt x="9025" y="14001"/>
                    <a:pt x="9642" y="12661"/>
                  </a:cubicBezTo>
                  <a:cubicBezTo>
                    <a:pt x="10522" y="10864"/>
                    <a:pt x="10009" y="8151"/>
                    <a:pt x="9862" y="7162"/>
                  </a:cubicBezTo>
                  <a:cubicBezTo>
                    <a:pt x="9715" y="6172"/>
                    <a:pt x="9972" y="4889"/>
                    <a:pt x="10449" y="4815"/>
                  </a:cubicBezTo>
                  <a:cubicBezTo>
                    <a:pt x="10475" y="4809"/>
                    <a:pt x="10499" y="4806"/>
                    <a:pt x="10522" y="4806"/>
                  </a:cubicBezTo>
                  <a:cubicBezTo>
                    <a:pt x="10921" y="4806"/>
                    <a:pt x="10888" y="5658"/>
                    <a:pt x="10888" y="5658"/>
                  </a:cubicBezTo>
                  <a:cubicBezTo>
                    <a:pt x="10888" y="5658"/>
                    <a:pt x="11585" y="5145"/>
                    <a:pt x="11805" y="4412"/>
                  </a:cubicBezTo>
                  <a:cubicBezTo>
                    <a:pt x="12575" y="2029"/>
                    <a:pt x="10632" y="1479"/>
                    <a:pt x="10632" y="1479"/>
                  </a:cubicBezTo>
                  <a:cubicBezTo>
                    <a:pt x="10424" y="885"/>
                    <a:pt x="9323" y="1"/>
                    <a:pt x="80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3" name="Google Shape;6993;p54"/>
          <p:cNvSpPr txBox="1">
            <a:spLocks noGrp="1"/>
          </p:cNvSpPr>
          <p:nvPr>
            <p:ph type="subTitle" idx="2"/>
          </p:nvPr>
        </p:nvSpPr>
        <p:spPr>
          <a:xfrm>
            <a:off x="5092600" y="1423138"/>
            <a:ext cx="2563200" cy="2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Manejo de archivos</a:t>
            </a:r>
            <a:endParaRPr dirty="0"/>
          </a:p>
        </p:txBody>
      </p:sp>
      <p:sp>
        <p:nvSpPr>
          <p:cNvPr id="6994" name="Google Shape;6994;p54"/>
          <p:cNvSpPr txBox="1">
            <a:spLocks noGrp="1"/>
          </p:cNvSpPr>
          <p:nvPr>
            <p:ph type="subTitle" idx="3"/>
          </p:nvPr>
        </p:nvSpPr>
        <p:spPr>
          <a:xfrm>
            <a:off x="5092600" y="3737000"/>
            <a:ext cx="3026400" cy="3387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Crear un GIT.</a:t>
            </a:r>
            <a:endParaRPr dirty="0"/>
          </a:p>
        </p:txBody>
      </p:sp>
      <p:sp>
        <p:nvSpPr>
          <p:cNvPr id="6995" name="Google Shape;6995;p54"/>
          <p:cNvSpPr txBox="1">
            <a:spLocks noGrp="1"/>
          </p:cNvSpPr>
          <p:nvPr>
            <p:ph type="subTitle" idx="4"/>
          </p:nvPr>
        </p:nvSpPr>
        <p:spPr>
          <a:xfrm>
            <a:off x="5092600" y="3458125"/>
            <a:ext cx="2563200" cy="2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</a:t>
            </a:r>
            <a:endParaRPr dirty="0"/>
          </a:p>
        </p:txBody>
      </p:sp>
      <p:sp>
        <p:nvSpPr>
          <p:cNvPr id="6996" name="Google Shape;6996;p54"/>
          <p:cNvSpPr txBox="1">
            <a:spLocks noGrp="1"/>
          </p:cNvSpPr>
          <p:nvPr>
            <p:ph type="subTitle" idx="5"/>
          </p:nvPr>
        </p:nvSpPr>
        <p:spPr>
          <a:xfrm>
            <a:off x="5092600" y="2725538"/>
            <a:ext cx="30264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Diccionarios cuyos valores son matrices.</a:t>
            </a:r>
            <a:endParaRPr dirty="0"/>
          </a:p>
        </p:txBody>
      </p:sp>
      <p:sp>
        <p:nvSpPr>
          <p:cNvPr id="6997" name="Google Shape;6997;p54"/>
          <p:cNvSpPr txBox="1">
            <a:spLocks noGrp="1"/>
          </p:cNvSpPr>
          <p:nvPr>
            <p:ph type="subTitle" idx="6"/>
          </p:nvPr>
        </p:nvSpPr>
        <p:spPr>
          <a:xfrm>
            <a:off x="5092600" y="2446663"/>
            <a:ext cx="2729824" cy="2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Listas en diccionarios</a:t>
            </a: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79F3E00-E5E5-417B-AFA5-A152E5EC2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000" y="97893"/>
            <a:ext cx="1146147" cy="1286367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2B83B131-EF24-4E3C-BFF7-F02835BF43FD}"/>
              </a:ext>
            </a:extLst>
          </p:cNvPr>
          <p:cNvSpPr/>
          <p:nvPr/>
        </p:nvSpPr>
        <p:spPr>
          <a:xfrm>
            <a:off x="4955393" y="1562720"/>
            <a:ext cx="109770" cy="9219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552A1948-644B-45FB-8608-9802AA3F5A07}"/>
              </a:ext>
            </a:extLst>
          </p:cNvPr>
          <p:cNvSpPr/>
          <p:nvPr/>
        </p:nvSpPr>
        <p:spPr>
          <a:xfrm>
            <a:off x="4958978" y="2565391"/>
            <a:ext cx="109770" cy="9219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54FFB341-8580-49DB-9D20-293B213AFDC3}"/>
              </a:ext>
            </a:extLst>
          </p:cNvPr>
          <p:cNvSpPr/>
          <p:nvPr/>
        </p:nvSpPr>
        <p:spPr>
          <a:xfrm>
            <a:off x="4950847" y="3544748"/>
            <a:ext cx="109770" cy="9219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2" name="Google Shape;6994;p54">
            <a:extLst>
              <a:ext uri="{FF2B5EF4-FFF2-40B4-BE49-F238E27FC236}">
                <a16:creationId xmlns:a16="http://schemas.microsoft.com/office/drawing/2014/main" id="{71036BAE-6E18-45C5-B8C7-2FD1AA5126C8}"/>
              </a:ext>
            </a:extLst>
          </p:cNvPr>
          <p:cNvSpPr txBox="1">
            <a:spLocks/>
          </p:cNvSpPr>
          <p:nvPr/>
        </p:nvSpPr>
        <p:spPr>
          <a:xfrm>
            <a:off x="5081732" y="1721295"/>
            <a:ext cx="30264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-Regular"/>
              <a:buNone/>
              <a:defRPr sz="1400" b="0" i="0" u="none" strike="noStrike" cap="none">
                <a:solidFill>
                  <a:schemeClr val="lt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/>
            <a:r>
              <a:rPr lang="en-US" dirty="0" err="1"/>
              <a:t>Encontrar</a:t>
            </a:r>
            <a:r>
              <a:rPr lang="en-US" dirty="0"/>
              <a:t> y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JSON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32" name="Google Shape;4832;p44"/>
          <p:cNvCxnSpPr>
            <a:stCxn id="4833" idx="2"/>
            <a:endCxn id="4834" idx="5"/>
          </p:cNvCxnSpPr>
          <p:nvPr/>
        </p:nvCxnSpPr>
        <p:spPr>
          <a:xfrm rot="10800000" flipH="1">
            <a:off x="4275183" y="3189151"/>
            <a:ext cx="720000" cy="54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5" name="Google Shape;4835;p44"/>
          <p:cNvCxnSpPr>
            <a:stCxn id="4836" idx="2"/>
            <a:endCxn id="4834" idx="7"/>
          </p:cNvCxnSpPr>
          <p:nvPr/>
        </p:nvCxnSpPr>
        <p:spPr>
          <a:xfrm>
            <a:off x="4275183" y="2081125"/>
            <a:ext cx="720000" cy="44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7" name="Google Shape;4837;p44"/>
          <p:cNvCxnSpPr>
            <a:stCxn id="4836" idx="4"/>
            <a:endCxn id="4833" idx="0"/>
          </p:cNvCxnSpPr>
          <p:nvPr/>
        </p:nvCxnSpPr>
        <p:spPr>
          <a:xfrm>
            <a:off x="3838885" y="2517368"/>
            <a:ext cx="0" cy="77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38" name="Google Shape;4838;p44"/>
          <p:cNvGrpSpPr/>
          <p:nvPr/>
        </p:nvGrpSpPr>
        <p:grpSpPr>
          <a:xfrm flipH="1">
            <a:off x="3289377" y="1531640"/>
            <a:ext cx="1099029" cy="1098892"/>
            <a:chOff x="4595100" y="1295150"/>
            <a:chExt cx="1373100" cy="1373100"/>
          </a:xfrm>
        </p:grpSpPr>
        <p:sp>
          <p:nvSpPr>
            <p:cNvPr id="4839" name="Google Shape;4839;p44"/>
            <p:cNvSpPr/>
            <p:nvPr/>
          </p:nvSpPr>
          <p:spPr>
            <a:xfrm>
              <a:off x="4595100" y="1295150"/>
              <a:ext cx="1373100" cy="137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44"/>
            <p:cNvSpPr/>
            <p:nvPr/>
          </p:nvSpPr>
          <p:spPr>
            <a:xfrm>
              <a:off x="4736558" y="1436648"/>
              <a:ext cx="1090200" cy="109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0" name="Google Shape;4840;p44"/>
          <p:cNvSpPr txBox="1">
            <a:spLocks noGrp="1"/>
          </p:cNvSpPr>
          <p:nvPr>
            <p:ph type="title"/>
          </p:nvPr>
        </p:nvSpPr>
        <p:spPr>
          <a:xfrm>
            <a:off x="1071144" y="530514"/>
            <a:ext cx="71436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Aprendizajes</a:t>
            </a:r>
            <a:endParaRPr dirty="0"/>
          </a:p>
        </p:txBody>
      </p:sp>
      <p:sp>
        <p:nvSpPr>
          <p:cNvPr id="4841" name="Google Shape;4841;p44"/>
          <p:cNvSpPr txBox="1">
            <a:spLocks noGrp="1"/>
          </p:cNvSpPr>
          <p:nvPr>
            <p:ph type="subTitle" idx="4294967295"/>
          </p:nvPr>
        </p:nvSpPr>
        <p:spPr>
          <a:xfrm>
            <a:off x="6030144" y="2792650"/>
            <a:ext cx="2184600" cy="3903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Organización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Manejo de funciones</a:t>
            </a:r>
            <a:endParaRPr sz="1400" dirty="0"/>
          </a:p>
        </p:txBody>
      </p:sp>
      <p:sp>
        <p:nvSpPr>
          <p:cNvPr id="4842" name="Google Shape;4842;p44"/>
          <p:cNvSpPr txBox="1">
            <a:spLocks noGrp="1"/>
          </p:cNvSpPr>
          <p:nvPr>
            <p:ph type="subTitle" idx="4294967295"/>
          </p:nvPr>
        </p:nvSpPr>
        <p:spPr>
          <a:xfrm>
            <a:off x="6030130" y="2437563"/>
            <a:ext cx="1635943" cy="2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Abstracción</a:t>
            </a:r>
            <a:endParaRPr dirty="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843" name="Google Shape;4843;p44"/>
          <p:cNvSpPr txBox="1">
            <a:spLocks noGrp="1"/>
          </p:cNvSpPr>
          <p:nvPr>
            <p:ph type="subTitle" idx="4294967295"/>
          </p:nvPr>
        </p:nvSpPr>
        <p:spPr>
          <a:xfrm>
            <a:off x="929256" y="1955775"/>
            <a:ext cx="2184600" cy="407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Su importancia</a:t>
            </a:r>
            <a:endParaRPr sz="1400" dirty="0"/>
          </a:p>
        </p:txBody>
      </p:sp>
      <p:sp>
        <p:nvSpPr>
          <p:cNvPr id="4844" name="Google Shape;4844;p44"/>
          <p:cNvSpPr txBox="1">
            <a:spLocks noGrp="1"/>
          </p:cNvSpPr>
          <p:nvPr>
            <p:ph type="subTitle" idx="4294967295"/>
          </p:nvPr>
        </p:nvSpPr>
        <p:spPr>
          <a:xfrm>
            <a:off x="1492956" y="1600688"/>
            <a:ext cx="1620900" cy="2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Practica</a:t>
            </a:r>
            <a:endParaRPr dirty="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845" name="Google Shape;4845;p44"/>
          <p:cNvSpPr txBox="1">
            <a:spLocks noGrp="1"/>
          </p:cNvSpPr>
          <p:nvPr>
            <p:ph type="subTitle" idx="4294967295"/>
          </p:nvPr>
        </p:nvSpPr>
        <p:spPr>
          <a:xfrm>
            <a:off x="929256" y="3669038"/>
            <a:ext cx="21846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dirty="0"/>
              <a:t>Herramientas de ayuda</a:t>
            </a:r>
            <a:endParaRPr sz="1400" dirty="0"/>
          </a:p>
        </p:txBody>
      </p:sp>
      <p:sp>
        <p:nvSpPr>
          <p:cNvPr id="4846" name="Google Shape;4846;p44"/>
          <p:cNvSpPr txBox="1">
            <a:spLocks noGrp="1"/>
          </p:cNvSpPr>
          <p:nvPr>
            <p:ph type="subTitle" idx="4294967295"/>
          </p:nvPr>
        </p:nvSpPr>
        <p:spPr>
          <a:xfrm>
            <a:off x="1360967" y="3313963"/>
            <a:ext cx="1752889" cy="2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Visual Studio</a:t>
            </a:r>
            <a:endParaRPr dirty="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grpSp>
        <p:nvGrpSpPr>
          <p:cNvPr id="4847" name="Google Shape;4847;p44"/>
          <p:cNvGrpSpPr/>
          <p:nvPr/>
        </p:nvGrpSpPr>
        <p:grpSpPr>
          <a:xfrm flipH="1">
            <a:off x="3289377" y="3182967"/>
            <a:ext cx="1099029" cy="1098892"/>
            <a:chOff x="4595100" y="3115850"/>
            <a:chExt cx="1373100" cy="1373100"/>
          </a:xfrm>
        </p:grpSpPr>
        <p:sp>
          <p:nvSpPr>
            <p:cNvPr id="4848" name="Google Shape;4848;p44"/>
            <p:cNvSpPr/>
            <p:nvPr/>
          </p:nvSpPr>
          <p:spPr>
            <a:xfrm>
              <a:off x="4595100" y="3115850"/>
              <a:ext cx="1373100" cy="137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4"/>
            <p:cNvSpPr/>
            <p:nvPr/>
          </p:nvSpPr>
          <p:spPr>
            <a:xfrm>
              <a:off x="4736558" y="3257348"/>
              <a:ext cx="1090200" cy="109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9" name="Google Shape;4849;p44"/>
          <p:cNvGrpSpPr/>
          <p:nvPr/>
        </p:nvGrpSpPr>
        <p:grpSpPr>
          <a:xfrm flipH="1">
            <a:off x="4735058" y="2262628"/>
            <a:ext cx="1186770" cy="1186770"/>
            <a:chOff x="3051550" y="2166300"/>
            <a:chExt cx="1373100" cy="1373100"/>
          </a:xfrm>
        </p:grpSpPr>
        <p:sp>
          <p:nvSpPr>
            <p:cNvPr id="4850" name="Google Shape;4850;p44"/>
            <p:cNvSpPr/>
            <p:nvPr/>
          </p:nvSpPr>
          <p:spPr>
            <a:xfrm>
              <a:off x="3051550" y="2166300"/>
              <a:ext cx="1373100" cy="13731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4"/>
            <p:cNvSpPr/>
            <p:nvPr/>
          </p:nvSpPr>
          <p:spPr>
            <a:xfrm>
              <a:off x="3193008" y="2307798"/>
              <a:ext cx="1090200" cy="109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2C9736C3-73E1-4AE7-B990-B4BF7785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816" y="176377"/>
            <a:ext cx="1158340" cy="1286367"/>
          </a:xfrm>
          <a:prstGeom prst="rect">
            <a:avLst/>
          </a:prstGeom>
        </p:spPr>
      </p:pic>
      <p:grpSp>
        <p:nvGrpSpPr>
          <p:cNvPr id="113" name="Google Shape;7127;p56">
            <a:extLst>
              <a:ext uri="{FF2B5EF4-FFF2-40B4-BE49-F238E27FC236}">
                <a16:creationId xmlns:a16="http://schemas.microsoft.com/office/drawing/2014/main" id="{F807D499-1B71-47D2-A6ED-B5601590787B}"/>
              </a:ext>
            </a:extLst>
          </p:cNvPr>
          <p:cNvGrpSpPr/>
          <p:nvPr/>
        </p:nvGrpSpPr>
        <p:grpSpPr>
          <a:xfrm>
            <a:off x="3668406" y="1798650"/>
            <a:ext cx="364042" cy="564949"/>
            <a:chOff x="1087997" y="1258150"/>
            <a:chExt cx="384619" cy="596883"/>
          </a:xfrm>
        </p:grpSpPr>
        <p:sp>
          <p:nvSpPr>
            <p:cNvPr id="114" name="Google Shape;7128;p56">
              <a:extLst>
                <a:ext uri="{FF2B5EF4-FFF2-40B4-BE49-F238E27FC236}">
                  <a16:creationId xmlns:a16="http://schemas.microsoft.com/office/drawing/2014/main" id="{34ECF056-220E-41F7-81D1-FB011DC6443E}"/>
                </a:ext>
              </a:extLst>
            </p:cNvPr>
            <p:cNvSpPr/>
            <p:nvPr/>
          </p:nvSpPr>
          <p:spPr>
            <a:xfrm>
              <a:off x="1087997" y="1500820"/>
              <a:ext cx="222342" cy="354214"/>
            </a:xfrm>
            <a:custGeom>
              <a:avLst/>
              <a:gdLst/>
              <a:ahLst/>
              <a:cxnLst/>
              <a:rect l="l" t="t" r="r" b="b"/>
              <a:pathLst>
                <a:path w="13104" h="20876" extrusionOk="0">
                  <a:moveTo>
                    <a:pt x="7047" y="0"/>
                  </a:moveTo>
                  <a:lnTo>
                    <a:pt x="1" y="19441"/>
                  </a:lnTo>
                  <a:lnTo>
                    <a:pt x="4227" y="16858"/>
                  </a:lnTo>
                  <a:lnTo>
                    <a:pt x="6063" y="20875"/>
                  </a:lnTo>
                  <a:lnTo>
                    <a:pt x="13104" y="1435"/>
                  </a:lnTo>
                  <a:lnTo>
                    <a:pt x="7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129;p56">
              <a:extLst>
                <a:ext uri="{FF2B5EF4-FFF2-40B4-BE49-F238E27FC236}">
                  <a16:creationId xmlns:a16="http://schemas.microsoft.com/office/drawing/2014/main" id="{5CD6C618-8F59-40DE-B41D-27B3A65C1ACE}"/>
                </a:ext>
              </a:extLst>
            </p:cNvPr>
            <p:cNvSpPr/>
            <p:nvPr/>
          </p:nvSpPr>
          <p:spPr>
            <a:xfrm>
              <a:off x="1274605" y="1457722"/>
              <a:ext cx="198011" cy="272345"/>
            </a:xfrm>
            <a:custGeom>
              <a:avLst/>
              <a:gdLst/>
              <a:ahLst/>
              <a:cxnLst/>
              <a:rect l="l" t="t" r="r" b="b"/>
              <a:pathLst>
                <a:path w="11670" h="16051" extrusionOk="0">
                  <a:moveTo>
                    <a:pt x="4882" y="1"/>
                  </a:moveTo>
                  <a:lnTo>
                    <a:pt x="1" y="6514"/>
                  </a:lnTo>
                  <a:lnTo>
                    <a:pt x="6794" y="16050"/>
                  </a:lnTo>
                  <a:lnTo>
                    <a:pt x="8080" y="11175"/>
                  </a:lnTo>
                  <a:lnTo>
                    <a:pt x="11670" y="9537"/>
                  </a:lnTo>
                  <a:lnTo>
                    <a:pt x="4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130;p56">
              <a:extLst>
                <a:ext uri="{FF2B5EF4-FFF2-40B4-BE49-F238E27FC236}">
                  <a16:creationId xmlns:a16="http://schemas.microsoft.com/office/drawing/2014/main" id="{0AB8E819-95A1-424A-8B67-CFB0EB33F186}"/>
                </a:ext>
              </a:extLst>
            </p:cNvPr>
            <p:cNvSpPr/>
            <p:nvPr/>
          </p:nvSpPr>
          <p:spPr>
            <a:xfrm>
              <a:off x="1159532" y="1258150"/>
              <a:ext cx="262827" cy="355893"/>
            </a:xfrm>
            <a:custGeom>
              <a:avLst/>
              <a:gdLst/>
              <a:ahLst/>
              <a:cxnLst/>
              <a:rect l="l" t="t" r="r" b="b"/>
              <a:pathLst>
                <a:path w="15490" h="20975" extrusionOk="0">
                  <a:moveTo>
                    <a:pt x="10641" y="1"/>
                  </a:moveTo>
                  <a:lnTo>
                    <a:pt x="8393" y="1298"/>
                  </a:lnTo>
                  <a:lnTo>
                    <a:pt x="6574" y="589"/>
                  </a:lnTo>
                  <a:lnTo>
                    <a:pt x="4760" y="3397"/>
                  </a:lnTo>
                  <a:lnTo>
                    <a:pt x="2512" y="4695"/>
                  </a:lnTo>
                  <a:lnTo>
                    <a:pt x="1820" y="7943"/>
                  </a:lnTo>
                  <a:lnTo>
                    <a:pt x="0" y="10752"/>
                  </a:lnTo>
                  <a:lnTo>
                    <a:pt x="698" y="13203"/>
                  </a:lnTo>
                  <a:lnTo>
                    <a:pt x="0" y="16451"/>
                  </a:lnTo>
                  <a:lnTo>
                    <a:pt x="1820" y="17160"/>
                  </a:lnTo>
                  <a:lnTo>
                    <a:pt x="2512" y="19606"/>
                  </a:lnTo>
                  <a:lnTo>
                    <a:pt x="4848" y="20975"/>
                  </a:lnTo>
                  <a:lnTo>
                    <a:pt x="15489" y="4530"/>
                  </a:lnTo>
                  <a:lnTo>
                    <a:pt x="13153" y="3161"/>
                  </a:lnTo>
                  <a:lnTo>
                    <a:pt x="12977" y="136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131;p56">
              <a:extLst>
                <a:ext uri="{FF2B5EF4-FFF2-40B4-BE49-F238E27FC236}">
                  <a16:creationId xmlns:a16="http://schemas.microsoft.com/office/drawing/2014/main" id="{EA5AB4EF-4E96-498B-8FF4-644C67ED5373}"/>
                </a:ext>
              </a:extLst>
            </p:cNvPr>
            <p:cNvSpPr/>
            <p:nvPr/>
          </p:nvSpPr>
          <p:spPr>
            <a:xfrm>
              <a:off x="1199168" y="1281379"/>
              <a:ext cx="223190" cy="332665"/>
            </a:xfrm>
            <a:custGeom>
              <a:avLst/>
              <a:gdLst/>
              <a:ahLst/>
              <a:cxnLst/>
              <a:rect l="l" t="t" r="r" b="b"/>
              <a:pathLst>
                <a:path w="13154" h="19606" extrusionOk="0">
                  <a:moveTo>
                    <a:pt x="10641" y="0"/>
                  </a:moveTo>
                  <a:lnTo>
                    <a:pt x="8393" y="1297"/>
                  </a:lnTo>
                  <a:lnTo>
                    <a:pt x="6574" y="588"/>
                  </a:lnTo>
                  <a:lnTo>
                    <a:pt x="4760" y="3397"/>
                  </a:lnTo>
                  <a:lnTo>
                    <a:pt x="2512" y="4694"/>
                  </a:lnTo>
                  <a:lnTo>
                    <a:pt x="1820" y="7942"/>
                  </a:lnTo>
                  <a:lnTo>
                    <a:pt x="0" y="10751"/>
                  </a:lnTo>
                  <a:lnTo>
                    <a:pt x="698" y="13197"/>
                  </a:lnTo>
                  <a:lnTo>
                    <a:pt x="0" y="16451"/>
                  </a:lnTo>
                  <a:lnTo>
                    <a:pt x="1820" y="17160"/>
                  </a:lnTo>
                  <a:lnTo>
                    <a:pt x="2512" y="19606"/>
                  </a:lnTo>
                  <a:lnTo>
                    <a:pt x="4760" y="18309"/>
                  </a:lnTo>
                  <a:lnTo>
                    <a:pt x="6574" y="19023"/>
                  </a:lnTo>
                  <a:lnTo>
                    <a:pt x="8393" y="16215"/>
                  </a:lnTo>
                  <a:lnTo>
                    <a:pt x="10641" y="14917"/>
                  </a:lnTo>
                  <a:lnTo>
                    <a:pt x="11334" y="11664"/>
                  </a:lnTo>
                  <a:lnTo>
                    <a:pt x="13153" y="8855"/>
                  </a:lnTo>
                  <a:lnTo>
                    <a:pt x="12455" y="6409"/>
                  </a:lnTo>
                  <a:lnTo>
                    <a:pt x="13153" y="3161"/>
                  </a:lnTo>
                  <a:lnTo>
                    <a:pt x="11334" y="2452"/>
                  </a:lnTo>
                  <a:lnTo>
                    <a:pt x="10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132;p56">
              <a:extLst>
                <a:ext uri="{FF2B5EF4-FFF2-40B4-BE49-F238E27FC236}">
                  <a16:creationId xmlns:a16="http://schemas.microsoft.com/office/drawing/2014/main" id="{CD59D843-6F16-4859-B49E-A1C83507612E}"/>
                </a:ext>
              </a:extLst>
            </p:cNvPr>
            <p:cNvSpPr/>
            <p:nvPr/>
          </p:nvSpPr>
          <p:spPr>
            <a:xfrm>
              <a:off x="1240857" y="1346653"/>
              <a:ext cx="139812" cy="202117"/>
            </a:xfrm>
            <a:custGeom>
              <a:avLst/>
              <a:gdLst/>
              <a:ahLst/>
              <a:cxnLst/>
              <a:rect l="l" t="t" r="r" b="b"/>
              <a:pathLst>
                <a:path w="8240" h="11912" extrusionOk="0">
                  <a:moveTo>
                    <a:pt x="4117" y="1"/>
                  </a:moveTo>
                  <a:lnTo>
                    <a:pt x="2847" y="4172"/>
                  </a:lnTo>
                  <a:lnTo>
                    <a:pt x="0" y="6365"/>
                  </a:lnTo>
                  <a:lnTo>
                    <a:pt x="2061" y="7855"/>
                  </a:lnTo>
                  <a:lnTo>
                    <a:pt x="1572" y="11911"/>
                  </a:lnTo>
                  <a:lnTo>
                    <a:pt x="1572" y="11911"/>
                  </a:lnTo>
                  <a:lnTo>
                    <a:pt x="4117" y="8663"/>
                  </a:lnTo>
                  <a:lnTo>
                    <a:pt x="6662" y="8976"/>
                  </a:lnTo>
                  <a:lnTo>
                    <a:pt x="6178" y="5475"/>
                  </a:lnTo>
                  <a:lnTo>
                    <a:pt x="8239" y="1611"/>
                  </a:lnTo>
                  <a:lnTo>
                    <a:pt x="8239" y="1611"/>
                  </a:lnTo>
                  <a:lnTo>
                    <a:pt x="5392" y="2705"/>
                  </a:lnTo>
                  <a:lnTo>
                    <a:pt x="41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133;p56">
              <a:extLst>
                <a:ext uri="{FF2B5EF4-FFF2-40B4-BE49-F238E27FC236}">
                  <a16:creationId xmlns:a16="http://schemas.microsoft.com/office/drawing/2014/main" id="{C13BB457-CB11-4057-9580-CF04822CCD90}"/>
                </a:ext>
              </a:extLst>
            </p:cNvPr>
            <p:cNvSpPr/>
            <p:nvPr/>
          </p:nvSpPr>
          <p:spPr>
            <a:xfrm>
              <a:off x="1159532" y="1482155"/>
              <a:ext cx="51496" cy="78356"/>
            </a:xfrm>
            <a:custGeom>
              <a:avLst/>
              <a:gdLst/>
              <a:ahLst/>
              <a:cxnLst/>
              <a:rect l="l" t="t" r="r" b="b"/>
              <a:pathLst>
                <a:path w="3035" h="4618" extrusionOk="0">
                  <a:moveTo>
                    <a:pt x="693" y="1"/>
                  </a:moveTo>
                  <a:lnTo>
                    <a:pt x="0" y="3249"/>
                  </a:lnTo>
                  <a:lnTo>
                    <a:pt x="2336" y="4618"/>
                  </a:lnTo>
                  <a:lnTo>
                    <a:pt x="3034" y="136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134;p56">
              <a:extLst>
                <a:ext uri="{FF2B5EF4-FFF2-40B4-BE49-F238E27FC236}">
                  <a16:creationId xmlns:a16="http://schemas.microsoft.com/office/drawing/2014/main" id="{E0057DFB-83F3-4BD0-9BA1-B84C4DCA0EB6}"/>
                </a:ext>
              </a:extLst>
            </p:cNvPr>
            <p:cNvSpPr/>
            <p:nvPr/>
          </p:nvSpPr>
          <p:spPr>
            <a:xfrm>
              <a:off x="1159532" y="1440568"/>
              <a:ext cx="51496" cy="64748"/>
            </a:xfrm>
            <a:custGeom>
              <a:avLst/>
              <a:gdLst/>
              <a:ahLst/>
              <a:cxnLst/>
              <a:rect l="l" t="t" r="r" b="b"/>
              <a:pathLst>
                <a:path w="3035" h="3816" extrusionOk="0">
                  <a:moveTo>
                    <a:pt x="0" y="1"/>
                  </a:moveTo>
                  <a:lnTo>
                    <a:pt x="693" y="2452"/>
                  </a:lnTo>
                  <a:lnTo>
                    <a:pt x="3034" y="3815"/>
                  </a:lnTo>
                  <a:lnTo>
                    <a:pt x="3034" y="3815"/>
                  </a:lnTo>
                  <a:lnTo>
                    <a:pt x="2336" y="13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135;p56">
              <a:extLst>
                <a:ext uri="{FF2B5EF4-FFF2-40B4-BE49-F238E27FC236}">
                  <a16:creationId xmlns:a16="http://schemas.microsoft.com/office/drawing/2014/main" id="{DD6168ED-55BF-452C-9E50-32944FF230B4}"/>
                </a:ext>
              </a:extLst>
            </p:cNvPr>
            <p:cNvSpPr/>
            <p:nvPr/>
          </p:nvSpPr>
          <p:spPr>
            <a:xfrm>
              <a:off x="1190396" y="1337796"/>
              <a:ext cx="51412" cy="78356"/>
            </a:xfrm>
            <a:custGeom>
              <a:avLst/>
              <a:gdLst/>
              <a:ahLst/>
              <a:cxnLst/>
              <a:rect l="l" t="t" r="r" b="b"/>
              <a:pathLst>
                <a:path w="3030" h="4618" extrusionOk="0">
                  <a:moveTo>
                    <a:pt x="693" y="1"/>
                  </a:moveTo>
                  <a:lnTo>
                    <a:pt x="1" y="3249"/>
                  </a:lnTo>
                  <a:lnTo>
                    <a:pt x="2337" y="4617"/>
                  </a:lnTo>
                  <a:lnTo>
                    <a:pt x="3029" y="1369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136;p56">
              <a:extLst>
                <a:ext uri="{FF2B5EF4-FFF2-40B4-BE49-F238E27FC236}">
                  <a16:creationId xmlns:a16="http://schemas.microsoft.com/office/drawing/2014/main" id="{5F4EC463-C86A-4C50-ACF7-B0C2C1D881D0}"/>
                </a:ext>
              </a:extLst>
            </p:cNvPr>
            <p:cNvSpPr/>
            <p:nvPr/>
          </p:nvSpPr>
          <p:spPr>
            <a:xfrm>
              <a:off x="1240297" y="1268127"/>
              <a:ext cx="70415" cy="70890"/>
            </a:xfrm>
            <a:custGeom>
              <a:avLst/>
              <a:gdLst/>
              <a:ahLst/>
              <a:cxnLst/>
              <a:rect l="l" t="t" r="r" b="b"/>
              <a:pathLst>
                <a:path w="4150" h="4178" extrusionOk="0">
                  <a:moveTo>
                    <a:pt x="1814" y="1"/>
                  </a:moveTo>
                  <a:lnTo>
                    <a:pt x="0" y="2809"/>
                  </a:lnTo>
                  <a:lnTo>
                    <a:pt x="2336" y="4178"/>
                  </a:lnTo>
                  <a:lnTo>
                    <a:pt x="4150" y="1369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137;p56">
              <a:extLst>
                <a:ext uri="{FF2B5EF4-FFF2-40B4-BE49-F238E27FC236}">
                  <a16:creationId xmlns:a16="http://schemas.microsoft.com/office/drawing/2014/main" id="{D2C149D9-7AC9-4DCF-B441-A78CD55E1C33}"/>
                </a:ext>
              </a:extLst>
            </p:cNvPr>
            <p:cNvSpPr/>
            <p:nvPr/>
          </p:nvSpPr>
          <p:spPr>
            <a:xfrm>
              <a:off x="1301940" y="1258150"/>
              <a:ext cx="77796" cy="45252"/>
            </a:xfrm>
            <a:custGeom>
              <a:avLst/>
              <a:gdLst/>
              <a:ahLst/>
              <a:cxnLst/>
              <a:rect l="l" t="t" r="r" b="b"/>
              <a:pathLst>
                <a:path w="4585" h="2667" extrusionOk="0">
                  <a:moveTo>
                    <a:pt x="2248" y="1"/>
                  </a:moveTo>
                  <a:lnTo>
                    <a:pt x="0" y="1298"/>
                  </a:lnTo>
                  <a:lnTo>
                    <a:pt x="2336" y="2666"/>
                  </a:lnTo>
                  <a:lnTo>
                    <a:pt x="4584" y="1369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7957;p57">
            <a:extLst>
              <a:ext uri="{FF2B5EF4-FFF2-40B4-BE49-F238E27FC236}">
                <a16:creationId xmlns:a16="http://schemas.microsoft.com/office/drawing/2014/main" id="{A12517F6-A932-4E4A-937D-315BF8348B28}"/>
              </a:ext>
            </a:extLst>
          </p:cNvPr>
          <p:cNvGrpSpPr/>
          <p:nvPr/>
        </p:nvGrpSpPr>
        <p:grpSpPr>
          <a:xfrm>
            <a:off x="5183272" y="2586813"/>
            <a:ext cx="405450" cy="522750"/>
            <a:chOff x="7411763" y="1896750"/>
            <a:chExt cx="405450" cy="522750"/>
          </a:xfrm>
        </p:grpSpPr>
        <p:sp>
          <p:nvSpPr>
            <p:cNvPr id="125" name="Google Shape;7958;p57">
              <a:extLst>
                <a:ext uri="{FF2B5EF4-FFF2-40B4-BE49-F238E27FC236}">
                  <a16:creationId xmlns:a16="http://schemas.microsoft.com/office/drawing/2014/main" id="{94485150-0B1D-488B-A665-F03F6D34C355}"/>
                </a:ext>
              </a:extLst>
            </p:cNvPr>
            <p:cNvSpPr/>
            <p:nvPr/>
          </p:nvSpPr>
          <p:spPr>
            <a:xfrm>
              <a:off x="7411763" y="2159050"/>
              <a:ext cx="405450" cy="260275"/>
            </a:xfrm>
            <a:custGeom>
              <a:avLst/>
              <a:gdLst/>
              <a:ahLst/>
              <a:cxnLst/>
              <a:rect l="l" t="t" r="r" b="b"/>
              <a:pathLst>
                <a:path w="16218" h="10411" extrusionOk="0">
                  <a:moveTo>
                    <a:pt x="14067" y="0"/>
                  </a:moveTo>
                  <a:cubicBezTo>
                    <a:pt x="13991" y="0"/>
                    <a:pt x="13905" y="25"/>
                    <a:pt x="13812" y="71"/>
                  </a:cubicBezTo>
                  <a:lnTo>
                    <a:pt x="608" y="7703"/>
                  </a:lnTo>
                  <a:cubicBezTo>
                    <a:pt x="275" y="7893"/>
                    <a:pt x="1" y="8405"/>
                    <a:pt x="1" y="8858"/>
                  </a:cubicBezTo>
                  <a:cubicBezTo>
                    <a:pt x="1" y="9120"/>
                    <a:pt x="108" y="9310"/>
                    <a:pt x="263" y="9358"/>
                  </a:cubicBezTo>
                  <a:lnTo>
                    <a:pt x="1989" y="10358"/>
                  </a:lnTo>
                  <a:cubicBezTo>
                    <a:pt x="2041" y="10392"/>
                    <a:pt x="2101" y="10410"/>
                    <a:pt x="2167" y="10410"/>
                  </a:cubicBezTo>
                  <a:cubicBezTo>
                    <a:pt x="2239" y="10410"/>
                    <a:pt x="2319" y="10389"/>
                    <a:pt x="2406" y="10346"/>
                  </a:cubicBezTo>
                  <a:lnTo>
                    <a:pt x="15610" y="2714"/>
                  </a:lnTo>
                  <a:cubicBezTo>
                    <a:pt x="15943" y="2524"/>
                    <a:pt x="16217" y="2012"/>
                    <a:pt x="16217" y="1559"/>
                  </a:cubicBezTo>
                  <a:cubicBezTo>
                    <a:pt x="16217" y="1321"/>
                    <a:pt x="16146" y="1154"/>
                    <a:pt x="16015" y="1083"/>
                  </a:cubicBezTo>
                  <a:cubicBezTo>
                    <a:pt x="16015" y="1071"/>
                    <a:pt x="16003" y="1071"/>
                    <a:pt x="15991" y="1071"/>
                  </a:cubicBezTo>
                  <a:lnTo>
                    <a:pt x="14229" y="47"/>
                  </a:lnTo>
                  <a:cubicBezTo>
                    <a:pt x="14182" y="16"/>
                    <a:pt x="14127" y="0"/>
                    <a:pt x="14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959;p57">
              <a:extLst>
                <a:ext uri="{FF2B5EF4-FFF2-40B4-BE49-F238E27FC236}">
                  <a16:creationId xmlns:a16="http://schemas.microsoft.com/office/drawing/2014/main" id="{FE83AC1D-1A20-4CCF-861F-82C4F2081CE4}"/>
                </a:ext>
              </a:extLst>
            </p:cNvPr>
            <p:cNvSpPr/>
            <p:nvPr/>
          </p:nvSpPr>
          <p:spPr>
            <a:xfrm>
              <a:off x="7456713" y="2184925"/>
              <a:ext cx="360500" cy="234575"/>
            </a:xfrm>
            <a:custGeom>
              <a:avLst/>
              <a:gdLst/>
              <a:ahLst/>
              <a:cxnLst/>
              <a:rect l="l" t="t" r="r" b="b"/>
              <a:pathLst>
                <a:path w="14420" h="9383" extrusionOk="0">
                  <a:moveTo>
                    <a:pt x="14052" y="0"/>
                  </a:moveTo>
                  <a:cubicBezTo>
                    <a:pt x="13978" y="0"/>
                    <a:pt x="13897" y="23"/>
                    <a:pt x="13812" y="72"/>
                  </a:cubicBezTo>
                  <a:lnTo>
                    <a:pt x="608" y="7704"/>
                  </a:lnTo>
                  <a:cubicBezTo>
                    <a:pt x="275" y="7894"/>
                    <a:pt x="1" y="8406"/>
                    <a:pt x="1" y="8847"/>
                  </a:cubicBezTo>
                  <a:cubicBezTo>
                    <a:pt x="1" y="9184"/>
                    <a:pt x="153" y="9383"/>
                    <a:pt x="369" y="9383"/>
                  </a:cubicBezTo>
                  <a:cubicBezTo>
                    <a:pt x="442" y="9383"/>
                    <a:pt x="523" y="9359"/>
                    <a:pt x="608" y="9311"/>
                  </a:cubicBezTo>
                  <a:lnTo>
                    <a:pt x="13812" y="1679"/>
                  </a:lnTo>
                  <a:cubicBezTo>
                    <a:pt x="14145" y="1489"/>
                    <a:pt x="14419" y="977"/>
                    <a:pt x="14419" y="524"/>
                  </a:cubicBezTo>
                  <a:cubicBezTo>
                    <a:pt x="14419" y="196"/>
                    <a:pt x="14267" y="0"/>
                    <a:pt x="14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960;p57">
              <a:extLst>
                <a:ext uri="{FF2B5EF4-FFF2-40B4-BE49-F238E27FC236}">
                  <a16:creationId xmlns:a16="http://schemas.microsoft.com/office/drawing/2014/main" id="{D2572B8D-D8B7-4190-8F3A-ECA86F0A02D9}"/>
                </a:ext>
              </a:extLst>
            </p:cNvPr>
            <p:cNvSpPr/>
            <p:nvPr/>
          </p:nvSpPr>
          <p:spPr>
            <a:xfrm>
              <a:off x="7661513" y="1907625"/>
              <a:ext cx="122950" cy="334475"/>
            </a:xfrm>
            <a:custGeom>
              <a:avLst/>
              <a:gdLst/>
              <a:ahLst/>
              <a:cxnLst/>
              <a:rect l="l" t="t" r="r" b="b"/>
              <a:pathLst>
                <a:path w="4918" h="13379" extrusionOk="0">
                  <a:moveTo>
                    <a:pt x="2774" y="0"/>
                  </a:moveTo>
                  <a:cubicBezTo>
                    <a:pt x="2707" y="0"/>
                    <a:pt x="2635" y="21"/>
                    <a:pt x="2560" y="67"/>
                  </a:cubicBezTo>
                  <a:lnTo>
                    <a:pt x="560" y="1222"/>
                  </a:lnTo>
                  <a:cubicBezTo>
                    <a:pt x="250" y="1401"/>
                    <a:pt x="0" y="1877"/>
                    <a:pt x="0" y="2294"/>
                  </a:cubicBezTo>
                  <a:lnTo>
                    <a:pt x="0" y="12343"/>
                  </a:lnTo>
                  <a:lnTo>
                    <a:pt x="1798" y="13378"/>
                  </a:lnTo>
                  <a:lnTo>
                    <a:pt x="4918" y="11569"/>
                  </a:lnTo>
                  <a:lnTo>
                    <a:pt x="4918" y="1532"/>
                  </a:lnTo>
                  <a:cubicBezTo>
                    <a:pt x="4918" y="1329"/>
                    <a:pt x="4870" y="1186"/>
                    <a:pt x="4775" y="1115"/>
                  </a:cubicBezTo>
                  <a:cubicBezTo>
                    <a:pt x="4739" y="1079"/>
                    <a:pt x="2965" y="67"/>
                    <a:pt x="2965" y="67"/>
                  </a:cubicBezTo>
                  <a:cubicBezTo>
                    <a:pt x="2910" y="24"/>
                    <a:pt x="2845" y="0"/>
                    <a:pt x="27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961;p57">
              <a:extLst>
                <a:ext uri="{FF2B5EF4-FFF2-40B4-BE49-F238E27FC236}">
                  <a16:creationId xmlns:a16="http://schemas.microsoft.com/office/drawing/2014/main" id="{1D7B8C30-8AAC-4BD8-AADF-E8FE9F627B82}"/>
                </a:ext>
              </a:extLst>
            </p:cNvPr>
            <p:cNvSpPr/>
            <p:nvPr/>
          </p:nvSpPr>
          <p:spPr>
            <a:xfrm>
              <a:off x="7706463" y="1933525"/>
              <a:ext cx="78000" cy="308575"/>
            </a:xfrm>
            <a:custGeom>
              <a:avLst/>
              <a:gdLst/>
              <a:ahLst/>
              <a:cxnLst/>
              <a:rect l="l" t="t" r="r" b="b"/>
              <a:pathLst>
                <a:path w="3120" h="12343" extrusionOk="0">
                  <a:moveTo>
                    <a:pt x="2782" y="0"/>
                  </a:moveTo>
                  <a:cubicBezTo>
                    <a:pt x="2714" y="0"/>
                    <a:pt x="2639" y="22"/>
                    <a:pt x="2560" y="67"/>
                  </a:cubicBezTo>
                  <a:lnTo>
                    <a:pt x="560" y="1222"/>
                  </a:lnTo>
                  <a:cubicBezTo>
                    <a:pt x="250" y="1401"/>
                    <a:pt x="0" y="1877"/>
                    <a:pt x="0" y="2294"/>
                  </a:cubicBezTo>
                  <a:lnTo>
                    <a:pt x="0" y="12342"/>
                  </a:lnTo>
                  <a:lnTo>
                    <a:pt x="3120" y="10533"/>
                  </a:lnTo>
                  <a:lnTo>
                    <a:pt x="3120" y="496"/>
                  </a:lnTo>
                  <a:cubicBezTo>
                    <a:pt x="3120" y="185"/>
                    <a:pt x="2981" y="0"/>
                    <a:pt x="27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962;p57">
              <a:extLst>
                <a:ext uri="{FF2B5EF4-FFF2-40B4-BE49-F238E27FC236}">
                  <a16:creationId xmlns:a16="http://schemas.microsoft.com/office/drawing/2014/main" id="{0639965B-D1B3-49DA-BC9A-56305430217F}"/>
                </a:ext>
              </a:extLst>
            </p:cNvPr>
            <p:cNvSpPr/>
            <p:nvPr/>
          </p:nvSpPr>
          <p:spPr>
            <a:xfrm>
              <a:off x="7552863" y="2052725"/>
              <a:ext cx="123250" cy="251875"/>
            </a:xfrm>
            <a:custGeom>
              <a:avLst/>
              <a:gdLst/>
              <a:ahLst/>
              <a:cxnLst/>
              <a:rect l="l" t="t" r="r" b="b"/>
              <a:pathLst>
                <a:path w="4930" h="10075" extrusionOk="0">
                  <a:moveTo>
                    <a:pt x="2796" y="0"/>
                  </a:moveTo>
                  <a:cubicBezTo>
                    <a:pt x="2726" y="0"/>
                    <a:pt x="2647" y="24"/>
                    <a:pt x="2560" y="73"/>
                  </a:cubicBezTo>
                  <a:lnTo>
                    <a:pt x="572" y="1216"/>
                  </a:lnTo>
                  <a:cubicBezTo>
                    <a:pt x="262" y="1407"/>
                    <a:pt x="1" y="1883"/>
                    <a:pt x="1" y="2300"/>
                  </a:cubicBezTo>
                  <a:lnTo>
                    <a:pt x="1" y="9039"/>
                  </a:lnTo>
                  <a:lnTo>
                    <a:pt x="1798" y="10075"/>
                  </a:lnTo>
                  <a:lnTo>
                    <a:pt x="4930" y="8277"/>
                  </a:lnTo>
                  <a:lnTo>
                    <a:pt x="4930" y="1526"/>
                  </a:lnTo>
                  <a:cubicBezTo>
                    <a:pt x="4930" y="1312"/>
                    <a:pt x="4858" y="1157"/>
                    <a:pt x="4739" y="1085"/>
                  </a:cubicBezTo>
                  <a:cubicBezTo>
                    <a:pt x="4727" y="1074"/>
                    <a:pt x="4727" y="1074"/>
                    <a:pt x="4715" y="1062"/>
                  </a:cubicBezTo>
                  <a:lnTo>
                    <a:pt x="2965" y="62"/>
                  </a:lnTo>
                  <a:cubicBezTo>
                    <a:pt x="2919" y="21"/>
                    <a:pt x="2862" y="0"/>
                    <a:pt x="2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963;p57">
              <a:extLst>
                <a:ext uri="{FF2B5EF4-FFF2-40B4-BE49-F238E27FC236}">
                  <a16:creationId xmlns:a16="http://schemas.microsoft.com/office/drawing/2014/main" id="{752249C8-3D7F-4CCC-9414-D4D90F75BDA9}"/>
                </a:ext>
              </a:extLst>
            </p:cNvPr>
            <p:cNvSpPr/>
            <p:nvPr/>
          </p:nvSpPr>
          <p:spPr>
            <a:xfrm>
              <a:off x="7597813" y="2078600"/>
              <a:ext cx="78300" cy="226000"/>
            </a:xfrm>
            <a:custGeom>
              <a:avLst/>
              <a:gdLst/>
              <a:ahLst/>
              <a:cxnLst/>
              <a:rect l="l" t="t" r="r" b="b"/>
              <a:pathLst>
                <a:path w="3132" h="9040" extrusionOk="0">
                  <a:moveTo>
                    <a:pt x="2797" y="0"/>
                  </a:moveTo>
                  <a:cubicBezTo>
                    <a:pt x="2725" y="0"/>
                    <a:pt x="2645" y="24"/>
                    <a:pt x="2560" y="74"/>
                  </a:cubicBezTo>
                  <a:lnTo>
                    <a:pt x="572" y="1217"/>
                  </a:lnTo>
                  <a:cubicBezTo>
                    <a:pt x="262" y="1396"/>
                    <a:pt x="0" y="1884"/>
                    <a:pt x="0" y="2301"/>
                  </a:cubicBezTo>
                  <a:lnTo>
                    <a:pt x="0" y="9040"/>
                  </a:lnTo>
                  <a:lnTo>
                    <a:pt x="3132" y="7242"/>
                  </a:lnTo>
                  <a:lnTo>
                    <a:pt x="3132" y="491"/>
                  </a:lnTo>
                  <a:cubicBezTo>
                    <a:pt x="3132" y="184"/>
                    <a:pt x="2996" y="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964;p57">
              <a:extLst>
                <a:ext uri="{FF2B5EF4-FFF2-40B4-BE49-F238E27FC236}">
                  <a16:creationId xmlns:a16="http://schemas.microsoft.com/office/drawing/2014/main" id="{43F1403F-3C00-4AA5-A85B-D054C02BCBF7}"/>
                </a:ext>
              </a:extLst>
            </p:cNvPr>
            <p:cNvSpPr/>
            <p:nvPr/>
          </p:nvSpPr>
          <p:spPr>
            <a:xfrm>
              <a:off x="7444513" y="2165375"/>
              <a:ext cx="122950" cy="202025"/>
            </a:xfrm>
            <a:custGeom>
              <a:avLst/>
              <a:gdLst/>
              <a:ahLst/>
              <a:cxnLst/>
              <a:rect l="l" t="t" r="r" b="b"/>
              <a:pathLst>
                <a:path w="4918" h="8081" extrusionOk="0">
                  <a:moveTo>
                    <a:pt x="2784" y="1"/>
                  </a:moveTo>
                  <a:cubicBezTo>
                    <a:pt x="2716" y="1"/>
                    <a:pt x="2641" y="22"/>
                    <a:pt x="2561" y="68"/>
                  </a:cubicBezTo>
                  <a:lnTo>
                    <a:pt x="560" y="1223"/>
                  </a:lnTo>
                  <a:cubicBezTo>
                    <a:pt x="251" y="1402"/>
                    <a:pt x="1" y="1878"/>
                    <a:pt x="1" y="2294"/>
                  </a:cubicBezTo>
                  <a:lnTo>
                    <a:pt x="1" y="7045"/>
                  </a:lnTo>
                  <a:lnTo>
                    <a:pt x="1799" y="8081"/>
                  </a:lnTo>
                  <a:lnTo>
                    <a:pt x="4918" y="6271"/>
                  </a:lnTo>
                  <a:lnTo>
                    <a:pt x="4918" y="1532"/>
                  </a:lnTo>
                  <a:cubicBezTo>
                    <a:pt x="4918" y="1259"/>
                    <a:pt x="4823" y="1092"/>
                    <a:pt x="4656" y="1044"/>
                  </a:cubicBezTo>
                  <a:lnTo>
                    <a:pt x="2977" y="68"/>
                  </a:lnTo>
                  <a:cubicBezTo>
                    <a:pt x="2922" y="25"/>
                    <a:pt x="2857" y="1"/>
                    <a:pt x="2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965;p57">
              <a:extLst>
                <a:ext uri="{FF2B5EF4-FFF2-40B4-BE49-F238E27FC236}">
                  <a16:creationId xmlns:a16="http://schemas.microsoft.com/office/drawing/2014/main" id="{2FE1CEBC-9183-4950-BCEF-F84449CEDEEF}"/>
                </a:ext>
              </a:extLst>
            </p:cNvPr>
            <p:cNvSpPr/>
            <p:nvPr/>
          </p:nvSpPr>
          <p:spPr>
            <a:xfrm>
              <a:off x="7489463" y="2191275"/>
              <a:ext cx="78000" cy="176125"/>
            </a:xfrm>
            <a:custGeom>
              <a:avLst/>
              <a:gdLst/>
              <a:ahLst/>
              <a:cxnLst/>
              <a:rect l="l" t="t" r="r" b="b"/>
              <a:pathLst>
                <a:path w="3120" h="7045" extrusionOk="0">
                  <a:moveTo>
                    <a:pt x="2782" y="1"/>
                  </a:moveTo>
                  <a:cubicBezTo>
                    <a:pt x="2714" y="1"/>
                    <a:pt x="2639" y="22"/>
                    <a:pt x="2560" y="68"/>
                  </a:cubicBezTo>
                  <a:lnTo>
                    <a:pt x="560" y="1223"/>
                  </a:lnTo>
                  <a:cubicBezTo>
                    <a:pt x="251" y="1401"/>
                    <a:pt x="1" y="1878"/>
                    <a:pt x="1" y="2294"/>
                  </a:cubicBezTo>
                  <a:lnTo>
                    <a:pt x="1" y="7045"/>
                  </a:lnTo>
                  <a:lnTo>
                    <a:pt x="3120" y="5235"/>
                  </a:lnTo>
                  <a:lnTo>
                    <a:pt x="3120" y="496"/>
                  </a:lnTo>
                  <a:cubicBezTo>
                    <a:pt x="3120" y="186"/>
                    <a:pt x="2981" y="1"/>
                    <a:pt x="2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7966;p57">
              <a:extLst>
                <a:ext uri="{FF2B5EF4-FFF2-40B4-BE49-F238E27FC236}">
                  <a16:creationId xmlns:a16="http://schemas.microsoft.com/office/drawing/2014/main" id="{75B63436-8A1D-45B6-BABC-522A60AA26B5}"/>
                </a:ext>
              </a:extLst>
            </p:cNvPr>
            <p:cNvSpPr/>
            <p:nvPr/>
          </p:nvSpPr>
          <p:spPr>
            <a:xfrm>
              <a:off x="7433813" y="1896750"/>
              <a:ext cx="294700" cy="312000"/>
            </a:xfrm>
            <a:custGeom>
              <a:avLst/>
              <a:gdLst/>
              <a:ahLst/>
              <a:cxnLst/>
              <a:rect l="l" t="t" r="r" b="b"/>
              <a:pathLst>
                <a:path w="11788" h="12480" extrusionOk="0">
                  <a:moveTo>
                    <a:pt x="11324" y="0"/>
                  </a:moveTo>
                  <a:cubicBezTo>
                    <a:pt x="11311" y="0"/>
                    <a:pt x="11299" y="1"/>
                    <a:pt x="11287" y="2"/>
                  </a:cubicBezTo>
                  <a:lnTo>
                    <a:pt x="9739" y="74"/>
                  </a:lnTo>
                  <a:cubicBezTo>
                    <a:pt x="9489" y="86"/>
                    <a:pt x="9299" y="288"/>
                    <a:pt x="9311" y="538"/>
                  </a:cubicBezTo>
                  <a:cubicBezTo>
                    <a:pt x="9322" y="781"/>
                    <a:pt x="9513" y="967"/>
                    <a:pt x="9753" y="967"/>
                  </a:cubicBezTo>
                  <a:cubicBezTo>
                    <a:pt x="9760" y="967"/>
                    <a:pt x="9768" y="967"/>
                    <a:pt x="9775" y="967"/>
                  </a:cubicBezTo>
                  <a:lnTo>
                    <a:pt x="10228" y="943"/>
                  </a:lnTo>
                  <a:lnTo>
                    <a:pt x="10228" y="943"/>
                  </a:lnTo>
                  <a:lnTo>
                    <a:pt x="167" y="11730"/>
                  </a:lnTo>
                  <a:cubicBezTo>
                    <a:pt x="0" y="11908"/>
                    <a:pt x="12" y="12194"/>
                    <a:pt x="191" y="12361"/>
                  </a:cubicBezTo>
                  <a:cubicBezTo>
                    <a:pt x="274" y="12444"/>
                    <a:pt x="381" y="12480"/>
                    <a:pt x="500" y="12480"/>
                  </a:cubicBezTo>
                  <a:cubicBezTo>
                    <a:pt x="619" y="12480"/>
                    <a:pt x="738" y="12432"/>
                    <a:pt x="822" y="12337"/>
                  </a:cubicBezTo>
                  <a:lnTo>
                    <a:pt x="10882" y="1562"/>
                  </a:lnTo>
                  <a:lnTo>
                    <a:pt x="10894" y="2002"/>
                  </a:lnTo>
                  <a:cubicBezTo>
                    <a:pt x="10894" y="2252"/>
                    <a:pt x="11097" y="2443"/>
                    <a:pt x="11335" y="2443"/>
                  </a:cubicBezTo>
                  <a:lnTo>
                    <a:pt x="11347" y="2443"/>
                  </a:lnTo>
                  <a:cubicBezTo>
                    <a:pt x="11597" y="2443"/>
                    <a:pt x="11787" y="2229"/>
                    <a:pt x="11787" y="1991"/>
                  </a:cubicBezTo>
                  <a:lnTo>
                    <a:pt x="11752" y="443"/>
                  </a:lnTo>
                  <a:cubicBezTo>
                    <a:pt x="11752" y="324"/>
                    <a:pt x="11704" y="205"/>
                    <a:pt x="11609" y="121"/>
                  </a:cubicBezTo>
                  <a:cubicBezTo>
                    <a:pt x="11534" y="46"/>
                    <a:pt x="11430" y="0"/>
                    <a:pt x="1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7975;p57">
            <a:extLst>
              <a:ext uri="{FF2B5EF4-FFF2-40B4-BE49-F238E27FC236}">
                <a16:creationId xmlns:a16="http://schemas.microsoft.com/office/drawing/2014/main" id="{879F717D-0BB5-4A40-B699-59F9992DA289}"/>
              </a:ext>
            </a:extLst>
          </p:cNvPr>
          <p:cNvGrpSpPr/>
          <p:nvPr/>
        </p:nvGrpSpPr>
        <p:grpSpPr>
          <a:xfrm>
            <a:off x="3635282" y="3471525"/>
            <a:ext cx="421200" cy="521775"/>
            <a:chOff x="1318163" y="2594925"/>
            <a:chExt cx="421200" cy="521775"/>
          </a:xfrm>
        </p:grpSpPr>
        <p:sp>
          <p:nvSpPr>
            <p:cNvPr id="135" name="Google Shape;7976;p57">
              <a:extLst>
                <a:ext uri="{FF2B5EF4-FFF2-40B4-BE49-F238E27FC236}">
                  <a16:creationId xmlns:a16="http://schemas.microsoft.com/office/drawing/2014/main" id="{B74E53AD-CCB2-4D89-B9D8-8F4A9007C637}"/>
                </a:ext>
              </a:extLst>
            </p:cNvPr>
            <p:cNvSpPr/>
            <p:nvPr/>
          </p:nvSpPr>
          <p:spPr>
            <a:xfrm>
              <a:off x="1616713" y="2594925"/>
              <a:ext cx="122650" cy="215700"/>
            </a:xfrm>
            <a:custGeom>
              <a:avLst/>
              <a:gdLst/>
              <a:ahLst/>
              <a:cxnLst/>
              <a:rect l="l" t="t" r="r" b="b"/>
              <a:pathLst>
                <a:path w="4906" h="8628" extrusionOk="0">
                  <a:moveTo>
                    <a:pt x="3716" y="0"/>
                  </a:moveTo>
                  <a:cubicBezTo>
                    <a:pt x="3493" y="0"/>
                    <a:pt x="3223" y="62"/>
                    <a:pt x="2917" y="245"/>
                  </a:cubicBezTo>
                  <a:lnTo>
                    <a:pt x="1227" y="1234"/>
                  </a:lnTo>
                  <a:cubicBezTo>
                    <a:pt x="822" y="1460"/>
                    <a:pt x="691" y="1960"/>
                    <a:pt x="917" y="2365"/>
                  </a:cubicBezTo>
                  <a:cubicBezTo>
                    <a:pt x="1076" y="2627"/>
                    <a:pt x="1353" y="2773"/>
                    <a:pt x="1639" y="2773"/>
                  </a:cubicBezTo>
                  <a:cubicBezTo>
                    <a:pt x="1781" y="2773"/>
                    <a:pt x="1926" y="2737"/>
                    <a:pt x="2060" y="2662"/>
                  </a:cubicBezTo>
                  <a:lnTo>
                    <a:pt x="3167" y="2007"/>
                  </a:lnTo>
                  <a:lnTo>
                    <a:pt x="3167" y="2007"/>
                  </a:lnTo>
                  <a:cubicBezTo>
                    <a:pt x="2941" y="3091"/>
                    <a:pt x="2239" y="4698"/>
                    <a:pt x="1179" y="6103"/>
                  </a:cubicBezTo>
                  <a:lnTo>
                    <a:pt x="274" y="7306"/>
                  </a:lnTo>
                  <a:cubicBezTo>
                    <a:pt x="0" y="7663"/>
                    <a:pt x="72" y="8187"/>
                    <a:pt x="429" y="8461"/>
                  </a:cubicBezTo>
                  <a:cubicBezTo>
                    <a:pt x="584" y="8568"/>
                    <a:pt x="762" y="8627"/>
                    <a:pt x="929" y="8627"/>
                  </a:cubicBezTo>
                  <a:cubicBezTo>
                    <a:pt x="1179" y="8627"/>
                    <a:pt x="1429" y="8508"/>
                    <a:pt x="1596" y="8294"/>
                  </a:cubicBezTo>
                  <a:lnTo>
                    <a:pt x="2501" y="7103"/>
                  </a:lnTo>
                  <a:cubicBezTo>
                    <a:pt x="3917" y="5222"/>
                    <a:pt x="4906" y="2877"/>
                    <a:pt x="4906" y="1376"/>
                  </a:cubicBezTo>
                  <a:cubicBezTo>
                    <a:pt x="4906" y="614"/>
                    <a:pt x="4513" y="281"/>
                    <a:pt x="4286" y="150"/>
                  </a:cubicBezTo>
                  <a:cubicBezTo>
                    <a:pt x="4166" y="80"/>
                    <a:pt x="3971" y="0"/>
                    <a:pt x="3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7977;p57">
              <a:extLst>
                <a:ext uri="{FF2B5EF4-FFF2-40B4-BE49-F238E27FC236}">
                  <a16:creationId xmlns:a16="http://schemas.microsoft.com/office/drawing/2014/main" id="{AEF318AB-86F3-404E-B2AE-2BD2DDE542C6}"/>
                </a:ext>
              </a:extLst>
            </p:cNvPr>
            <p:cNvSpPr/>
            <p:nvPr/>
          </p:nvSpPr>
          <p:spPr>
            <a:xfrm>
              <a:off x="1366663" y="2602450"/>
              <a:ext cx="323300" cy="514250"/>
            </a:xfrm>
            <a:custGeom>
              <a:avLst/>
              <a:gdLst/>
              <a:ahLst/>
              <a:cxnLst/>
              <a:rect l="l" t="t" r="r" b="b"/>
              <a:pathLst>
                <a:path w="12932" h="20570" extrusionOk="0">
                  <a:moveTo>
                    <a:pt x="7402" y="0"/>
                  </a:moveTo>
                  <a:cubicBezTo>
                    <a:pt x="5610" y="0"/>
                    <a:pt x="3718" y="436"/>
                    <a:pt x="2239" y="1290"/>
                  </a:cubicBezTo>
                  <a:cubicBezTo>
                    <a:pt x="751" y="2147"/>
                    <a:pt x="1" y="3242"/>
                    <a:pt x="13" y="4290"/>
                  </a:cubicBezTo>
                  <a:lnTo>
                    <a:pt x="13" y="8683"/>
                  </a:lnTo>
                  <a:cubicBezTo>
                    <a:pt x="13" y="11815"/>
                    <a:pt x="2251" y="14434"/>
                    <a:pt x="5216" y="15018"/>
                  </a:cubicBezTo>
                  <a:cubicBezTo>
                    <a:pt x="5061" y="15518"/>
                    <a:pt x="4716" y="15958"/>
                    <a:pt x="4228" y="16244"/>
                  </a:cubicBezTo>
                  <a:lnTo>
                    <a:pt x="4216" y="16244"/>
                  </a:lnTo>
                  <a:cubicBezTo>
                    <a:pt x="3382" y="16732"/>
                    <a:pt x="2966" y="17351"/>
                    <a:pt x="2978" y="17935"/>
                  </a:cubicBezTo>
                  <a:lnTo>
                    <a:pt x="2978" y="18756"/>
                  </a:lnTo>
                  <a:cubicBezTo>
                    <a:pt x="2966" y="19244"/>
                    <a:pt x="3251" y="19709"/>
                    <a:pt x="3847" y="20054"/>
                  </a:cubicBezTo>
                  <a:cubicBezTo>
                    <a:pt x="4442" y="20400"/>
                    <a:pt x="5236" y="20569"/>
                    <a:pt x="6067" y="20569"/>
                  </a:cubicBezTo>
                  <a:cubicBezTo>
                    <a:pt x="7064" y="20569"/>
                    <a:pt x="8112" y="20326"/>
                    <a:pt x="8931" y="19851"/>
                  </a:cubicBezTo>
                  <a:cubicBezTo>
                    <a:pt x="9800" y="19351"/>
                    <a:pt x="10217" y="18709"/>
                    <a:pt x="10181" y="18101"/>
                  </a:cubicBezTo>
                  <a:lnTo>
                    <a:pt x="10181" y="17387"/>
                  </a:lnTo>
                  <a:cubicBezTo>
                    <a:pt x="10205" y="16887"/>
                    <a:pt x="9919" y="16399"/>
                    <a:pt x="9300" y="16042"/>
                  </a:cubicBezTo>
                  <a:cubicBezTo>
                    <a:pt x="9204" y="15982"/>
                    <a:pt x="9109" y="15934"/>
                    <a:pt x="9002" y="15887"/>
                  </a:cubicBezTo>
                  <a:cubicBezTo>
                    <a:pt x="8562" y="15696"/>
                    <a:pt x="8204" y="15363"/>
                    <a:pt x="7990" y="14970"/>
                  </a:cubicBezTo>
                  <a:cubicBezTo>
                    <a:pt x="10824" y="14279"/>
                    <a:pt x="12931" y="11731"/>
                    <a:pt x="12931" y="8683"/>
                  </a:cubicBezTo>
                  <a:lnTo>
                    <a:pt x="12931" y="3183"/>
                  </a:lnTo>
                  <a:cubicBezTo>
                    <a:pt x="12931" y="2326"/>
                    <a:pt x="12419" y="1516"/>
                    <a:pt x="11360" y="909"/>
                  </a:cubicBezTo>
                  <a:cubicBezTo>
                    <a:pt x="10302" y="299"/>
                    <a:pt x="8886" y="0"/>
                    <a:pt x="7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7978;p57">
              <a:extLst>
                <a:ext uri="{FF2B5EF4-FFF2-40B4-BE49-F238E27FC236}">
                  <a16:creationId xmlns:a16="http://schemas.microsoft.com/office/drawing/2014/main" id="{81D28037-7621-44BB-BF47-BE6B1876BFCE}"/>
                </a:ext>
              </a:extLst>
            </p:cNvPr>
            <p:cNvSpPr/>
            <p:nvPr/>
          </p:nvSpPr>
          <p:spPr>
            <a:xfrm>
              <a:off x="1366963" y="2682000"/>
              <a:ext cx="323000" cy="299175"/>
            </a:xfrm>
            <a:custGeom>
              <a:avLst/>
              <a:gdLst/>
              <a:ahLst/>
              <a:cxnLst/>
              <a:rect l="l" t="t" r="r" b="b"/>
              <a:pathLst>
                <a:path w="12920" h="11967" extrusionOk="0">
                  <a:moveTo>
                    <a:pt x="12919" y="1"/>
                  </a:moveTo>
                  <a:lnTo>
                    <a:pt x="12919" y="49"/>
                  </a:lnTo>
                  <a:lnTo>
                    <a:pt x="12919" y="49"/>
                  </a:lnTo>
                  <a:cubicBezTo>
                    <a:pt x="12919" y="33"/>
                    <a:pt x="12919" y="17"/>
                    <a:pt x="12919" y="1"/>
                  </a:cubicBezTo>
                  <a:close/>
                  <a:moveTo>
                    <a:pt x="12919" y="49"/>
                  </a:moveTo>
                  <a:lnTo>
                    <a:pt x="12919" y="49"/>
                  </a:lnTo>
                  <a:cubicBezTo>
                    <a:pt x="12907" y="1070"/>
                    <a:pt x="12146" y="2145"/>
                    <a:pt x="10693" y="2989"/>
                  </a:cubicBezTo>
                  <a:cubicBezTo>
                    <a:pt x="9214" y="3842"/>
                    <a:pt x="7326" y="4279"/>
                    <a:pt x="5535" y="4279"/>
                  </a:cubicBezTo>
                  <a:cubicBezTo>
                    <a:pt x="4052" y="4279"/>
                    <a:pt x="2635" y="3980"/>
                    <a:pt x="1572" y="3370"/>
                  </a:cubicBezTo>
                  <a:cubicBezTo>
                    <a:pt x="537" y="2763"/>
                    <a:pt x="13" y="1953"/>
                    <a:pt x="1" y="1108"/>
                  </a:cubicBezTo>
                  <a:lnTo>
                    <a:pt x="1" y="5501"/>
                  </a:lnTo>
                  <a:cubicBezTo>
                    <a:pt x="1" y="9073"/>
                    <a:pt x="2894" y="11967"/>
                    <a:pt x="6466" y="11967"/>
                  </a:cubicBezTo>
                  <a:cubicBezTo>
                    <a:pt x="10026" y="11967"/>
                    <a:pt x="12919" y="9073"/>
                    <a:pt x="12919" y="5501"/>
                  </a:cubicBezTo>
                  <a:lnTo>
                    <a:pt x="12919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7979;p57">
              <a:extLst>
                <a:ext uri="{FF2B5EF4-FFF2-40B4-BE49-F238E27FC236}">
                  <a16:creationId xmlns:a16="http://schemas.microsoft.com/office/drawing/2014/main" id="{023B6FB9-D31A-464B-8D59-2AC708FAA767}"/>
                </a:ext>
              </a:extLst>
            </p:cNvPr>
            <p:cNvSpPr/>
            <p:nvPr/>
          </p:nvSpPr>
          <p:spPr>
            <a:xfrm>
              <a:off x="1430363" y="2976675"/>
              <a:ext cx="201250" cy="118050"/>
            </a:xfrm>
            <a:custGeom>
              <a:avLst/>
              <a:gdLst/>
              <a:ahLst/>
              <a:cxnLst/>
              <a:rect l="l" t="t" r="r" b="b"/>
              <a:pathLst>
                <a:path w="8050" h="4722" extrusionOk="0">
                  <a:moveTo>
                    <a:pt x="5442" y="1"/>
                  </a:moveTo>
                  <a:cubicBezTo>
                    <a:pt x="4954" y="108"/>
                    <a:pt x="4454" y="180"/>
                    <a:pt x="3930" y="180"/>
                  </a:cubicBezTo>
                  <a:cubicBezTo>
                    <a:pt x="3489" y="180"/>
                    <a:pt x="3073" y="132"/>
                    <a:pt x="2668" y="49"/>
                  </a:cubicBezTo>
                  <a:cubicBezTo>
                    <a:pt x="2513" y="549"/>
                    <a:pt x="2168" y="989"/>
                    <a:pt x="1680" y="1275"/>
                  </a:cubicBezTo>
                  <a:lnTo>
                    <a:pt x="1668" y="1275"/>
                  </a:lnTo>
                  <a:cubicBezTo>
                    <a:pt x="168" y="2144"/>
                    <a:pt x="1" y="3466"/>
                    <a:pt x="1299" y="4216"/>
                  </a:cubicBezTo>
                  <a:cubicBezTo>
                    <a:pt x="1891" y="4555"/>
                    <a:pt x="2681" y="4721"/>
                    <a:pt x="3507" y="4721"/>
                  </a:cubicBezTo>
                  <a:cubicBezTo>
                    <a:pt x="4507" y="4721"/>
                    <a:pt x="5561" y="4477"/>
                    <a:pt x="6383" y="4001"/>
                  </a:cubicBezTo>
                  <a:cubicBezTo>
                    <a:pt x="7895" y="3132"/>
                    <a:pt x="8050" y="1823"/>
                    <a:pt x="6752" y="1073"/>
                  </a:cubicBezTo>
                  <a:cubicBezTo>
                    <a:pt x="6656" y="1013"/>
                    <a:pt x="6561" y="965"/>
                    <a:pt x="6454" y="918"/>
                  </a:cubicBezTo>
                  <a:cubicBezTo>
                    <a:pt x="6014" y="727"/>
                    <a:pt x="5656" y="394"/>
                    <a:pt x="5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7980;p57">
              <a:extLst>
                <a:ext uri="{FF2B5EF4-FFF2-40B4-BE49-F238E27FC236}">
                  <a16:creationId xmlns:a16="http://schemas.microsoft.com/office/drawing/2014/main" id="{F6A0D055-4F6B-4F7D-8024-884DC8B04184}"/>
                </a:ext>
              </a:extLst>
            </p:cNvPr>
            <p:cNvSpPr/>
            <p:nvPr/>
          </p:nvSpPr>
          <p:spPr>
            <a:xfrm>
              <a:off x="1347913" y="2602450"/>
              <a:ext cx="361100" cy="186525"/>
            </a:xfrm>
            <a:custGeom>
              <a:avLst/>
              <a:gdLst/>
              <a:ahLst/>
              <a:cxnLst/>
              <a:rect l="l" t="t" r="r" b="b"/>
              <a:pathLst>
                <a:path w="14444" h="7461" extrusionOk="0">
                  <a:moveTo>
                    <a:pt x="8152" y="0"/>
                  </a:moveTo>
                  <a:cubicBezTo>
                    <a:pt x="6360" y="0"/>
                    <a:pt x="4468" y="436"/>
                    <a:pt x="2989" y="1290"/>
                  </a:cubicBezTo>
                  <a:cubicBezTo>
                    <a:pt x="299" y="2838"/>
                    <a:pt x="1" y="5195"/>
                    <a:pt x="2334" y="6552"/>
                  </a:cubicBezTo>
                  <a:cubicBezTo>
                    <a:pt x="3397" y="7162"/>
                    <a:pt x="4814" y="7461"/>
                    <a:pt x="6297" y="7461"/>
                  </a:cubicBezTo>
                  <a:cubicBezTo>
                    <a:pt x="8088" y="7461"/>
                    <a:pt x="9976" y="7024"/>
                    <a:pt x="11455" y="6171"/>
                  </a:cubicBezTo>
                  <a:cubicBezTo>
                    <a:pt x="14157" y="4612"/>
                    <a:pt x="14443" y="2254"/>
                    <a:pt x="12110" y="909"/>
                  </a:cubicBezTo>
                  <a:cubicBezTo>
                    <a:pt x="11052" y="299"/>
                    <a:pt x="9636" y="0"/>
                    <a:pt x="8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7981;p57">
              <a:extLst>
                <a:ext uri="{FF2B5EF4-FFF2-40B4-BE49-F238E27FC236}">
                  <a16:creationId xmlns:a16="http://schemas.microsoft.com/office/drawing/2014/main" id="{2C9FCAAA-C85C-4BA1-9084-85007BCFB707}"/>
                </a:ext>
              </a:extLst>
            </p:cNvPr>
            <p:cNvSpPr/>
            <p:nvPr/>
          </p:nvSpPr>
          <p:spPr>
            <a:xfrm>
              <a:off x="1390188" y="2624050"/>
              <a:ext cx="276850" cy="143025"/>
            </a:xfrm>
            <a:custGeom>
              <a:avLst/>
              <a:gdLst/>
              <a:ahLst/>
              <a:cxnLst/>
              <a:rect l="l" t="t" r="r" b="b"/>
              <a:pathLst>
                <a:path w="11074" h="5721" extrusionOk="0">
                  <a:moveTo>
                    <a:pt x="6241" y="0"/>
                  </a:moveTo>
                  <a:cubicBezTo>
                    <a:pt x="4868" y="0"/>
                    <a:pt x="3419" y="334"/>
                    <a:pt x="2287" y="985"/>
                  </a:cubicBezTo>
                  <a:cubicBezTo>
                    <a:pt x="227" y="2188"/>
                    <a:pt x="1" y="3998"/>
                    <a:pt x="1786" y="5021"/>
                  </a:cubicBezTo>
                  <a:cubicBezTo>
                    <a:pt x="2601" y="5491"/>
                    <a:pt x="3688" y="5721"/>
                    <a:pt x="4825" y="5721"/>
                  </a:cubicBezTo>
                  <a:cubicBezTo>
                    <a:pt x="6197" y="5721"/>
                    <a:pt x="7643" y="5387"/>
                    <a:pt x="8775" y="4736"/>
                  </a:cubicBezTo>
                  <a:cubicBezTo>
                    <a:pt x="10847" y="3545"/>
                    <a:pt x="11073" y="1735"/>
                    <a:pt x="9276" y="700"/>
                  </a:cubicBezTo>
                  <a:cubicBezTo>
                    <a:pt x="8466" y="230"/>
                    <a:pt x="7380" y="0"/>
                    <a:pt x="6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7982;p57">
              <a:extLst>
                <a:ext uri="{FF2B5EF4-FFF2-40B4-BE49-F238E27FC236}">
                  <a16:creationId xmlns:a16="http://schemas.microsoft.com/office/drawing/2014/main" id="{B6283849-BB5C-4003-85DC-FC171AD7D47D}"/>
                </a:ext>
              </a:extLst>
            </p:cNvPr>
            <p:cNvSpPr/>
            <p:nvPr/>
          </p:nvSpPr>
          <p:spPr>
            <a:xfrm>
              <a:off x="1318163" y="2772425"/>
              <a:ext cx="121450" cy="167375"/>
            </a:xfrm>
            <a:custGeom>
              <a:avLst/>
              <a:gdLst/>
              <a:ahLst/>
              <a:cxnLst/>
              <a:rect l="l" t="t" r="r" b="b"/>
              <a:pathLst>
                <a:path w="4858" h="6695" extrusionOk="0">
                  <a:moveTo>
                    <a:pt x="3264" y="0"/>
                  </a:moveTo>
                  <a:cubicBezTo>
                    <a:pt x="3123" y="0"/>
                    <a:pt x="2979" y="36"/>
                    <a:pt x="2846" y="110"/>
                  </a:cubicBezTo>
                  <a:lnTo>
                    <a:pt x="1155" y="1075"/>
                  </a:lnTo>
                  <a:cubicBezTo>
                    <a:pt x="441" y="1492"/>
                    <a:pt x="0" y="2254"/>
                    <a:pt x="0" y="3075"/>
                  </a:cubicBezTo>
                  <a:cubicBezTo>
                    <a:pt x="0" y="4790"/>
                    <a:pt x="1227" y="6242"/>
                    <a:pt x="2917" y="6528"/>
                  </a:cubicBezTo>
                  <a:lnTo>
                    <a:pt x="3834" y="6683"/>
                  </a:lnTo>
                  <a:cubicBezTo>
                    <a:pt x="3882" y="6695"/>
                    <a:pt x="3917" y="6695"/>
                    <a:pt x="3965" y="6695"/>
                  </a:cubicBezTo>
                  <a:cubicBezTo>
                    <a:pt x="4370" y="6695"/>
                    <a:pt x="4715" y="6409"/>
                    <a:pt x="4787" y="6004"/>
                  </a:cubicBezTo>
                  <a:cubicBezTo>
                    <a:pt x="4858" y="5552"/>
                    <a:pt x="4560" y="5135"/>
                    <a:pt x="4108" y="5052"/>
                  </a:cubicBezTo>
                  <a:lnTo>
                    <a:pt x="3203" y="4897"/>
                  </a:lnTo>
                  <a:cubicBezTo>
                    <a:pt x="2310" y="4742"/>
                    <a:pt x="1655" y="3980"/>
                    <a:pt x="1655" y="3075"/>
                  </a:cubicBezTo>
                  <a:cubicBezTo>
                    <a:pt x="1655" y="2837"/>
                    <a:pt x="1774" y="2635"/>
                    <a:pt x="1977" y="2515"/>
                  </a:cubicBezTo>
                  <a:lnTo>
                    <a:pt x="3679" y="1539"/>
                  </a:lnTo>
                  <a:cubicBezTo>
                    <a:pt x="4072" y="1313"/>
                    <a:pt x="4203" y="813"/>
                    <a:pt x="3977" y="420"/>
                  </a:cubicBezTo>
                  <a:cubicBezTo>
                    <a:pt x="3825" y="148"/>
                    <a:pt x="3550" y="0"/>
                    <a:pt x="3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4" name="Google Shape;4984;p48"/>
          <p:cNvSpPr txBox="1">
            <a:spLocks noGrp="1"/>
          </p:cNvSpPr>
          <p:nvPr>
            <p:ph type="title"/>
          </p:nvPr>
        </p:nvSpPr>
        <p:spPr>
          <a:xfrm>
            <a:off x="2237033" y="796464"/>
            <a:ext cx="2972920" cy="7771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Conclusiones</a:t>
            </a:r>
            <a:endParaRPr sz="3200" dirty="0"/>
          </a:p>
        </p:txBody>
      </p:sp>
      <p:sp>
        <p:nvSpPr>
          <p:cNvPr id="4985" name="Google Shape;4985;p48"/>
          <p:cNvSpPr txBox="1">
            <a:spLocks noGrp="1"/>
          </p:cNvSpPr>
          <p:nvPr>
            <p:ph type="title" idx="2"/>
          </p:nvPr>
        </p:nvSpPr>
        <p:spPr>
          <a:xfrm>
            <a:off x="1303261" y="1573618"/>
            <a:ext cx="3906692" cy="2773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dirty="0"/>
              <a:t>El esfuerzo, la persistencia y la practica con muy importantes al momento de realizar cualquier trabajo o proyecto.</a:t>
            </a:r>
            <a:br>
              <a:rPr lang="es-CO" dirty="0"/>
            </a:br>
            <a:br>
              <a:rPr lang="es-CO" dirty="0"/>
            </a:br>
            <a:r>
              <a:rPr lang="es-CO" dirty="0"/>
              <a:t>Siempre se pueden tener todos los conceptos y herramientas necesarias para ejecutar nuestros proyectos, pero no se puede lograr nada sin saber darles un uso correcto.</a:t>
            </a:r>
            <a:endParaRPr dirty="0"/>
          </a:p>
        </p:txBody>
      </p:sp>
      <p:pic>
        <p:nvPicPr>
          <p:cNvPr id="4986" name="Google Shape;4986;p48"/>
          <p:cNvPicPr preferRelativeResize="0"/>
          <p:nvPr/>
        </p:nvPicPr>
        <p:blipFill rotWithShape="1">
          <a:blip r:embed="rId3">
            <a:alphaModFix/>
          </a:blip>
          <a:srcRect l="16211" r="16211"/>
          <a:stretch/>
        </p:blipFill>
        <p:spPr>
          <a:xfrm>
            <a:off x="5573699" y="-158921"/>
            <a:ext cx="5475768" cy="546134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3F36B70-5D49-427A-9F7F-1BFEEFFD9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261" y="541857"/>
            <a:ext cx="1140051" cy="12863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BF8AE486-AE2E-4181-B829-63B557621D5A}"/>
              </a:ext>
            </a:extLst>
          </p:cNvPr>
          <p:cNvSpPr/>
          <p:nvPr/>
        </p:nvSpPr>
        <p:spPr>
          <a:xfrm>
            <a:off x="1339626" y="850206"/>
            <a:ext cx="6464595" cy="360443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9E400198-BA95-4C49-9083-FE94EA8B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26" y="2294837"/>
            <a:ext cx="6464596" cy="553825"/>
          </a:xfrm>
        </p:spPr>
        <p:txBody>
          <a:bodyPr/>
          <a:lstStyle/>
          <a:p>
            <a:pPr algn="l"/>
            <a:r>
              <a:rPr lang="es-CO" sz="2800" dirty="0"/>
              <a:t>&gt;&gt;&gt; </a:t>
            </a:r>
            <a:r>
              <a:rPr lang="es-CO" sz="2800" dirty="0" err="1"/>
              <a:t>print</a:t>
            </a:r>
            <a:r>
              <a:rPr lang="es-CO" sz="2800" dirty="0"/>
              <a:t>(“ GRACIAS ”)</a:t>
            </a:r>
            <a:br>
              <a:rPr lang="es-CO" sz="2800" dirty="0"/>
            </a:br>
            <a:endParaRPr lang="es-CO" sz="2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D55F5B-5A95-4D07-BBC5-D86773DD3FB0}"/>
              </a:ext>
            </a:extLst>
          </p:cNvPr>
          <p:cNvSpPr txBox="1"/>
          <p:nvPr/>
        </p:nvSpPr>
        <p:spPr>
          <a:xfrm>
            <a:off x="1339626" y="1279261"/>
            <a:ext cx="6464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2"/>
                </a:solidFill>
                <a:latin typeface="Inter-Regular" panose="020B0604020202020204" charset="0"/>
                <a:ea typeface="Inter-Regular" panose="020B0604020202020204" charset="0"/>
              </a:rPr>
              <a:t>PS C:\Users\camil&gt; &amp; C:/Users/camil/AppData/Local/Programs/Python/Python38-32/python.exe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B2A41E-660D-414D-88A9-675E7CE6916F}"/>
              </a:ext>
            </a:extLst>
          </p:cNvPr>
          <p:cNvSpPr txBox="1"/>
          <p:nvPr/>
        </p:nvSpPr>
        <p:spPr>
          <a:xfrm>
            <a:off x="1339626" y="2652425"/>
            <a:ext cx="646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s-CO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r-Regular"/>
                <a:ea typeface="Inter-Regular"/>
                <a:sym typeface="Inter-Regular"/>
              </a:rPr>
              <a:t>&gt;&gt;&gt; GRACIAS</a:t>
            </a:r>
            <a:endParaRPr lang="es-CO" dirty="0"/>
          </a:p>
        </p:txBody>
      </p:sp>
      <p:pic>
        <p:nvPicPr>
          <p:cNvPr id="1026" name="Picture 2" descr="Snake Smile GIF - Snake Smile Dance GIFs">
            <a:extLst>
              <a:ext uri="{FF2B5EF4-FFF2-40B4-BE49-F238E27FC236}">
                <a16:creationId xmlns:a16="http://schemas.microsoft.com/office/drawing/2014/main" id="{16F41F27-71E3-460C-9BD7-5BF76A4609B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528" y="2848661"/>
            <a:ext cx="2048541" cy="2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theme/theme1.xml><?xml version="1.0" encoding="utf-8"?>
<a:theme xmlns:a="http://schemas.openxmlformats.org/drawingml/2006/main" name="Cliad Creative Project Proposal by Slidesgo">
  <a:themeElements>
    <a:clrScheme name="Simple Light">
      <a:dk1>
        <a:srgbClr val="407BFF"/>
      </a:dk1>
      <a:lt1>
        <a:srgbClr val="FFC100"/>
      </a:lt1>
      <a:dk2>
        <a:srgbClr val="010838"/>
      </a:dk2>
      <a:lt2>
        <a:srgbClr val="FFFFFF"/>
      </a:lt2>
      <a:accent1>
        <a:srgbClr val="2E45E8"/>
      </a:accent1>
      <a:accent2>
        <a:srgbClr val="FFD552"/>
      </a:accent2>
      <a:accent3>
        <a:srgbClr val="F89612"/>
      </a:accent3>
      <a:accent4>
        <a:srgbClr val="F84F00"/>
      </a:accent4>
      <a:accent5>
        <a:srgbClr val="77D4F7"/>
      </a:accent5>
      <a:accent6>
        <a:srgbClr val="109C98"/>
      </a:accent6>
      <a:hlink>
        <a:srgbClr val="FFD5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262</Words>
  <Application>Microsoft Office PowerPoint</Application>
  <PresentationFormat>Presentación en pantalla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Inter-Regular</vt:lpstr>
      <vt:lpstr>Inter</vt:lpstr>
      <vt:lpstr>Cliad Creative Project Proposal by Slidesgo</vt:lpstr>
      <vt:lpstr>PROYECTO FINAL INTRODUCCIÓN A LA PROGRAMACIÓN</vt:lpstr>
      <vt:lpstr>CONTENIDO</vt:lpstr>
      <vt:lpstr>Presentación del producto</vt:lpstr>
      <vt:lpstr>Conceptos aplicados</vt:lpstr>
      <vt:lpstr>Principales dificultades</vt:lpstr>
      <vt:lpstr>Aprendizajes</vt:lpstr>
      <vt:lpstr>Conclusiones</vt:lpstr>
      <vt:lpstr>&gt;&gt;&gt; print(“ GRACIAS ”)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INTRODUCCIÓN A LA PROGRAMACIÓN</dc:title>
  <dc:creator>camil</dc:creator>
  <cp:lastModifiedBy>MARIA CORTEZ ECHEVERRY</cp:lastModifiedBy>
  <cp:revision>17</cp:revision>
  <dcterms:modified xsi:type="dcterms:W3CDTF">2021-06-05T21:59:52Z</dcterms:modified>
</cp:coreProperties>
</file>