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25" name="PlaceHolder 2"/>
          <p:cNvSpPr>
            <a:spLocks noGrp="1"/>
          </p:cNvSpPr>
          <p:nvPr>
            <p:ph type="body"/>
          </p:nvPr>
        </p:nvSpPr>
        <p:spPr>
          <a:xfrm>
            <a:off x="838080" y="1665000"/>
            <a:ext cx="1051524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26" name="PlaceHolder 3"/>
          <p:cNvSpPr>
            <a:spLocks noGrp="1"/>
          </p:cNvSpPr>
          <p:nvPr>
            <p:ph type="body"/>
          </p:nvPr>
        </p:nvSpPr>
        <p:spPr>
          <a:xfrm>
            <a:off x="838080" y="4021560"/>
            <a:ext cx="1051524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28" name="PlaceHolder 2"/>
          <p:cNvSpPr>
            <a:spLocks noGrp="1"/>
          </p:cNvSpPr>
          <p:nvPr>
            <p:ph type="body"/>
          </p:nvPr>
        </p:nvSpPr>
        <p:spPr>
          <a:xfrm>
            <a:off x="83808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29" name="PlaceHolder 3"/>
          <p:cNvSpPr>
            <a:spLocks noGrp="1"/>
          </p:cNvSpPr>
          <p:nvPr>
            <p:ph type="body"/>
          </p:nvPr>
        </p:nvSpPr>
        <p:spPr>
          <a:xfrm>
            <a:off x="622620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30" name="PlaceHolder 4"/>
          <p:cNvSpPr>
            <a:spLocks noGrp="1"/>
          </p:cNvSpPr>
          <p:nvPr>
            <p:ph type="body"/>
          </p:nvPr>
        </p:nvSpPr>
        <p:spPr>
          <a:xfrm>
            <a:off x="83808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31" name="PlaceHolder 5"/>
          <p:cNvSpPr>
            <a:spLocks noGrp="1"/>
          </p:cNvSpPr>
          <p:nvPr>
            <p:ph type="body"/>
          </p:nvPr>
        </p:nvSpPr>
        <p:spPr>
          <a:xfrm>
            <a:off x="622620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33" name="PlaceHolder 2"/>
          <p:cNvSpPr>
            <a:spLocks noGrp="1"/>
          </p:cNvSpPr>
          <p:nvPr>
            <p:ph type="body"/>
          </p:nvPr>
        </p:nvSpPr>
        <p:spPr>
          <a:xfrm>
            <a:off x="838080" y="166500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34" name="PlaceHolder 3"/>
          <p:cNvSpPr>
            <a:spLocks noGrp="1"/>
          </p:cNvSpPr>
          <p:nvPr>
            <p:ph type="body"/>
          </p:nvPr>
        </p:nvSpPr>
        <p:spPr>
          <a:xfrm>
            <a:off x="4393440" y="166500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35" name="PlaceHolder 4"/>
          <p:cNvSpPr>
            <a:spLocks noGrp="1"/>
          </p:cNvSpPr>
          <p:nvPr>
            <p:ph type="body"/>
          </p:nvPr>
        </p:nvSpPr>
        <p:spPr>
          <a:xfrm>
            <a:off x="7949160" y="166500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36" name="PlaceHolder 5"/>
          <p:cNvSpPr>
            <a:spLocks noGrp="1"/>
          </p:cNvSpPr>
          <p:nvPr>
            <p:ph type="body"/>
          </p:nvPr>
        </p:nvSpPr>
        <p:spPr>
          <a:xfrm>
            <a:off x="838080" y="402156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37" name="PlaceHolder 6"/>
          <p:cNvSpPr>
            <a:spLocks noGrp="1"/>
          </p:cNvSpPr>
          <p:nvPr>
            <p:ph type="body"/>
          </p:nvPr>
        </p:nvSpPr>
        <p:spPr>
          <a:xfrm>
            <a:off x="4393440" y="402156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38" name="PlaceHolder 7"/>
          <p:cNvSpPr>
            <a:spLocks noGrp="1"/>
          </p:cNvSpPr>
          <p:nvPr>
            <p:ph type="body"/>
          </p:nvPr>
        </p:nvSpPr>
        <p:spPr>
          <a:xfrm>
            <a:off x="7949160" y="402156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46" name="PlaceHolder 2"/>
          <p:cNvSpPr>
            <a:spLocks noGrp="1"/>
          </p:cNvSpPr>
          <p:nvPr>
            <p:ph type="subTitle"/>
          </p:nvPr>
        </p:nvSpPr>
        <p:spPr>
          <a:xfrm>
            <a:off x="838080" y="1665000"/>
            <a:ext cx="10515240" cy="45115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48" name="PlaceHolder 2"/>
          <p:cNvSpPr>
            <a:spLocks noGrp="1"/>
          </p:cNvSpPr>
          <p:nvPr>
            <p:ph type="body"/>
          </p:nvPr>
        </p:nvSpPr>
        <p:spPr>
          <a:xfrm>
            <a:off x="838080" y="1665000"/>
            <a:ext cx="10515240" cy="45115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50" name="PlaceHolder 2"/>
          <p:cNvSpPr>
            <a:spLocks noGrp="1"/>
          </p:cNvSpPr>
          <p:nvPr>
            <p:ph type="body"/>
          </p:nvPr>
        </p:nvSpPr>
        <p:spPr>
          <a:xfrm>
            <a:off x="83808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
        <p:nvSpPr>
          <p:cNvPr id="51" name="PlaceHolder 3"/>
          <p:cNvSpPr>
            <a:spLocks noGrp="1"/>
          </p:cNvSpPr>
          <p:nvPr>
            <p:ph type="body"/>
          </p:nvPr>
        </p:nvSpPr>
        <p:spPr>
          <a:xfrm>
            <a:off x="622620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515160"/>
            <a:ext cx="8673840" cy="37458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55" name="PlaceHolder 2"/>
          <p:cNvSpPr>
            <a:spLocks noGrp="1"/>
          </p:cNvSpPr>
          <p:nvPr>
            <p:ph type="body"/>
          </p:nvPr>
        </p:nvSpPr>
        <p:spPr>
          <a:xfrm>
            <a:off x="83808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56" name="PlaceHolder 3"/>
          <p:cNvSpPr>
            <a:spLocks noGrp="1"/>
          </p:cNvSpPr>
          <p:nvPr>
            <p:ph type="body"/>
          </p:nvPr>
        </p:nvSpPr>
        <p:spPr>
          <a:xfrm>
            <a:off x="622620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
        <p:nvSpPr>
          <p:cNvPr id="57" name="PlaceHolder 4"/>
          <p:cNvSpPr>
            <a:spLocks noGrp="1"/>
          </p:cNvSpPr>
          <p:nvPr>
            <p:ph type="body"/>
          </p:nvPr>
        </p:nvSpPr>
        <p:spPr>
          <a:xfrm>
            <a:off x="83808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4" name="PlaceHolder 2"/>
          <p:cNvSpPr>
            <a:spLocks noGrp="1"/>
          </p:cNvSpPr>
          <p:nvPr>
            <p:ph type="subTitle"/>
          </p:nvPr>
        </p:nvSpPr>
        <p:spPr>
          <a:xfrm>
            <a:off x="838080" y="1665000"/>
            <a:ext cx="10515240" cy="45115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59" name="PlaceHolder 2"/>
          <p:cNvSpPr>
            <a:spLocks noGrp="1"/>
          </p:cNvSpPr>
          <p:nvPr>
            <p:ph type="body"/>
          </p:nvPr>
        </p:nvSpPr>
        <p:spPr>
          <a:xfrm>
            <a:off x="83808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
        <p:nvSpPr>
          <p:cNvPr id="60" name="PlaceHolder 3"/>
          <p:cNvSpPr>
            <a:spLocks noGrp="1"/>
          </p:cNvSpPr>
          <p:nvPr>
            <p:ph type="body"/>
          </p:nvPr>
        </p:nvSpPr>
        <p:spPr>
          <a:xfrm>
            <a:off x="622620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61" name="PlaceHolder 4"/>
          <p:cNvSpPr>
            <a:spLocks noGrp="1"/>
          </p:cNvSpPr>
          <p:nvPr>
            <p:ph type="body"/>
          </p:nvPr>
        </p:nvSpPr>
        <p:spPr>
          <a:xfrm>
            <a:off x="622620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63" name="PlaceHolder 2"/>
          <p:cNvSpPr>
            <a:spLocks noGrp="1"/>
          </p:cNvSpPr>
          <p:nvPr>
            <p:ph type="body"/>
          </p:nvPr>
        </p:nvSpPr>
        <p:spPr>
          <a:xfrm>
            <a:off x="83808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64" name="PlaceHolder 3"/>
          <p:cNvSpPr>
            <a:spLocks noGrp="1"/>
          </p:cNvSpPr>
          <p:nvPr>
            <p:ph type="body"/>
          </p:nvPr>
        </p:nvSpPr>
        <p:spPr>
          <a:xfrm>
            <a:off x="622620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65" name="PlaceHolder 4"/>
          <p:cNvSpPr>
            <a:spLocks noGrp="1"/>
          </p:cNvSpPr>
          <p:nvPr>
            <p:ph type="body"/>
          </p:nvPr>
        </p:nvSpPr>
        <p:spPr>
          <a:xfrm>
            <a:off x="838080" y="4021560"/>
            <a:ext cx="1051524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67" name="PlaceHolder 2"/>
          <p:cNvSpPr>
            <a:spLocks noGrp="1"/>
          </p:cNvSpPr>
          <p:nvPr>
            <p:ph type="body"/>
          </p:nvPr>
        </p:nvSpPr>
        <p:spPr>
          <a:xfrm>
            <a:off x="838080" y="1665000"/>
            <a:ext cx="1051524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68" name="PlaceHolder 3"/>
          <p:cNvSpPr>
            <a:spLocks noGrp="1"/>
          </p:cNvSpPr>
          <p:nvPr>
            <p:ph type="body"/>
          </p:nvPr>
        </p:nvSpPr>
        <p:spPr>
          <a:xfrm>
            <a:off x="838080" y="4021560"/>
            <a:ext cx="1051524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70" name="PlaceHolder 2"/>
          <p:cNvSpPr>
            <a:spLocks noGrp="1"/>
          </p:cNvSpPr>
          <p:nvPr>
            <p:ph type="body"/>
          </p:nvPr>
        </p:nvSpPr>
        <p:spPr>
          <a:xfrm>
            <a:off x="83808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71" name="PlaceHolder 3"/>
          <p:cNvSpPr>
            <a:spLocks noGrp="1"/>
          </p:cNvSpPr>
          <p:nvPr>
            <p:ph type="body"/>
          </p:nvPr>
        </p:nvSpPr>
        <p:spPr>
          <a:xfrm>
            <a:off x="622620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72" name="PlaceHolder 4"/>
          <p:cNvSpPr>
            <a:spLocks noGrp="1"/>
          </p:cNvSpPr>
          <p:nvPr>
            <p:ph type="body"/>
          </p:nvPr>
        </p:nvSpPr>
        <p:spPr>
          <a:xfrm>
            <a:off x="83808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73" name="PlaceHolder 5"/>
          <p:cNvSpPr>
            <a:spLocks noGrp="1"/>
          </p:cNvSpPr>
          <p:nvPr>
            <p:ph type="body"/>
          </p:nvPr>
        </p:nvSpPr>
        <p:spPr>
          <a:xfrm>
            <a:off x="622620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75" name="PlaceHolder 2"/>
          <p:cNvSpPr>
            <a:spLocks noGrp="1"/>
          </p:cNvSpPr>
          <p:nvPr>
            <p:ph type="body"/>
          </p:nvPr>
        </p:nvSpPr>
        <p:spPr>
          <a:xfrm>
            <a:off x="838080" y="166500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76" name="PlaceHolder 3"/>
          <p:cNvSpPr>
            <a:spLocks noGrp="1"/>
          </p:cNvSpPr>
          <p:nvPr>
            <p:ph type="body"/>
          </p:nvPr>
        </p:nvSpPr>
        <p:spPr>
          <a:xfrm>
            <a:off x="4393440" y="166500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77" name="PlaceHolder 4"/>
          <p:cNvSpPr>
            <a:spLocks noGrp="1"/>
          </p:cNvSpPr>
          <p:nvPr>
            <p:ph type="body"/>
          </p:nvPr>
        </p:nvSpPr>
        <p:spPr>
          <a:xfrm>
            <a:off x="7949160" y="166500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78" name="PlaceHolder 5"/>
          <p:cNvSpPr>
            <a:spLocks noGrp="1"/>
          </p:cNvSpPr>
          <p:nvPr>
            <p:ph type="body"/>
          </p:nvPr>
        </p:nvSpPr>
        <p:spPr>
          <a:xfrm>
            <a:off x="838080" y="402156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79" name="PlaceHolder 6"/>
          <p:cNvSpPr>
            <a:spLocks noGrp="1"/>
          </p:cNvSpPr>
          <p:nvPr>
            <p:ph type="body"/>
          </p:nvPr>
        </p:nvSpPr>
        <p:spPr>
          <a:xfrm>
            <a:off x="4393440" y="402156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80" name="PlaceHolder 7"/>
          <p:cNvSpPr>
            <a:spLocks noGrp="1"/>
          </p:cNvSpPr>
          <p:nvPr>
            <p:ph type="body"/>
          </p:nvPr>
        </p:nvSpPr>
        <p:spPr>
          <a:xfrm>
            <a:off x="7949160" y="402156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88" name="PlaceHolder 2"/>
          <p:cNvSpPr>
            <a:spLocks noGrp="1"/>
          </p:cNvSpPr>
          <p:nvPr>
            <p:ph type="subTitle"/>
          </p:nvPr>
        </p:nvSpPr>
        <p:spPr>
          <a:xfrm>
            <a:off x="838080" y="1665000"/>
            <a:ext cx="10515240" cy="45115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90" name="PlaceHolder 2"/>
          <p:cNvSpPr>
            <a:spLocks noGrp="1"/>
          </p:cNvSpPr>
          <p:nvPr>
            <p:ph type="body"/>
          </p:nvPr>
        </p:nvSpPr>
        <p:spPr>
          <a:xfrm>
            <a:off x="838080" y="1665000"/>
            <a:ext cx="10515240" cy="45115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92" name="PlaceHolder 2"/>
          <p:cNvSpPr>
            <a:spLocks noGrp="1"/>
          </p:cNvSpPr>
          <p:nvPr>
            <p:ph type="body"/>
          </p:nvPr>
        </p:nvSpPr>
        <p:spPr>
          <a:xfrm>
            <a:off x="83808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
        <p:nvSpPr>
          <p:cNvPr id="93" name="PlaceHolder 3"/>
          <p:cNvSpPr>
            <a:spLocks noGrp="1"/>
          </p:cNvSpPr>
          <p:nvPr>
            <p:ph type="body"/>
          </p:nvPr>
        </p:nvSpPr>
        <p:spPr>
          <a:xfrm>
            <a:off x="622620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6" name="PlaceHolder 2"/>
          <p:cNvSpPr>
            <a:spLocks noGrp="1"/>
          </p:cNvSpPr>
          <p:nvPr>
            <p:ph type="body"/>
          </p:nvPr>
        </p:nvSpPr>
        <p:spPr>
          <a:xfrm>
            <a:off x="838080" y="1665000"/>
            <a:ext cx="10515240" cy="45115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515160"/>
            <a:ext cx="8673840" cy="37458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97" name="PlaceHolder 2"/>
          <p:cNvSpPr>
            <a:spLocks noGrp="1"/>
          </p:cNvSpPr>
          <p:nvPr>
            <p:ph type="body"/>
          </p:nvPr>
        </p:nvSpPr>
        <p:spPr>
          <a:xfrm>
            <a:off x="83808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98" name="PlaceHolder 3"/>
          <p:cNvSpPr>
            <a:spLocks noGrp="1"/>
          </p:cNvSpPr>
          <p:nvPr>
            <p:ph type="body"/>
          </p:nvPr>
        </p:nvSpPr>
        <p:spPr>
          <a:xfrm>
            <a:off x="622620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
        <p:nvSpPr>
          <p:cNvPr id="99" name="PlaceHolder 4"/>
          <p:cNvSpPr>
            <a:spLocks noGrp="1"/>
          </p:cNvSpPr>
          <p:nvPr>
            <p:ph type="body"/>
          </p:nvPr>
        </p:nvSpPr>
        <p:spPr>
          <a:xfrm>
            <a:off x="83808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01" name="PlaceHolder 2"/>
          <p:cNvSpPr>
            <a:spLocks noGrp="1"/>
          </p:cNvSpPr>
          <p:nvPr>
            <p:ph type="body"/>
          </p:nvPr>
        </p:nvSpPr>
        <p:spPr>
          <a:xfrm>
            <a:off x="83808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
        <p:nvSpPr>
          <p:cNvPr id="102" name="PlaceHolder 3"/>
          <p:cNvSpPr>
            <a:spLocks noGrp="1"/>
          </p:cNvSpPr>
          <p:nvPr>
            <p:ph type="body"/>
          </p:nvPr>
        </p:nvSpPr>
        <p:spPr>
          <a:xfrm>
            <a:off x="622620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03" name="PlaceHolder 4"/>
          <p:cNvSpPr>
            <a:spLocks noGrp="1"/>
          </p:cNvSpPr>
          <p:nvPr>
            <p:ph type="body"/>
          </p:nvPr>
        </p:nvSpPr>
        <p:spPr>
          <a:xfrm>
            <a:off x="622620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05" name="PlaceHolder 2"/>
          <p:cNvSpPr>
            <a:spLocks noGrp="1"/>
          </p:cNvSpPr>
          <p:nvPr>
            <p:ph type="body"/>
          </p:nvPr>
        </p:nvSpPr>
        <p:spPr>
          <a:xfrm>
            <a:off x="83808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06" name="PlaceHolder 3"/>
          <p:cNvSpPr>
            <a:spLocks noGrp="1"/>
          </p:cNvSpPr>
          <p:nvPr>
            <p:ph type="body"/>
          </p:nvPr>
        </p:nvSpPr>
        <p:spPr>
          <a:xfrm>
            <a:off x="622620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07" name="PlaceHolder 4"/>
          <p:cNvSpPr>
            <a:spLocks noGrp="1"/>
          </p:cNvSpPr>
          <p:nvPr>
            <p:ph type="body"/>
          </p:nvPr>
        </p:nvSpPr>
        <p:spPr>
          <a:xfrm>
            <a:off x="838080" y="4021560"/>
            <a:ext cx="1051524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09" name="PlaceHolder 2"/>
          <p:cNvSpPr>
            <a:spLocks noGrp="1"/>
          </p:cNvSpPr>
          <p:nvPr>
            <p:ph type="body"/>
          </p:nvPr>
        </p:nvSpPr>
        <p:spPr>
          <a:xfrm>
            <a:off x="838080" y="1665000"/>
            <a:ext cx="1051524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10" name="PlaceHolder 3"/>
          <p:cNvSpPr>
            <a:spLocks noGrp="1"/>
          </p:cNvSpPr>
          <p:nvPr>
            <p:ph type="body"/>
          </p:nvPr>
        </p:nvSpPr>
        <p:spPr>
          <a:xfrm>
            <a:off x="838080" y="4021560"/>
            <a:ext cx="1051524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12" name="PlaceHolder 2"/>
          <p:cNvSpPr>
            <a:spLocks noGrp="1"/>
          </p:cNvSpPr>
          <p:nvPr>
            <p:ph type="body"/>
          </p:nvPr>
        </p:nvSpPr>
        <p:spPr>
          <a:xfrm>
            <a:off x="83808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13" name="PlaceHolder 3"/>
          <p:cNvSpPr>
            <a:spLocks noGrp="1"/>
          </p:cNvSpPr>
          <p:nvPr>
            <p:ph type="body"/>
          </p:nvPr>
        </p:nvSpPr>
        <p:spPr>
          <a:xfrm>
            <a:off x="622620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14" name="PlaceHolder 4"/>
          <p:cNvSpPr>
            <a:spLocks noGrp="1"/>
          </p:cNvSpPr>
          <p:nvPr>
            <p:ph type="body"/>
          </p:nvPr>
        </p:nvSpPr>
        <p:spPr>
          <a:xfrm>
            <a:off x="83808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15" name="PlaceHolder 5"/>
          <p:cNvSpPr>
            <a:spLocks noGrp="1"/>
          </p:cNvSpPr>
          <p:nvPr>
            <p:ph type="body"/>
          </p:nvPr>
        </p:nvSpPr>
        <p:spPr>
          <a:xfrm>
            <a:off x="622620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17" name="PlaceHolder 2"/>
          <p:cNvSpPr>
            <a:spLocks noGrp="1"/>
          </p:cNvSpPr>
          <p:nvPr>
            <p:ph type="body"/>
          </p:nvPr>
        </p:nvSpPr>
        <p:spPr>
          <a:xfrm>
            <a:off x="838080" y="166500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18" name="PlaceHolder 3"/>
          <p:cNvSpPr>
            <a:spLocks noGrp="1"/>
          </p:cNvSpPr>
          <p:nvPr>
            <p:ph type="body"/>
          </p:nvPr>
        </p:nvSpPr>
        <p:spPr>
          <a:xfrm>
            <a:off x="4393440" y="166500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19" name="PlaceHolder 4"/>
          <p:cNvSpPr>
            <a:spLocks noGrp="1"/>
          </p:cNvSpPr>
          <p:nvPr>
            <p:ph type="body"/>
          </p:nvPr>
        </p:nvSpPr>
        <p:spPr>
          <a:xfrm>
            <a:off x="7949160" y="166500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20" name="PlaceHolder 5"/>
          <p:cNvSpPr>
            <a:spLocks noGrp="1"/>
          </p:cNvSpPr>
          <p:nvPr>
            <p:ph type="body"/>
          </p:nvPr>
        </p:nvSpPr>
        <p:spPr>
          <a:xfrm>
            <a:off x="838080" y="402156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21" name="PlaceHolder 6"/>
          <p:cNvSpPr>
            <a:spLocks noGrp="1"/>
          </p:cNvSpPr>
          <p:nvPr>
            <p:ph type="body"/>
          </p:nvPr>
        </p:nvSpPr>
        <p:spPr>
          <a:xfrm>
            <a:off x="4393440" y="402156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22" name="PlaceHolder 7"/>
          <p:cNvSpPr>
            <a:spLocks noGrp="1"/>
          </p:cNvSpPr>
          <p:nvPr>
            <p:ph type="body"/>
          </p:nvPr>
        </p:nvSpPr>
        <p:spPr>
          <a:xfrm>
            <a:off x="7949160" y="402156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30" name="PlaceHolder 2"/>
          <p:cNvSpPr>
            <a:spLocks noGrp="1"/>
          </p:cNvSpPr>
          <p:nvPr>
            <p:ph type="subTitle"/>
          </p:nvPr>
        </p:nvSpPr>
        <p:spPr>
          <a:xfrm>
            <a:off x="838080" y="1665000"/>
            <a:ext cx="10515240" cy="45115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32" name="PlaceHolder 2"/>
          <p:cNvSpPr>
            <a:spLocks noGrp="1"/>
          </p:cNvSpPr>
          <p:nvPr>
            <p:ph type="body"/>
          </p:nvPr>
        </p:nvSpPr>
        <p:spPr>
          <a:xfrm>
            <a:off x="838080" y="1665000"/>
            <a:ext cx="10515240" cy="45115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8" name="PlaceHolder 2"/>
          <p:cNvSpPr>
            <a:spLocks noGrp="1"/>
          </p:cNvSpPr>
          <p:nvPr>
            <p:ph type="body"/>
          </p:nvPr>
        </p:nvSpPr>
        <p:spPr>
          <a:xfrm>
            <a:off x="83808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
        <p:nvSpPr>
          <p:cNvPr id="9" name="PlaceHolder 3"/>
          <p:cNvSpPr>
            <a:spLocks noGrp="1"/>
          </p:cNvSpPr>
          <p:nvPr>
            <p:ph type="body"/>
          </p:nvPr>
        </p:nvSpPr>
        <p:spPr>
          <a:xfrm>
            <a:off x="622620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34" name="PlaceHolder 2"/>
          <p:cNvSpPr>
            <a:spLocks noGrp="1"/>
          </p:cNvSpPr>
          <p:nvPr>
            <p:ph type="body"/>
          </p:nvPr>
        </p:nvSpPr>
        <p:spPr>
          <a:xfrm>
            <a:off x="83808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
        <p:nvSpPr>
          <p:cNvPr id="135" name="PlaceHolder 3"/>
          <p:cNvSpPr>
            <a:spLocks noGrp="1"/>
          </p:cNvSpPr>
          <p:nvPr>
            <p:ph type="body"/>
          </p:nvPr>
        </p:nvSpPr>
        <p:spPr>
          <a:xfrm>
            <a:off x="622620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838080" y="515160"/>
            <a:ext cx="8673840" cy="37458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39" name="PlaceHolder 2"/>
          <p:cNvSpPr>
            <a:spLocks noGrp="1"/>
          </p:cNvSpPr>
          <p:nvPr>
            <p:ph type="body"/>
          </p:nvPr>
        </p:nvSpPr>
        <p:spPr>
          <a:xfrm>
            <a:off x="83808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40" name="PlaceHolder 3"/>
          <p:cNvSpPr>
            <a:spLocks noGrp="1"/>
          </p:cNvSpPr>
          <p:nvPr>
            <p:ph type="body"/>
          </p:nvPr>
        </p:nvSpPr>
        <p:spPr>
          <a:xfrm>
            <a:off x="622620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
        <p:nvSpPr>
          <p:cNvPr id="141" name="PlaceHolder 4"/>
          <p:cNvSpPr>
            <a:spLocks noGrp="1"/>
          </p:cNvSpPr>
          <p:nvPr>
            <p:ph type="body"/>
          </p:nvPr>
        </p:nvSpPr>
        <p:spPr>
          <a:xfrm>
            <a:off x="83808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43" name="PlaceHolder 2"/>
          <p:cNvSpPr>
            <a:spLocks noGrp="1"/>
          </p:cNvSpPr>
          <p:nvPr>
            <p:ph type="body"/>
          </p:nvPr>
        </p:nvSpPr>
        <p:spPr>
          <a:xfrm>
            <a:off x="83808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
        <p:nvSpPr>
          <p:cNvPr id="144" name="PlaceHolder 3"/>
          <p:cNvSpPr>
            <a:spLocks noGrp="1"/>
          </p:cNvSpPr>
          <p:nvPr>
            <p:ph type="body"/>
          </p:nvPr>
        </p:nvSpPr>
        <p:spPr>
          <a:xfrm>
            <a:off x="622620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45" name="PlaceHolder 4"/>
          <p:cNvSpPr>
            <a:spLocks noGrp="1"/>
          </p:cNvSpPr>
          <p:nvPr>
            <p:ph type="body"/>
          </p:nvPr>
        </p:nvSpPr>
        <p:spPr>
          <a:xfrm>
            <a:off x="622620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47" name="PlaceHolder 2"/>
          <p:cNvSpPr>
            <a:spLocks noGrp="1"/>
          </p:cNvSpPr>
          <p:nvPr>
            <p:ph type="body"/>
          </p:nvPr>
        </p:nvSpPr>
        <p:spPr>
          <a:xfrm>
            <a:off x="83808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48" name="PlaceHolder 3"/>
          <p:cNvSpPr>
            <a:spLocks noGrp="1"/>
          </p:cNvSpPr>
          <p:nvPr>
            <p:ph type="body"/>
          </p:nvPr>
        </p:nvSpPr>
        <p:spPr>
          <a:xfrm>
            <a:off x="622620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49" name="PlaceHolder 4"/>
          <p:cNvSpPr>
            <a:spLocks noGrp="1"/>
          </p:cNvSpPr>
          <p:nvPr>
            <p:ph type="body"/>
          </p:nvPr>
        </p:nvSpPr>
        <p:spPr>
          <a:xfrm>
            <a:off x="838080" y="4021560"/>
            <a:ext cx="1051524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51" name="PlaceHolder 2"/>
          <p:cNvSpPr>
            <a:spLocks noGrp="1"/>
          </p:cNvSpPr>
          <p:nvPr>
            <p:ph type="body"/>
          </p:nvPr>
        </p:nvSpPr>
        <p:spPr>
          <a:xfrm>
            <a:off x="838080" y="1665000"/>
            <a:ext cx="1051524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52" name="PlaceHolder 3"/>
          <p:cNvSpPr>
            <a:spLocks noGrp="1"/>
          </p:cNvSpPr>
          <p:nvPr>
            <p:ph type="body"/>
          </p:nvPr>
        </p:nvSpPr>
        <p:spPr>
          <a:xfrm>
            <a:off x="838080" y="4021560"/>
            <a:ext cx="1051524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54" name="PlaceHolder 2"/>
          <p:cNvSpPr>
            <a:spLocks noGrp="1"/>
          </p:cNvSpPr>
          <p:nvPr>
            <p:ph type="body"/>
          </p:nvPr>
        </p:nvSpPr>
        <p:spPr>
          <a:xfrm>
            <a:off x="83808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55" name="PlaceHolder 3"/>
          <p:cNvSpPr>
            <a:spLocks noGrp="1"/>
          </p:cNvSpPr>
          <p:nvPr>
            <p:ph type="body"/>
          </p:nvPr>
        </p:nvSpPr>
        <p:spPr>
          <a:xfrm>
            <a:off x="622620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56" name="PlaceHolder 4"/>
          <p:cNvSpPr>
            <a:spLocks noGrp="1"/>
          </p:cNvSpPr>
          <p:nvPr>
            <p:ph type="body"/>
          </p:nvPr>
        </p:nvSpPr>
        <p:spPr>
          <a:xfrm>
            <a:off x="83808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57" name="PlaceHolder 5"/>
          <p:cNvSpPr>
            <a:spLocks noGrp="1"/>
          </p:cNvSpPr>
          <p:nvPr>
            <p:ph type="body"/>
          </p:nvPr>
        </p:nvSpPr>
        <p:spPr>
          <a:xfrm>
            <a:off x="622620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59" name="PlaceHolder 2"/>
          <p:cNvSpPr>
            <a:spLocks noGrp="1"/>
          </p:cNvSpPr>
          <p:nvPr>
            <p:ph type="body"/>
          </p:nvPr>
        </p:nvSpPr>
        <p:spPr>
          <a:xfrm>
            <a:off x="838080" y="166500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60" name="PlaceHolder 3"/>
          <p:cNvSpPr>
            <a:spLocks noGrp="1"/>
          </p:cNvSpPr>
          <p:nvPr>
            <p:ph type="body"/>
          </p:nvPr>
        </p:nvSpPr>
        <p:spPr>
          <a:xfrm>
            <a:off x="4393440" y="166500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61" name="PlaceHolder 4"/>
          <p:cNvSpPr>
            <a:spLocks noGrp="1"/>
          </p:cNvSpPr>
          <p:nvPr>
            <p:ph type="body"/>
          </p:nvPr>
        </p:nvSpPr>
        <p:spPr>
          <a:xfrm>
            <a:off x="7949160" y="166500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62" name="PlaceHolder 5"/>
          <p:cNvSpPr>
            <a:spLocks noGrp="1"/>
          </p:cNvSpPr>
          <p:nvPr>
            <p:ph type="body"/>
          </p:nvPr>
        </p:nvSpPr>
        <p:spPr>
          <a:xfrm>
            <a:off x="838080" y="402156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63" name="PlaceHolder 6"/>
          <p:cNvSpPr>
            <a:spLocks noGrp="1"/>
          </p:cNvSpPr>
          <p:nvPr>
            <p:ph type="body"/>
          </p:nvPr>
        </p:nvSpPr>
        <p:spPr>
          <a:xfrm>
            <a:off x="4393440" y="402156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64" name="PlaceHolder 7"/>
          <p:cNvSpPr>
            <a:spLocks noGrp="1"/>
          </p:cNvSpPr>
          <p:nvPr>
            <p:ph type="body"/>
          </p:nvPr>
        </p:nvSpPr>
        <p:spPr>
          <a:xfrm>
            <a:off x="7949160" y="4021560"/>
            <a:ext cx="338580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515160"/>
            <a:ext cx="8673840" cy="37458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3" name="PlaceHolder 2"/>
          <p:cNvSpPr>
            <a:spLocks noGrp="1"/>
          </p:cNvSpPr>
          <p:nvPr>
            <p:ph type="body"/>
          </p:nvPr>
        </p:nvSpPr>
        <p:spPr>
          <a:xfrm>
            <a:off x="83808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4" name="PlaceHolder 3"/>
          <p:cNvSpPr>
            <a:spLocks noGrp="1"/>
          </p:cNvSpPr>
          <p:nvPr>
            <p:ph type="body"/>
          </p:nvPr>
        </p:nvSpPr>
        <p:spPr>
          <a:xfrm>
            <a:off x="622620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
        <p:nvSpPr>
          <p:cNvPr id="15" name="PlaceHolder 4"/>
          <p:cNvSpPr>
            <a:spLocks noGrp="1"/>
          </p:cNvSpPr>
          <p:nvPr>
            <p:ph type="body"/>
          </p:nvPr>
        </p:nvSpPr>
        <p:spPr>
          <a:xfrm>
            <a:off x="83808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7" name="PlaceHolder 2"/>
          <p:cNvSpPr>
            <a:spLocks noGrp="1"/>
          </p:cNvSpPr>
          <p:nvPr>
            <p:ph type="body"/>
          </p:nvPr>
        </p:nvSpPr>
        <p:spPr>
          <a:xfrm>
            <a:off x="838080" y="1665000"/>
            <a:ext cx="5131080" cy="4511520"/>
          </a:xfrm>
          <a:prstGeom prst="rect">
            <a:avLst/>
          </a:prstGeom>
        </p:spPr>
        <p:txBody>
          <a:bodyPr lIns="0" rIns="0" tIns="0" bIns="0">
            <a:normAutofit/>
          </a:bodyPr>
          <a:p>
            <a:endParaRPr b="0" lang="pt-BR" sz="2800" spc="-1" strike="noStrike">
              <a:solidFill>
                <a:srgbClr val="ffffff"/>
              </a:solidFill>
              <a:latin typeface="Arial"/>
            </a:endParaRPr>
          </a:p>
        </p:txBody>
      </p:sp>
      <p:sp>
        <p:nvSpPr>
          <p:cNvPr id="18" name="PlaceHolder 3"/>
          <p:cNvSpPr>
            <a:spLocks noGrp="1"/>
          </p:cNvSpPr>
          <p:nvPr>
            <p:ph type="body"/>
          </p:nvPr>
        </p:nvSpPr>
        <p:spPr>
          <a:xfrm>
            <a:off x="622620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19" name="PlaceHolder 4"/>
          <p:cNvSpPr>
            <a:spLocks noGrp="1"/>
          </p:cNvSpPr>
          <p:nvPr>
            <p:ph type="body"/>
          </p:nvPr>
        </p:nvSpPr>
        <p:spPr>
          <a:xfrm>
            <a:off x="6226200" y="402156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515160"/>
            <a:ext cx="8673840" cy="80784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21" name="PlaceHolder 2"/>
          <p:cNvSpPr>
            <a:spLocks noGrp="1"/>
          </p:cNvSpPr>
          <p:nvPr>
            <p:ph type="body"/>
          </p:nvPr>
        </p:nvSpPr>
        <p:spPr>
          <a:xfrm>
            <a:off x="83808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22" name="PlaceHolder 3"/>
          <p:cNvSpPr>
            <a:spLocks noGrp="1"/>
          </p:cNvSpPr>
          <p:nvPr>
            <p:ph type="body"/>
          </p:nvPr>
        </p:nvSpPr>
        <p:spPr>
          <a:xfrm>
            <a:off x="6226200" y="1665000"/>
            <a:ext cx="5131080" cy="2151720"/>
          </a:xfrm>
          <a:prstGeom prst="rect">
            <a:avLst/>
          </a:prstGeom>
        </p:spPr>
        <p:txBody>
          <a:bodyPr lIns="0" rIns="0" tIns="0" bIns="0">
            <a:normAutofit/>
          </a:bodyPr>
          <a:p>
            <a:endParaRPr b="0" lang="pt-BR" sz="2800" spc="-1" strike="noStrike">
              <a:solidFill>
                <a:srgbClr val="ffffff"/>
              </a:solidFill>
              <a:latin typeface="Arial"/>
            </a:endParaRPr>
          </a:p>
        </p:txBody>
      </p:sp>
      <p:sp>
        <p:nvSpPr>
          <p:cNvPr id="23" name="PlaceHolder 4"/>
          <p:cNvSpPr>
            <a:spLocks noGrp="1"/>
          </p:cNvSpPr>
          <p:nvPr>
            <p:ph type="body"/>
          </p:nvPr>
        </p:nvSpPr>
        <p:spPr>
          <a:xfrm>
            <a:off x="838080" y="4021560"/>
            <a:ext cx="10515240" cy="2151720"/>
          </a:xfrm>
          <a:prstGeom prst="rect">
            <a:avLst/>
          </a:prstGeom>
        </p:spPr>
        <p:txBody>
          <a:bodyPr lIns="0" rIns="0" tIns="0" bIns="0">
            <a:normAutofit/>
          </a:bodyPr>
          <a:p>
            <a:endParaRPr b="0" lang="pt-BR" sz="28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33e"/>
        </a:solidFill>
      </p:bgPr>
    </p:bg>
    <p:spTree>
      <p:nvGrpSpPr>
        <p:cNvPr id="1" name=""/>
        <p:cNvGrpSpPr/>
        <p:nvPr/>
      </p:nvGrpSpPr>
      <p:grpSpPr>
        <a:xfrm>
          <a:off x="0" y="0"/>
          <a:ext cx="0" cy="0"/>
          <a:chOff x="0" y="0"/>
          <a:chExt cx="0" cy="0"/>
        </a:xfrm>
      </p:grpSpPr>
      <p:pic>
        <p:nvPicPr>
          <p:cNvPr id="0" name="Imagem 5" descr=""/>
          <p:cNvPicPr/>
          <p:nvPr/>
        </p:nvPicPr>
        <p:blipFill>
          <a:blip r:embed="rId2"/>
          <a:stretch/>
        </p:blipFill>
        <p:spPr>
          <a:xfrm>
            <a:off x="0" y="0"/>
            <a:ext cx="12191760" cy="687456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pt-BR" sz="1800" spc="-1" strike="noStrike">
                <a:solidFill>
                  <a:srgbClr val="000000"/>
                </a:solidFill>
                <a:latin typeface="Calibri"/>
              </a:rPr>
              <a:t>Clique para editar o formato do texto do título</a:t>
            </a:r>
            <a:endParaRPr b="0" lang="pt-BR" sz="1800" spc="-1" strike="noStrike">
              <a:solidFill>
                <a:srgbClr val="000000"/>
              </a:solidFill>
              <a:latin typeface="Calibri"/>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pt-BR" sz="2800" spc="-1" strike="noStrike">
                <a:solidFill>
                  <a:srgbClr val="ffffff"/>
                </a:solidFill>
                <a:latin typeface="Arial"/>
              </a:rPr>
              <a:t>Clique para editar o formato do texto da estrutura de tópicos</a:t>
            </a:r>
            <a:endParaRPr b="0" lang="pt-BR" sz="2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pt-BR" sz="2000" spc="-1" strike="noStrike">
                <a:solidFill>
                  <a:srgbClr val="ffffff"/>
                </a:solidFill>
                <a:latin typeface="Arial"/>
              </a:rPr>
              <a:t>2.º nível da estrutura de tópicos</a:t>
            </a:r>
            <a:endParaRPr b="0" lang="pt-BR" sz="20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pt-BR" sz="1800" spc="-1" strike="noStrike">
                <a:solidFill>
                  <a:srgbClr val="ffffff"/>
                </a:solidFill>
                <a:latin typeface="Arial"/>
              </a:rPr>
              <a:t>3.º nível da estrutura de tópicos</a:t>
            </a:r>
            <a:endParaRPr b="0" lang="pt-BR"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pt-BR" sz="1800" spc="-1" strike="noStrike">
                <a:solidFill>
                  <a:srgbClr val="ffffff"/>
                </a:solidFill>
                <a:latin typeface="Arial"/>
              </a:rPr>
              <a:t>4.º nível da estrutura de tópicos</a:t>
            </a:r>
            <a:endParaRPr b="0" lang="pt-BR"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pt-BR" sz="2000" spc="-1" strike="noStrike">
                <a:solidFill>
                  <a:srgbClr val="ffffff"/>
                </a:solidFill>
                <a:latin typeface="Arial"/>
              </a:rPr>
              <a:t>5.º nível da estrutura de tópicos</a:t>
            </a:r>
            <a:endParaRPr b="0" lang="pt-BR"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pt-BR" sz="2000" spc="-1" strike="noStrike">
                <a:solidFill>
                  <a:srgbClr val="ffffff"/>
                </a:solidFill>
                <a:latin typeface="Arial"/>
              </a:rPr>
              <a:t>6.º nível da estrutura de tópicos</a:t>
            </a:r>
            <a:endParaRPr b="0" lang="pt-BR"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pt-BR" sz="2000" spc="-1" strike="noStrike">
                <a:solidFill>
                  <a:srgbClr val="ffffff"/>
                </a:solidFill>
                <a:latin typeface="Arial"/>
              </a:rPr>
              <a:t>7.º nível da estrutura de tópicos</a:t>
            </a:r>
            <a:endParaRPr b="0" lang="pt-BR"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33e"/>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08680" y="1558800"/>
            <a:ext cx="6482160" cy="2387160"/>
          </a:xfrm>
          <a:prstGeom prst="rect">
            <a:avLst/>
          </a:prstGeom>
        </p:spPr>
        <p:txBody>
          <a:bodyPr anchor="ctr">
            <a:noAutofit/>
          </a:bodyPr>
          <a:p>
            <a:pPr algn="ctr">
              <a:lnSpc>
                <a:spcPct val="90000"/>
              </a:lnSpc>
            </a:pPr>
            <a:r>
              <a:rPr b="1" lang="pt-BR" sz="6000" spc="-1" strike="noStrike">
                <a:solidFill>
                  <a:srgbClr val="ffffff"/>
                </a:solidFill>
                <a:latin typeface="Arial"/>
              </a:rPr>
              <a:t>Disciplina</a:t>
            </a:r>
            <a:endParaRPr b="0" lang="pt-BR" sz="6000" spc="-1" strike="noStrike">
              <a:solidFill>
                <a:srgbClr val="000000"/>
              </a:solidFill>
              <a:latin typeface="Calibri"/>
            </a:endParaRPr>
          </a:p>
        </p:txBody>
      </p:sp>
      <p:sp>
        <p:nvSpPr>
          <p:cNvPr id="40"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529C0C03-0D9D-4944-94A8-1AB845F5610F}" type="datetime">
              <a:rPr b="0" lang="pt-BR" sz="1200" spc="-1" strike="noStrike">
                <a:solidFill>
                  <a:srgbClr val="8b8b8b"/>
                </a:solidFill>
                <a:latin typeface="Calibri"/>
              </a:rPr>
              <a:t>08/03/22</a:t>
            </a:fld>
            <a:endParaRPr b="0" lang="pt-BR" sz="1200" spc="-1" strike="noStrike">
              <a:latin typeface="Times New Roman"/>
            </a:endParaRPr>
          </a:p>
        </p:txBody>
      </p:sp>
      <p:sp>
        <p:nvSpPr>
          <p:cNvPr id="41" name="PlaceHolder 3"/>
          <p:cNvSpPr>
            <a:spLocks noGrp="1"/>
          </p:cNvSpPr>
          <p:nvPr>
            <p:ph type="ftr"/>
          </p:nvPr>
        </p:nvSpPr>
        <p:spPr>
          <a:xfrm>
            <a:off x="4038480" y="6356520"/>
            <a:ext cx="4114440" cy="364680"/>
          </a:xfrm>
          <a:prstGeom prst="rect">
            <a:avLst/>
          </a:prstGeom>
        </p:spPr>
        <p:txBody>
          <a:bodyPr anchor="ctr">
            <a:noAutofit/>
          </a:bodyPr>
          <a:p>
            <a:endParaRPr b="0" lang="pt-BR" sz="2400" spc="-1" strike="noStrike">
              <a:latin typeface="Times New Roman"/>
            </a:endParaRPr>
          </a:p>
        </p:txBody>
      </p:sp>
      <p:sp>
        <p:nvSpPr>
          <p:cNvPr id="42"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178FDC4B-4EB0-4FFF-852D-5A92421A8297}" type="slidenum">
              <a:rPr b="0" lang="pt-BR" sz="1200" spc="-1" strike="noStrike">
                <a:solidFill>
                  <a:srgbClr val="8b8b8b"/>
                </a:solidFill>
                <a:latin typeface="Calibri"/>
              </a:rPr>
              <a:t>&lt;número&gt;</a:t>
            </a:fld>
            <a:endParaRPr b="0" lang="pt-BR" sz="1200" spc="-1" strike="noStrike">
              <a:latin typeface="Times New Roman"/>
            </a:endParaRPr>
          </a:p>
        </p:txBody>
      </p:sp>
      <p:pic>
        <p:nvPicPr>
          <p:cNvPr id="43" name="Imagem 7" descr=""/>
          <p:cNvPicPr/>
          <p:nvPr/>
        </p:nvPicPr>
        <p:blipFill>
          <a:blip r:embed="rId2"/>
          <a:stretch/>
        </p:blipFill>
        <p:spPr>
          <a:xfrm>
            <a:off x="591480" y="1539720"/>
            <a:ext cx="4217040" cy="2406240"/>
          </a:xfrm>
          <a:prstGeom prst="rect">
            <a:avLst/>
          </a:prstGeom>
          <a:ln>
            <a:noFill/>
          </a:ln>
        </p:spPr>
      </p:pic>
      <p:sp>
        <p:nvSpPr>
          <p:cNvPr id="4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pt-BR" sz="2800" spc="-1" strike="noStrike">
                <a:solidFill>
                  <a:srgbClr val="ffffff"/>
                </a:solidFill>
                <a:latin typeface="Arial"/>
              </a:rPr>
              <a:t>Clique para editar o formato do texto da estrutura de tópicos</a:t>
            </a:r>
            <a:endParaRPr b="0" lang="pt-BR" sz="2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pt-BR" sz="2000" spc="-1" strike="noStrike">
                <a:solidFill>
                  <a:srgbClr val="ffffff"/>
                </a:solidFill>
                <a:latin typeface="Arial"/>
              </a:rPr>
              <a:t>2.º nível da estrutura de tópicos</a:t>
            </a:r>
            <a:endParaRPr b="0" lang="pt-BR" sz="20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pt-BR" sz="1800" spc="-1" strike="noStrike">
                <a:solidFill>
                  <a:srgbClr val="ffffff"/>
                </a:solidFill>
                <a:latin typeface="Arial"/>
              </a:rPr>
              <a:t>3.º nível da estrutura de tópicos</a:t>
            </a:r>
            <a:endParaRPr b="0" lang="pt-BR"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pt-BR" sz="1800" spc="-1" strike="noStrike">
                <a:solidFill>
                  <a:srgbClr val="ffffff"/>
                </a:solidFill>
                <a:latin typeface="Arial"/>
              </a:rPr>
              <a:t>4.º nível da estrutura de tópicos</a:t>
            </a:r>
            <a:endParaRPr b="0" lang="pt-BR"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pt-BR" sz="2000" spc="-1" strike="noStrike">
                <a:solidFill>
                  <a:srgbClr val="ffffff"/>
                </a:solidFill>
                <a:latin typeface="Arial"/>
              </a:rPr>
              <a:t>5.º nível da estrutura de tópicos</a:t>
            </a:r>
            <a:endParaRPr b="0" lang="pt-BR"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pt-BR" sz="2000" spc="-1" strike="noStrike">
                <a:solidFill>
                  <a:srgbClr val="ffffff"/>
                </a:solidFill>
                <a:latin typeface="Arial"/>
              </a:rPr>
              <a:t>6.º nível da estrutura de tópicos</a:t>
            </a:r>
            <a:endParaRPr b="0" lang="pt-BR"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pt-BR" sz="2000" spc="-1" strike="noStrike">
                <a:solidFill>
                  <a:srgbClr val="ffffff"/>
                </a:solidFill>
                <a:latin typeface="Arial"/>
              </a:rPr>
              <a:t>7.º nível da estrutura de tópicos</a:t>
            </a:r>
            <a:endParaRPr b="0" lang="pt-BR"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33e"/>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5096880" y="1436760"/>
            <a:ext cx="6256440" cy="3018600"/>
          </a:xfrm>
          <a:prstGeom prst="rect">
            <a:avLst/>
          </a:prstGeom>
        </p:spPr>
        <p:txBody>
          <a:bodyPr anchor="ctr">
            <a:noAutofit/>
          </a:bodyPr>
          <a:p>
            <a:pPr>
              <a:lnSpc>
                <a:spcPct val="90000"/>
              </a:lnSpc>
            </a:pPr>
            <a:r>
              <a:rPr b="1" lang="pt-BR" sz="6000" spc="-1" strike="noStrike">
                <a:solidFill>
                  <a:srgbClr val="ffffff"/>
                </a:solidFill>
                <a:latin typeface="Arial"/>
              </a:rPr>
              <a:t>Nº da aula – nome da aula</a:t>
            </a:r>
            <a:endParaRPr b="0" lang="pt-BR" sz="6000" spc="-1" strike="noStrike">
              <a:solidFill>
                <a:srgbClr val="000000"/>
              </a:solidFill>
              <a:latin typeface="Calibri"/>
            </a:endParaRPr>
          </a:p>
        </p:txBody>
      </p:sp>
      <p:sp>
        <p:nvSpPr>
          <p:cNvPr id="82" name="PlaceHolder 2"/>
          <p:cNvSpPr>
            <a:spLocks noGrp="1"/>
          </p:cNvSpPr>
          <p:nvPr>
            <p:ph type="body"/>
          </p:nvPr>
        </p:nvSpPr>
        <p:spPr>
          <a:xfrm>
            <a:off x="831960" y="4967640"/>
            <a:ext cx="10515240" cy="750240"/>
          </a:xfrm>
          <a:prstGeom prst="rect">
            <a:avLst/>
          </a:prstGeom>
        </p:spPr>
        <p:txBody>
          <a:bodyPr>
            <a:normAutofit/>
          </a:bodyPr>
          <a:p>
            <a:pPr>
              <a:lnSpc>
                <a:spcPct val="90000"/>
              </a:lnSpc>
              <a:spcBef>
                <a:spcPts val="1001"/>
              </a:spcBef>
              <a:tabLst>
                <a:tab algn="l" pos="0"/>
              </a:tabLst>
            </a:pPr>
            <a:r>
              <a:rPr b="0" lang="pt-BR" sz="2800" spc="-1" strike="noStrike">
                <a:solidFill>
                  <a:srgbClr val="ffffff"/>
                </a:solidFill>
                <a:latin typeface="Arial"/>
              </a:rPr>
              <a:t>Disciplina</a:t>
            </a:r>
            <a:endParaRPr b="0" lang="pt-BR" sz="2800" spc="-1" strike="noStrike">
              <a:solidFill>
                <a:srgbClr val="ffffff"/>
              </a:solidFill>
              <a:latin typeface="Arial"/>
            </a:endParaRPr>
          </a:p>
        </p:txBody>
      </p:sp>
      <p:sp>
        <p:nvSpPr>
          <p:cNvPr id="8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E9BC48E1-5404-43CA-B61D-3C5F79BDAA5D}" type="datetime">
              <a:rPr b="0" lang="pt-BR" sz="1200" spc="-1" strike="noStrike">
                <a:solidFill>
                  <a:srgbClr val="8b8b8b"/>
                </a:solidFill>
                <a:latin typeface="Calibri"/>
              </a:rPr>
              <a:t>08/03/22</a:t>
            </a:fld>
            <a:endParaRPr b="0" lang="pt-BR" sz="1200" spc="-1" strike="noStrike">
              <a:latin typeface="Times New Roman"/>
            </a:endParaRPr>
          </a:p>
        </p:txBody>
      </p:sp>
      <p:sp>
        <p:nvSpPr>
          <p:cNvPr id="84" name="PlaceHolder 4"/>
          <p:cNvSpPr>
            <a:spLocks noGrp="1"/>
          </p:cNvSpPr>
          <p:nvPr>
            <p:ph type="ftr"/>
          </p:nvPr>
        </p:nvSpPr>
        <p:spPr>
          <a:xfrm>
            <a:off x="4038480" y="6356520"/>
            <a:ext cx="4114440" cy="364680"/>
          </a:xfrm>
          <a:prstGeom prst="rect">
            <a:avLst/>
          </a:prstGeom>
        </p:spPr>
        <p:txBody>
          <a:bodyPr anchor="ctr">
            <a:noAutofit/>
          </a:bodyPr>
          <a:p>
            <a:endParaRPr b="0" lang="pt-BR" sz="2400" spc="-1" strike="noStrike">
              <a:latin typeface="Times New Roman"/>
            </a:endParaRPr>
          </a:p>
        </p:txBody>
      </p:sp>
      <p:sp>
        <p:nvSpPr>
          <p:cNvPr id="8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713DF8F-AFAD-466B-8A63-7CF60689E318}" type="slidenum">
              <a:rPr b="0" lang="pt-BR" sz="1200" spc="-1" strike="noStrike">
                <a:solidFill>
                  <a:srgbClr val="8b8b8b"/>
                </a:solidFill>
                <a:latin typeface="Calibri"/>
              </a:rPr>
              <a:t>&lt;número&gt;</a:t>
            </a:fld>
            <a:endParaRPr b="0" lang="pt-BR" sz="1200" spc="-1" strike="noStrike">
              <a:latin typeface="Times New Roman"/>
            </a:endParaRPr>
          </a:p>
        </p:txBody>
      </p:sp>
      <p:pic>
        <p:nvPicPr>
          <p:cNvPr id="86" name="Imagem 6" descr=""/>
          <p:cNvPicPr/>
          <p:nvPr/>
        </p:nvPicPr>
        <p:blipFill>
          <a:blip r:embed="rId2"/>
          <a:stretch/>
        </p:blipFill>
        <p:spPr>
          <a:xfrm>
            <a:off x="591480" y="1539720"/>
            <a:ext cx="4217040" cy="240624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33e"/>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515160"/>
            <a:ext cx="8673840" cy="807840"/>
          </a:xfrm>
          <a:prstGeom prst="rect">
            <a:avLst/>
          </a:prstGeom>
        </p:spPr>
        <p:txBody>
          <a:bodyPr anchor="ctr">
            <a:noAutofit/>
          </a:bodyPr>
          <a:p>
            <a:pPr>
              <a:lnSpc>
                <a:spcPct val="90000"/>
              </a:lnSpc>
            </a:pPr>
            <a:r>
              <a:rPr b="1" lang="pt-BR" sz="4400" spc="-1" strike="noStrike">
                <a:solidFill>
                  <a:srgbClr val="ffffff"/>
                </a:solidFill>
                <a:latin typeface="Arial"/>
              </a:rPr>
              <a:t>Título</a:t>
            </a:r>
            <a:endParaRPr b="0" lang="pt-BR" sz="4400" spc="-1" strike="noStrike">
              <a:solidFill>
                <a:srgbClr val="000000"/>
              </a:solidFill>
              <a:latin typeface="Calibri"/>
            </a:endParaRPr>
          </a:p>
        </p:txBody>
      </p:sp>
      <p:sp>
        <p:nvSpPr>
          <p:cNvPr id="124" name="PlaceHolder 2"/>
          <p:cNvSpPr>
            <a:spLocks noGrp="1"/>
          </p:cNvSpPr>
          <p:nvPr>
            <p:ph type="body"/>
          </p:nvPr>
        </p:nvSpPr>
        <p:spPr>
          <a:xfrm>
            <a:off x="838080" y="1665000"/>
            <a:ext cx="10515240" cy="4511520"/>
          </a:xfrm>
          <a:prstGeom prst="rect">
            <a:avLst/>
          </a:prstGeom>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Clique para editar os estilos de texto Mestres</a:t>
            </a:r>
            <a:endParaRPr b="0" lang="pt-BR" sz="2800" spc="-1" strike="noStrike">
              <a:solidFill>
                <a:srgbClr val="ffffff"/>
              </a:solidFill>
              <a:latin typeface="Arial"/>
            </a:endParaRPr>
          </a:p>
          <a:p>
            <a:pPr lvl="1" marL="685800" indent="-228240">
              <a:lnSpc>
                <a:spcPct val="114000"/>
              </a:lnSpc>
              <a:spcAft>
                <a:spcPts val="799"/>
              </a:spcAft>
              <a:buClr>
                <a:srgbClr val="ffffff"/>
              </a:buClr>
              <a:buFont typeface="Arial"/>
              <a:buChar char="•"/>
            </a:pPr>
            <a:r>
              <a:rPr b="0" lang="pt-BR" sz="2400" spc="-1" strike="noStrike">
                <a:solidFill>
                  <a:srgbClr val="ffffff"/>
                </a:solidFill>
                <a:latin typeface="Arial"/>
              </a:rPr>
              <a:t>Segundo nível</a:t>
            </a:r>
            <a:endParaRPr b="0" lang="pt-BR" sz="2400" spc="-1" strike="noStrike">
              <a:solidFill>
                <a:srgbClr val="ffffff"/>
              </a:solidFill>
              <a:latin typeface="Arial"/>
            </a:endParaRPr>
          </a:p>
          <a:p>
            <a:pPr lvl="2" marL="1143000" indent="-228240">
              <a:lnSpc>
                <a:spcPct val="114000"/>
              </a:lnSpc>
              <a:spcAft>
                <a:spcPts val="799"/>
              </a:spcAft>
              <a:buClr>
                <a:srgbClr val="ffffff"/>
              </a:buClr>
              <a:buFont typeface="Arial"/>
              <a:buChar char="•"/>
            </a:pPr>
            <a:r>
              <a:rPr b="0" lang="pt-BR" sz="2000" spc="-1" strike="noStrike">
                <a:solidFill>
                  <a:srgbClr val="ffffff"/>
                </a:solidFill>
                <a:latin typeface="Arial"/>
              </a:rPr>
              <a:t>Terceiro nível</a:t>
            </a:r>
            <a:endParaRPr b="0" lang="pt-BR" sz="2000" spc="-1" strike="noStrike">
              <a:solidFill>
                <a:srgbClr val="ffffff"/>
              </a:solidFill>
              <a:latin typeface="Arial"/>
            </a:endParaRPr>
          </a:p>
          <a:p>
            <a:pPr lvl="3" marL="1600200" indent="-228240">
              <a:lnSpc>
                <a:spcPct val="114000"/>
              </a:lnSpc>
              <a:spcAft>
                <a:spcPts val="799"/>
              </a:spcAft>
              <a:buClr>
                <a:srgbClr val="ffffff"/>
              </a:buClr>
              <a:buFont typeface="Arial"/>
              <a:buChar char="•"/>
            </a:pPr>
            <a:r>
              <a:rPr b="0" lang="pt-BR" sz="1800" spc="-1" strike="noStrike">
                <a:solidFill>
                  <a:srgbClr val="ffffff"/>
                </a:solidFill>
                <a:latin typeface="Arial"/>
              </a:rPr>
              <a:t>Quarto nível</a:t>
            </a:r>
            <a:endParaRPr b="0" lang="pt-BR" sz="1800" spc="-1" strike="noStrike">
              <a:solidFill>
                <a:srgbClr val="ffffff"/>
              </a:solidFill>
              <a:latin typeface="Arial"/>
            </a:endParaRPr>
          </a:p>
        </p:txBody>
      </p:sp>
      <p:sp>
        <p:nvSpPr>
          <p:cNvPr id="125"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03C65BE2-5D5C-4FCB-A2B6-46838029AFDA}" type="datetime">
              <a:rPr b="0" lang="pt-BR" sz="1200" spc="-1" strike="noStrike">
                <a:solidFill>
                  <a:srgbClr val="8b8b8b"/>
                </a:solidFill>
                <a:latin typeface="Calibri"/>
              </a:rPr>
              <a:t>08/03/22</a:t>
            </a:fld>
            <a:endParaRPr b="0" lang="pt-BR" sz="1200" spc="-1" strike="noStrike">
              <a:latin typeface="Times New Roman"/>
            </a:endParaRPr>
          </a:p>
        </p:txBody>
      </p:sp>
      <p:sp>
        <p:nvSpPr>
          <p:cNvPr id="126" name="PlaceHolder 4"/>
          <p:cNvSpPr>
            <a:spLocks noGrp="1"/>
          </p:cNvSpPr>
          <p:nvPr>
            <p:ph type="ftr"/>
          </p:nvPr>
        </p:nvSpPr>
        <p:spPr>
          <a:xfrm>
            <a:off x="4038480" y="6356520"/>
            <a:ext cx="4114440" cy="364680"/>
          </a:xfrm>
          <a:prstGeom prst="rect">
            <a:avLst/>
          </a:prstGeom>
        </p:spPr>
        <p:txBody>
          <a:bodyPr anchor="ctr">
            <a:noAutofit/>
          </a:bodyPr>
          <a:p>
            <a:endParaRPr b="0" lang="pt-BR" sz="2400" spc="-1" strike="noStrike">
              <a:latin typeface="Times New Roman"/>
            </a:endParaRPr>
          </a:p>
        </p:txBody>
      </p:sp>
      <p:sp>
        <p:nvSpPr>
          <p:cNvPr id="127"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E5FCA4F8-B357-4EBF-8891-ECEE6B308B98}" type="slidenum">
              <a:rPr b="0" lang="pt-BR" sz="1200" spc="-1" strike="noStrike">
                <a:solidFill>
                  <a:srgbClr val="8b8b8b"/>
                </a:solidFill>
                <a:latin typeface="Calibri"/>
              </a:rPr>
              <a:t>&lt;número&gt;</a:t>
            </a:fld>
            <a:endParaRPr b="0" lang="pt-BR" sz="1200" spc="-1" strike="noStrike">
              <a:latin typeface="Times New Roman"/>
            </a:endParaRPr>
          </a:p>
        </p:txBody>
      </p:sp>
      <p:pic>
        <p:nvPicPr>
          <p:cNvPr id="128" name="Imagem 6" descr=""/>
          <p:cNvPicPr/>
          <p:nvPr/>
        </p:nvPicPr>
        <p:blipFill>
          <a:blip r:embed="rId2"/>
          <a:stretch/>
        </p:blipFill>
        <p:spPr>
          <a:xfrm>
            <a:off x="9621720" y="264240"/>
            <a:ext cx="2297160" cy="1310760"/>
          </a:xfrm>
          <a:prstGeom prst="rect">
            <a:avLst/>
          </a:prstGeom>
          <a:ln>
            <a:noFill/>
          </a:ln>
        </p:spPr>
      </p:pic>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hyperlink" Target="https://www.youtube.com/watch?v=bZEPJ4O3Fao" TargetMode="External"/><Relationship Id="rId2" Type="http://schemas.openxmlformats.org/officeDocument/2006/relationships/hyperlink" Target="https://www.youtube.com/watch?v=bZEPJ4O3Fao" TargetMode="External"/><Relationship Id="rId3" Type="http://schemas.openxmlformats.org/officeDocument/2006/relationships/hyperlink" Target="https://www.youtube.com/watch?v=bZEPJ4O3Fao" TargetMode="External"/><Relationship Id="rId4"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5008680" y="1558800"/>
            <a:ext cx="6482160" cy="2387160"/>
          </a:xfrm>
          <a:prstGeom prst="rect">
            <a:avLst/>
          </a:prstGeom>
          <a:noFill/>
          <a:ln>
            <a:noFill/>
          </a:ln>
        </p:spPr>
        <p:txBody>
          <a:bodyPr anchor="ctr">
            <a:noAutofit/>
          </a:bodyPr>
          <a:p>
            <a:pPr algn="ctr">
              <a:lnSpc>
                <a:spcPct val="90000"/>
              </a:lnSpc>
            </a:pPr>
            <a:r>
              <a:rPr b="1" lang="pt-BR" sz="6000" spc="-1" strike="noStrike">
                <a:solidFill>
                  <a:srgbClr val="ffffff"/>
                </a:solidFill>
                <a:latin typeface="Arial"/>
              </a:rPr>
              <a:t>Sistemas Operacionais</a:t>
            </a:r>
            <a:endParaRPr b="0" lang="pt-BR" sz="6000" spc="-1" strike="noStrike">
              <a:solidFill>
                <a:srgbClr val="000000"/>
              </a:solidFill>
              <a:latin typeface="Calibri"/>
            </a:endParaRPr>
          </a:p>
        </p:txBody>
      </p:sp>
      <p:sp>
        <p:nvSpPr>
          <p:cNvPr id="166" name="TextShape 2"/>
          <p:cNvSpPr txBox="1"/>
          <p:nvPr/>
        </p:nvSpPr>
        <p:spPr>
          <a:xfrm>
            <a:off x="1523880" y="4770360"/>
            <a:ext cx="9143640" cy="528480"/>
          </a:xfrm>
          <a:prstGeom prst="rect">
            <a:avLst/>
          </a:prstGeom>
          <a:noFill/>
          <a:ln>
            <a:noFill/>
          </a:ln>
        </p:spPr>
        <p:txBody>
          <a:bodyPr>
            <a:noAutofit/>
          </a:bodyPr>
          <a:p>
            <a:pPr algn="ctr">
              <a:lnSpc>
                <a:spcPct val="90000"/>
              </a:lnSpc>
              <a:spcBef>
                <a:spcPts val="1001"/>
              </a:spcBef>
              <a:tabLst>
                <a:tab algn="l" pos="0"/>
              </a:tabLst>
            </a:pPr>
            <a:r>
              <a:rPr b="0" lang="pt-BR" sz="2800" spc="-1" strike="noStrike">
                <a:solidFill>
                  <a:srgbClr val="ffffff"/>
                </a:solidFill>
                <a:latin typeface="Arial"/>
              </a:rPr>
              <a:t>Matheus Nunes Oliveira</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838080" y="515160"/>
            <a:ext cx="8673840" cy="807840"/>
          </a:xfrm>
          <a:prstGeom prst="rect">
            <a:avLst/>
          </a:prstGeom>
          <a:noFill/>
          <a:ln>
            <a:noFill/>
          </a:ln>
        </p:spPr>
        <p:txBody>
          <a:bodyPr anchor="ctr">
            <a:normAutofit fontScale="50000"/>
          </a:bodyPr>
          <a:p>
            <a:pPr>
              <a:lnSpc>
                <a:spcPct val="90000"/>
              </a:lnSpc>
            </a:pPr>
            <a:r>
              <a:rPr b="1" lang="pt-BR" sz="4400" spc="-1" strike="noStrike">
                <a:solidFill>
                  <a:srgbClr val="ffffff"/>
                </a:solidFill>
                <a:latin typeface="Arial"/>
              </a:rPr>
              <a:t>Boas praticas com a Partição C:</a:t>
            </a:r>
            <a:endParaRPr b="0" lang="pt-BR" sz="4400" spc="-1" strike="noStrike">
              <a:solidFill>
                <a:srgbClr val="000000"/>
              </a:solidFill>
              <a:latin typeface="Calibri"/>
            </a:endParaRPr>
          </a:p>
        </p:txBody>
      </p:sp>
      <p:sp>
        <p:nvSpPr>
          <p:cNvPr id="184" name="TextShape 2"/>
          <p:cNvSpPr txBox="1"/>
          <p:nvPr/>
        </p:nvSpPr>
        <p:spPr>
          <a:xfrm>
            <a:off x="838080" y="1665000"/>
            <a:ext cx="10515240" cy="4511520"/>
          </a:xfrm>
          <a:prstGeom prst="rect">
            <a:avLst/>
          </a:prstGeom>
          <a:noFill/>
          <a:ln>
            <a:noFill/>
          </a:ln>
        </p:spPr>
        <p:txBody>
          <a:bodyPr>
            <a:norm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Nessa ultima opção quando se tem espaço sobrando, pode-se ir no “gerenciamento de arquivo” e caso tenha partições não alocadas, pode-se criar uma nova partição “Exemplo: “D””, logo, seu computador vai ter duas partições separando-as a partição de instalação do Windows e a partição que pode se instalar seus arquivos de preferência. Também é possível armazenar dados de uma forma mais organizada, assim, garantindo uma segurança caso a sua partição “C” venha a se corromper.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432720" y="515160"/>
            <a:ext cx="9192240" cy="807840"/>
          </a:xfrm>
          <a:prstGeom prst="rect">
            <a:avLst/>
          </a:prstGeom>
          <a:noFill/>
          <a:ln>
            <a:noFill/>
          </a:ln>
        </p:spPr>
        <p:txBody>
          <a:bodyPr anchor="ctr">
            <a:normAutofit fontScale="50000"/>
          </a:bodyPr>
          <a:p>
            <a:pPr>
              <a:lnSpc>
                <a:spcPct val="90000"/>
              </a:lnSpc>
            </a:pPr>
            <a:r>
              <a:rPr b="1" lang="pt-BR" sz="4400" spc="-1" strike="noStrike">
                <a:solidFill>
                  <a:srgbClr val="ffffff"/>
                </a:solidFill>
                <a:latin typeface="Arial"/>
              </a:rPr>
              <a:t>A Partição C: | Arquivos e Programas</a:t>
            </a:r>
            <a:endParaRPr b="0" lang="pt-BR" sz="4400" spc="-1" strike="noStrike">
              <a:solidFill>
                <a:srgbClr val="000000"/>
              </a:solidFill>
              <a:latin typeface="Calibri"/>
            </a:endParaRPr>
          </a:p>
        </p:txBody>
      </p:sp>
      <p:sp>
        <p:nvSpPr>
          <p:cNvPr id="186" name="TextShape 2"/>
          <p:cNvSpPr txBox="1"/>
          <p:nvPr/>
        </p:nvSpPr>
        <p:spPr>
          <a:xfrm>
            <a:off x="838080" y="1665000"/>
            <a:ext cx="10515240" cy="4511520"/>
          </a:xfrm>
          <a:prstGeom prst="rect">
            <a:avLst/>
          </a:prstGeom>
          <a:noFill/>
          <a:ln>
            <a:noFill/>
          </a:ln>
        </p:spPr>
        <p:txBody>
          <a:bodyPr>
            <a:norm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Na partição C: por padrão temos as pastas de “arquivos de programas” , onde, todos os programas padrões que já vem instalados no Windows ficam nessa pasta.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Vale se atentar para os programas que são instalados no computador através do usuário, por padrão a instalação dos softwares vão ser designados a pasta de “arquivos de programas” da partição C:.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460080" y="515160"/>
            <a:ext cx="9246600" cy="807840"/>
          </a:xfrm>
          <a:prstGeom prst="rect">
            <a:avLst/>
          </a:prstGeom>
          <a:noFill/>
          <a:ln>
            <a:noFill/>
          </a:ln>
        </p:spPr>
        <p:txBody>
          <a:bodyPr anchor="ctr">
            <a:normAutofit fontScale="50000"/>
          </a:bodyPr>
          <a:p>
            <a:pPr>
              <a:lnSpc>
                <a:spcPct val="90000"/>
              </a:lnSpc>
            </a:pPr>
            <a:r>
              <a:rPr b="1" lang="pt-BR" sz="4400" spc="-1" strike="noStrike">
                <a:solidFill>
                  <a:srgbClr val="ffffff"/>
                </a:solidFill>
                <a:latin typeface="Arial"/>
              </a:rPr>
              <a:t>A Partição C: | Arquivos e Programas</a:t>
            </a:r>
            <a:endParaRPr b="0" lang="pt-BR" sz="4400" spc="-1" strike="noStrike">
              <a:solidFill>
                <a:srgbClr val="000000"/>
              </a:solidFill>
              <a:latin typeface="Calibri"/>
            </a:endParaRPr>
          </a:p>
        </p:txBody>
      </p:sp>
      <p:sp>
        <p:nvSpPr>
          <p:cNvPr id="188" name="TextShape 2"/>
          <p:cNvSpPr txBox="1"/>
          <p:nvPr/>
        </p:nvSpPr>
        <p:spPr>
          <a:xfrm>
            <a:off x="838080" y="1665000"/>
            <a:ext cx="10515240" cy="4511520"/>
          </a:xfrm>
          <a:prstGeom prst="rect">
            <a:avLst/>
          </a:prstGeom>
          <a:noFill/>
          <a:ln>
            <a:noFill/>
          </a:ln>
        </p:spPr>
        <p:txBody>
          <a:bodyPr>
            <a:normAutofit fontScale="78000"/>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As boas práticas relacionado a essas instalações é que analisem a necessidade da aplicação e o que falamos acima, caso necessário não instale na partição, mude o caminho para alguma pasta da partição nova que foi criada, assim, caso você precise fazer uma manutenção no seu SO, ou caso ele se corrompa, você não perdera essas instalações/configurações.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Como exemplos podemos colocar um banco de dados de alguma aplicação, instalar em uma partição diferente da C:, assim, não coloca o banco em risco caso o sistema operacional vir a dar problema, arquivos de programação e um bom exemplo, jogos etc.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A Partição C: | Usuários</a:t>
            </a:r>
            <a:endParaRPr b="0" lang="pt-BR" sz="4400" spc="-1" strike="noStrike">
              <a:solidFill>
                <a:srgbClr val="000000"/>
              </a:solidFill>
              <a:latin typeface="Calibri"/>
            </a:endParaRPr>
          </a:p>
        </p:txBody>
      </p:sp>
      <p:sp>
        <p:nvSpPr>
          <p:cNvPr id="190" name="TextShape 2"/>
          <p:cNvSpPr txBox="1"/>
          <p:nvPr/>
        </p:nvSpPr>
        <p:spPr>
          <a:xfrm>
            <a:off x="838080" y="1665000"/>
            <a:ext cx="10515240" cy="4511520"/>
          </a:xfrm>
          <a:prstGeom prst="rect">
            <a:avLst/>
          </a:prstGeom>
          <a:noFill/>
          <a:ln>
            <a:noFill/>
          </a:ln>
        </p:spPr>
        <p:txBody>
          <a:bodyPr>
            <a:norm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Por padrão também temos a pasta “usuários” na partição C:, onde, todos os usuários que acessam a esse computador, é criado uma pasta nova dentro da pasta “Usuários”.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Todos os arquivos que ficam na “Área de trabalho”, “Documentos”, “Downloads”, “imagens” ficam dispostas apenas ao usuário que está logado no computador. Tendo uma partição “EXEMPLO: “D”, os arquivos que estarem nessa partição pode ser compartilhado entre os usuários.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A Partição C: | Usuários</a:t>
            </a:r>
            <a:endParaRPr b="0" lang="pt-BR" sz="4400" spc="-1" strike="noStrike">
              <a:solidFill>
                <a:srgbClr val="000000"/>
              </a:solidFill>
              <a:latin typeface="Calibri"/>
            </a:endParaRPr>
          </a:p>
        </p:txBody>
      </p:sp>
      <p:sp>
        <p:nvSpPr>
          <p:cNvPr id="192" name="TextShape 2"/>
          <p:cNvSpPr txBox="1"/>
          <p:nvPr/>
        </p:nvSpPr>
        <p:spPr>
          <a:xfrm>
            <a:off x="838080" y="1665000"/>
            <a:ext cx="10515240" cy="4511520"/>
          </a:xfrm>
          <a:prstGeom prst="rect">
            <a:avLst/>
          </a:prstGeom>
          <a:noFill/>
          <a:ln>
            <a:noFill/>
          </a:ln>
        </p:spPr>
        <p:txBody>
          <a:bodyPr>
            <a:normAutofit fontScale="86000"/>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Como já falado, cada usuário que acessa o computador é criado uma pasta nova com o nome do usuário, logo, utilizando espaço da partição.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Se o computador que você utiliza é compartilhado e você e administrador da máquina, sempre se atentar e observar quantas pasta de usuários tem e se todas elas estão ativas e sendo utilizando pelos outros colaboradores.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Caso encontre pastas de usuários que não acessam mais o computador as mesmas podem ser excluídas, assim, liberando espaço na partição do computador.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A Partição C: | Windows</a:t>
            </a:r>
            <a:endParaRPr b="0" lang="pt-BR" sz="4400" spc="-1" strike="noStrike">
              <a:solidFill>
                <a:srgbClr val="000000"/>
              </a:solidFill>
              <a:latin typeface="Calibri"/>
            </a:endParaRPr>
          </a:p>
        </p:txBody>
      </p:sp>
      <p:sp>
        <p:nvSpPr>
          <p:cNvPr id="194" name="TextShape 2"/>
          <p:cNvSpPr txBox="1"/>
          <p:nvPr/>
        </p:nvSpPr>
        <p:spPr>
          <a:xfrm>
            <a:off x="838080" y="1665000"/>
            <a:ext cx="10515240" cy="4511520"/>
          </a:xfrm>
          <a:prstGeom prst="rect">
            <a:avLst/>
          </a:prstGeom>
          <a:noFill/>
          <a:ln>
            <a:noFill/>
          </a:ln>
        </p:spPr>
        <p:txBody>
          <a:bodyPr>
            <a:normAutofit fontScale="97000"/>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Temos a pasta “Windows”, designada a configurações do SO.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Nessa pasta é onde fica as configurações do Windows.</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Conforme o tempo de uso do computador existem arquivos temporários, arquivos antigos, onde, não é mais necessário utilizar.</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Vale ressaltar sempre tomar cuidado com o que vai excluir, pois, caso exclua algo que seja de necessidade do SO isso pode acarretar em problemas na inicialização e utilização do sistema.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A Partição C: | Windows</a:t>
            </a:r>
            <a:endParaRPr b="0" lang="pt-BR" sz="4400" spc="-1" strike="noStrike">
              <a:solidFill>
                <a:srgbClr val="000000"/>
              </a:solidFill>
              <a:latin typeface="Calibri"/>
            </a:endParaRPr>
          </a:p>
        </p:txBody>
      </p:sp>
      <p:sp>
        <p:nvSpPr>
          <p:cNvPr id="196" name="TextShape 2"/>
          <p:cNvSpPr txBox="1"/>
          <p:nvPr/>
        </p:nvSpPr>
        <p:spPr>
          <a:xfrm>
            <a:off x="838080" y="1665000"/>
            <a:ext cx="10515240" cy="451152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Abaixo segue um vídeo interessante onde é mostrado 4 passos básicos que podemos fazer para liberar espaço na partição padrão e também temos mais dois passos intermediários, onde, analisando a necessidade de uso do usuário, é possível fazer e liberar mais espaço ainda nessa partição padrão.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gn="ctr">
              <a:lnSpc>
                <a:spcPct val="114000"/>
              </a:lnSpc>
              <a:spcAft>
                <a:spcPts val="799"/>
              </a:spcAft>
              <a:tabLst>
                <a:tab algn="l" pos="0"/>
              </a:tabLst>
            </a:pPr>
            <a:r>
              <a:rPr b="0" lang="pt-BR" sz="2800" spc="-1" strike="noStrike" u="sng">
                <a:solidFill>
                  <a:srgbClr val="0563c1"/>
                </a:solidFill>
                <a:uFillTx/>
                <a:latin typeface="Arial"/>
                <a:hlinkClick r:id="rId1"/>
              </a:rPr>
              <a:t>https</a:t>
            </a:r>
            <a:r>
              <a:rPr b="0" lang="pt-BR" sz="2800" spc="-1" strike="noStrike" u="sng">
                <a:solidFill>
                  <a:srgbClr val="0563c1"/>
                </a:solidFill>
                <a:uFillTx/>
                <a:latin typeface="Arial"/>
                <a:hlinkClick r:id="rId2"/>
              </a:rPr>
              <a:t>://</a:t>
            </a:r>
            <a:r>
              <a:rPr b="0" lang="pt-BR" sz="2800" spc="-1" strike="noStrike" u="sng">
                <a:solidFill>
                  <a:srgbClr val="0563c1"/>
                </a:solidFill>
                <a:uFillTx/>
                <a:latin typeface="Arial"/>
                <a:hlinkClick r:id="rId3"/>
              </a:rPr>
              <a:t>www.youtube.com/watch?v=bZEPJ4O3Fao</a:t>
            </a:r>
            <a:endParaRPr b="0" lang="pt-BR" sz="2800" spc="-1" strike="noStrike">
              <a:solidFill>
                <a:srgbClr val="ffffff"/>
              </a:solidFill>
              <a:latin typeface="Arial"/>
            </a:endParaRPr>
          </a:p>
          <a:p>
            <a:pPr algn="ct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Gerenciador de Tarefas </a:t>
            </a:r>
            <a:endParaRPr b="0" lang="pt-BR" sz="4400" spc="-1" strike="noStrike">
              <a:solidFill>
                <a:srgbClr val="000000"/>
              </a:solidFill>
              <a:latin typeface="Calibri"/>
            </a:endParaRPr>
          </a:p>
        </p:txBody>
      </p:sp>
      <p:sp>
        <p:nvSpPr>
          <p:cNvPr id="198" name="TextShape 2"/>
          <p:cNvSpPr txBox="1"/>
          <p:nvPr/>
        </p:nvSpPr>
        <p:spPr>
          <a:xfrm>
            <a:off x="838080" y="1665000"/>
            <a:ext cx="10515240" cy="451152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O que é o gerenciador de tarefas ?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O gerenciador de tarefas é um componente do sistema operacional encontrado em todas as versões do Microsoft Windows desde o Windows NT 4.0 e o Windows 2000.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Ele permite ver uma lista de programas atualmente em execução no seu computador. Ele também exibe informações de desempenho e utilização de recursos relacionados aos programas ou contas de usuários em seu sistema.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Gerenciador de Tarefas </a:t>
            </a:r>
            <a:endParaRPr b="0" lang="pt-BR" sz="4400" spc="-1" strike="noStrike">
              <a:solidFill>
                <a:srgbClr val="000000"/>
              </a:solidFill>
              <a:latin typeface="Calibri"/>
            </a:endParaRPr>
          </a:p>
        </p:txBody>
      </p:sp>
      <p:sp>
        <p:nvSpPr>
          <p:cNvPr id="200" name="TextShape 2"/>
          <p:cNvSpPr txBox="1"/>
          <p:nvPr/>
        </p:nvSpPr>
        <p:spPr>
          <a:xfrm>
            <a:off x="838080" y="1665000"/>
            <a:ext cx="10515240" cy="451152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O que tem no gerenciador de tarefas ?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O gerenciador de tarefas é muito comum para finalizar tarefa e interromper a execução de um programa. Se um programa não estiver mais respondendo, você pode optar por finalizar a tarefa através do gerenciador sem precisar reiniciar o computador.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A visão simples do Gerenciador de tarefas quando abrimos a primeira vez ele engloba uma janela simples e pequena.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Gerenciador de Tarefas </a:t>
            </a:r>
            <a:endParaRPr b="0" lang="pt-BR" sz="4400" spc="-1" strike="noStrike">
              <a:solidFill>
                <a:srgbClr val="000000"/>
              </a:solidFill>
              <a:latin typeface="Calibri"/>
            </a:endParaRPr>
          </a:p>
        </p:txBody>
      </p:sp>
      <p:sp>
        <p:nvSpPr>
          <p:cNvPr id="202" name="TextShape 2"/>
          <p:cNvSpPr txBox="1"/>
          <p:nvPr/>
        </p:nvSpPr>
        <p:spPr>
          <a:xfrm>
            <a:off x="838080" y="1665000"/>
            <a:ext cx="10515240" cy="451152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Clicando com o botão direito na visão simples, nela contém opções como:</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Alternar para: alternar para a janela do aplicativo clicado, trazendo-o para a frente da sua área de trabalho e o colocando em foco.</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Finalizar tarefa: Finalize o processo. Isso funciona da mesma forma que o botão “finalizar tarefa”. </a:t>
            </a: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5096880" y="1436760"/>
            <a:ext cx="6256440" cy="3018600"/>
          </a:xfrm>
          <a:prstGeom prst="rect">
            <a:avLst/>
          </a:prstGeom>
          <a:noFill/>
          <a:ln>
            <a:noFill/>
          </a:ln>
        </p:spPr>
        <p:txBody>
          <a:bodyPr anchor="ctr">
            <a:normAutofit fontScale="66000"/>
          </a:bodyPr>
          <a:p>
            <a:pPr>
              <a:lnSpc>
                <a:spcPct val="90000"/>
              </a:lnSpc>
            </a:pPr>
            <a:r>
              <a:rPr b="1" lang="pt-BR" sz="6000" spc="-1" strike="noStrike">
                <a:solidFill>
                  <a:srgbClr val="ffffff"/>
                </a:solidFill>
                <a:latin typeface="Arial"/>
              </a:rPr>
              <a:t>Aula 05- A partição C: do Windows. </a:t>
            </a:r>
            <a:br/>
            <a:r>
              <a:rPr b="1" lang="pt-BR" sz="6000" spc="-1" strike="noStrike">
                <a:solidFill>
                  <a:srgbClr val="ffffff"/>
                </a:solidFill>
                <a:latin typeface="Arial"/>
              </a:rPr>
              <a:t>Gerenciador de Tarefas.</a:t>
            </a:r>
            <a:endParaRPr b="0" lang="pt-BR" sz="6000" spc="-1" strike="noStrike">
              <a:solidFill>
                <a:srgbClr val="000000"/>
              </a:solidFill>
              <a:latin typeface="Calibri"/>
            </a:endParaRPr>
          </a:p>
        </p:txBody>
      </p:sp>
      <p:sp>
        <p:nvSpPr>
          <p:cNvPr id="168" name="TextShape 2"/>
          <p:cNvSpPr txBox="1"/>
          <p:nvPr/>
        </p:nvSpPr>
        <p:spPr>
          <a:xfrm>
            <a:off x="831960" y="4967640"/>
            <a:ext cx="10515240" cy="750240"/>
          </a:xfrm>
          <a:prstGeom prst="rect">
            <a:avLst/>
          </a:prstGeom>
          <a:noFill/>
          <a:ln>
            <a:noFill/>
          </a:ln>
        </p:spPr>
        <p:txBody>
          <a:bodyPr>
            <a:noAutofit/>
          </a:bodyPr>
          <a:p>
            <a:pPr>
              <a:lnSpc>
                <a:spcPct val="90000"/>
              </a:lnSpc>
              <a:spcBef>
                <a:spcPts val="1001"/>
              </a:spcBef>
              <a:tabLst>
                <a:tab algn="l" pos="0"/>
              </a:tabLst>
            </a:pPr>
            <a:r>
              <a:rPr b="0" lang="pt-BR" sz="2800" spc="-1" strike="noStrike">
                <a:solidFill>
                  <a:srgbClr val="ffffff"/>
                </a:solidFill>
                <a:latin typeface="Arial"/>
              </a:rPr>
              <a:t>Sistemas Operacionais</a:t>
            </a: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Gerenciador de Tarefas </a:t>
            </a:r>
            <a:endParaRPr b="0" lang="pt-BR" sz="4400" spc="-1" strike="noStrike">
              <a:solidFill>
                <a:srgbClr val="000000"/>
              </a:solidFill>
              <a:latin typeface="Calibri"/>
            </a:endParaRPr>
          </a:p>
        </p:txBody>
      </p:sp>
      <p:sp>
        <p:nvSpPr>
          <p:cNvPr id="204" name="TextShape 2"/>
          <p:cNvSpPr txBox="1"/>
          <p:nvPr/>
        </p:nvSpPr>
        <p:spPr>
          <a:xfrm>
            <a:off x="838080" y="1665000"/>
            <a:ext cx="10515240" cy="451152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Executar nova tarefa: Abra uma janela criar nova tarefa, onde você pode especificar um programa, pasta, documento ou endereço de site web e o Windows e abrir o mesmo.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Sempre visível: Faça com que a janela do gerenciador de tarefas esteja sempre visível, permitindo que seja vista o tempo todo.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Abrir localização do arquivo: Abra uma janela do explorador de arquivos mostrando a localização do arquivo .exe do programa.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Gerenciador de Tarefas </a:t>
            </a:r>
            <a:endParaRPr b="0" lang="pt-BR" sz="4400" spc="-1" strike="noStrike">
              <a:solidFill>
                <a:srgbClr val="000000"/>
              </a:solidFill>
              <a:latin typeface="Calibri"/>
            </a:endParaRPr>
          </a:p>
        </p:txBody>
      </p:sp>
      <p:sp>
        <p:nvSpPr>
          <p:cNvPr id="206" name="TextShape 2"/>
          <p:cNvSpPr txBox="1"/>
          <p:nvPr/>
        </p:nvSpPr>
        <p:spPr>
          <a:xfrm>
            <a:off x="838080" y="1665000"/>
            <a:ext cx="10515240" cy="451152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600" spc="-1" strike="noStrike">
                <a:solidFill>
                  <a:srgbClr val="ffffff"/>
                </a:solidFill>
                <a:latin typeface="Arial"/>
              </a:rPr>
              <a:t>Pesquisa online: Faz uma pesquisa pelo nome do aplicativo na internet. Isso ajudara a ver exatamente o que o programa é e o que ele faz.</a:t>
            </a:r>
            <a:endParaRPr b="0" lang="pt-BR" sz="26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600" spc="-1" strike="noStrike">
                <a:solidFill>
                  <a:srgbClr val="ffffff"/>
                </a:solidFill>
                <a:latin typeface="Arial"/>
              </a:rPr>
              <a:t>Propriedades: Abre a janela propriedades do arquivo .exe. Aqui você pode ajustar as opções de compatibilidade e verificar a versão do programa. </a:t>
            </a:r>
            <a:endParaRPr b="0" lang="pt-BR" sz="26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600" spc="-1" strike="noStrike">
                <a:solidFill>
                  <a:srgbClr val="ffffff"/>
                </a:solidFill>
                <a:latin typeface="Arial"/>
              </a:rPr>
              <a:t>Enquanto o gerenciador de tarefas estiver aberto, você verá um ícone do mesmo na sua área de notificação. Ele tem o objetivo de mostrar a capacidade de utilização da CPU, memória, disco e da rede. </a:t>
            </a:r>
            <a:endParaRPr b="0" lang="pt-BR" sz="2600" spc="-1" strike="noStrike">
              <a:solidFill>
                <a:srgbClr val="ffffff"/>
              </a:solidFill>
              <a:latin typeface="Arial"/>
            </a:endParaRPr>
          </a:p>
          <a:p>
            <a:pPr>
              <a:lnSpc>
                <a:spcPct val="114000"/>
              </a:lnSpc>
              <a:spcAft>
                <a:spcPts val="799"/>
              </a:spcAft>
            </a:pPr>
            <a:endParaRPr b="0" lang="pt-BR" sz="2600" spc="-1" strike="noStrike">
              <a:solidFill>
                <a:srgbClr val="ffffff"/>
              </a:solidFill>
              <a:latin typeface="Arial"/>
            </a:endParaRPr>
          </a:p>
          <a:p>
            <a:pPr>
              <a:lnSpc>
                <a:spcPct val="114000"/>
              </a:lnSpc>
              <a:spcAft>
                <a:spcPts val="799"/>
              </a:spcAft>
            </a:pPr>
            <a:endParaRPr b="0" lang="pt-BR" sz="26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Gerenciador de Tarefas </a:t>
            </a:r>
            <a:endParaRPr b="0" lang="pt-BR" sz="4400" spc="-1" strike="noStrike">
              <a:solidFill>
                <a:srgbClr val="000000"/>
              </a:solidFill>
              <a:latin typeface="Calibri"/>
            </a:endParaRPr>
          </a:p>
        </p:txBody>
      </p:sp>
      <p:sp>
        <p:nvSpPr>
          <p:cNvPr id="208" name="TextShape 2"/>
          <p:cNvSpPr txBox="1"/>
          <p:nvPr/>
        </p:nvSpPr>
        <p:spPr>
          <a:xfrm>
            <a:off x="838080" y="1665000"/>
            <a:ext cx="10515240" cy="451152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Para ver as ferramentas mais avançadas, clique em “mais detalhes” na parte inferior da visualização simples.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Com a ferramenta mais avançada aberta, o Gerenciador de Tarefas Incluem as seguintes guias.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Processos: Uma lista de processos de primeiro e segundo plano que estão em execução juntamente com CPU, memória, disco, rede, GPU e outras informações de uso dos recursos.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Gerenciador de Tarefas </a:t>
            </a:r>
            <a:endParaRPr b="0" lang="pt-BR" sz="4400" spc="-1" strike="noStrike">
              <a:solidFill>
                <a:srgbClr val="000000"/>
              </a:solidFill>
              <a:latin typeface="Calibri"/>
            </a:endParaRPr>
          </a:p>
        </p:txBody>
      </p:sp>
      <p:sp>
        <p:nvSpPr>
          <p:cNvPr id="210" name="TextShape 2"/>
          <p:cNvSpPr txBox="1"/>
          <p:nvPr/>
        </p:nvSpPr>
        <p:spPr>
          <a:xfrm>
            <a:off x="838080" y="1665000"/>
            <a:ext cx="10515240" cy="451152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Desempenho: Gráficos em tempo real que mostram o uso total de recursos da CPU, memória, disco, rede e GPU para seu sistema. Você encontrara muitos outros detalhes aqui também, desde o endereço IP do seu computador até os nomes dos modelos de CPU e GPU do seu computador.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600" spc="-1" strike="noStrike">
                <a:solidFill>
                  <a:srgbClr val="ffffff"/>
                </a:solidFill>
                <a:latin typeface="Arial"/>
              </a:rPr>
              <a:t>Histórico de Aplicativos: Informações sobre quantidade de recursos utilizados pelos aplicativos na sua conta atual. Valido apenas para aplicativos da loja Microsoft, logo, não é muito utilizado. </a:t>
            </a:r>
            <a:endParaRPr b="0" lang="pt-BR" sz="2600" spc="-1" strike="noStrike">
              <a:solidFill>
                <a:srgbClr val="ffffff"/>
              </a:solidFill>
              <a:latin typeface="Arial"/>
            </a:endParaRPr>
          </a:p>
          <a:p>
            <a:pPr>
              <a:lnSpc>
                <a:spcPct val="114000"/>
              </a:lnSpc>
              <a:spcAft>
                <a:spcPts val="799"/>
              </a:spcAft>
            </a:pPr>
            <a:endParaRPr b="0" lang="pt-BR" sz="26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Gerenciador de Tarefas </a:t>
            </a:r>
            <a:endParaRPr b="0" lang="pt-BR" sz="4400" spc="-1" strike="noStrike">
              <a:solidFill>
                <a:srgbClr val="000000"/>
              </a:solidFill>
              <a:latin typeface="Calibri"/>
            </a:endParaRPr>
          </a:p>
        </p:txBody>
      </p:sp>
      <p:sp>
        <p:nvSpPr>
          <p:cNvPr id="212" name="TextShape 2"/>
          <p:cNvSpPr txBox="1"/>
          <p:nvPr/>
        </p:nvSpPr>
        <p:spPr>
          <a:xfrm>
            <a:off x="838080" y="1665000"/>
            <a:ext cx="10515240" cy="451152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Inicialização: Uma lista de programas de inicialização, são aplicativos que o Windows inicia automaticamente quando você entra em sua conta de usuário.</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Usuários: Mostra as contas de usuários atualmente conectadas ao PC, quantos recursos estão utilizando e quais aplicativos estão sendo executados.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Serviços: Console de gerenciamento de serviços, mesmas informações encontras em services.msc.</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Gerenciador de Tarefas </a:t>
            </a:r>
            <a:endParaRPr b="0" lang="pt-BR" sz="4400" spc="-1" strike="noStrike">
              <a:solidFill>
                <a:srgbClr val="000000"/>
              </a:solidFill>
              <a:latin typeface="Calibri"/>
            </a:endParaRPr>
          </a:p>
        </p:txBody>
      </p:sp>
      <p:sp>
        <p:nvSpPr>
          <p:cNvPr id="214" name="TextShape 2"/>
          <p:cNvSpPr txBox="1"/>
          <p:nvPr/>
        </p:nvSpPr>
        <p:spPr>
          <a:xfrm>
            <a:off x="838080" y="1665000"/>
            <a:ext cx="10515240" cy="451152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1" lang="pt-BR" sz="2600" spc="-1" strike="noStrike">
                <a:solidFill>
                  <a:srgbClr val="ffffff"/>
                </a:solidFill>
                <a:latin typeface="Arial"/>
              </a:rPr>
              <a:t> </a:t>
            </a:r>
            <a:r>
              <a:rPr b="0" lang="pt-BR" sz="2600" spc="-1" strike="noStrike">
                <a:solidFill>
                  <a:srgbClr val="ffffff"/>
                </a:solidFill>
                <a:latin typeface="Arial"/>
              </a:rPr>
              <a:t>Como funciona o gerenciador de tarefas?</a:t>
            </a: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600" spc="-1" strike="noStrike">
                <a:solidFill>
                  <a:srgbClr val="ffffff"/>
                </a:solidFill>
                <a:latin typeface="Arial"/>
              </a:rPr>
              <a:t>O Windows oferece muitas maneiras de iniciar o gerenciador de tarefas. </a:t>
            </a:r>
            <a:endParaRPr b="0" lang="pt-BR" sz="26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600" spc="-1" strike="noStrike">
                <a:solidFill>
                  <a:srgbClr val="ffffff"/>
                </a:solidFill>
                <a:latin typeface="Arial"/>
              </a:rPr>
              <a:t>Pressione Ctrl + Shift + Esc para abrir o gerenciador de tarefas.</a:t>
            </a:r>
            <a:endParaRPr b="0" lang="pt-BR" sz="26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600" spc="-1" strike="noStrike">
                <a:solidFill>
                  <a:srgbClr val="ffffff"/>
                </a:solidFill>
                <a:latin typeface="Arial"/>
              </a:rPr>
              <a:t>Pressionar o botão direito na barra de tarefas do Windows e selecione “Gerenciador de Tarefas” ou “ Task Manager”. </a:t>
            </a:r>
            <a:endParaRPr b="0" lang="pt-BR" sz="26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600" spc="-1" strike="noStrike">
                <a:solidFill>
                  <a:srgbClr val="ffffff"/>
                </a:solidFill>
                <a:latin typeface="Arial"/>
              </a:rPr>
              <a:t>Pressionar o botão Ctrl + Alt + Delete e clicar em “Gerenciador de Tarefas”. </a:t>
            </a: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838080" y="515160"/>
            <a:ext cx="8673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Guia Processos</a:t>
            </a:r>
            <a:endParaRPr b="0" lang="pt-BR" sz="4400" spc="-1" strike="noStrike">
              <a:solidFill>
                <a:srgbClr val="000000"/>
              </a:solidFill>
              <a:latin typeface="Calibri"/>
            </a:endParaRPr>
          </a:p>
        </p:txBody>
      </p:sp>
      <p:pic>
        <p:nvPicPr>
          <p:cNvPr id="216" name="Imagem 3" descr=""/>
          <p:cNvPicPr/>
          <p:nvPr/>
        </p:nvPicPr>
        <p:blipFill>
          <a:blip r:embed="rId1"/>
          <a:stretch/>
        </p:blipFill>
        <p:spPr>
          <a:xfrm>
            <a:off x="6525360" y="1718640"/>
            <a:ext cx="5576400" cy="4457880"/>
          </a:xfrm>
          <a:prstGeom prst="rect">
            <a:avLst/>
          </a:prstGeom>
          <a:ln>
            <a:noFill/>
          </a:ln>
        </p:spPr>
      </p:pic>
      <p:sp>
        <p:nvSpPr>
          <p:cNvPr id="217" name="TextShape 2"/>
          <p:cNvSpPr txBox="1"/>
          <p:nvPr/>
        </p:nvSpPr>
        <p:spPr>
          <a:xfrm>
            <a:off x="838080" y="1718640"/>
            <a:ext cx="5686560" cy="4457880"/>
          </a:xfrm>
          <a:prstGeom prst="rect">
            <a:avLst/>
          </a:prstGeom>
          <a:noFill/>
          <a:ln>
            <a:noFill/>
          </a:ln>
        </p:spPr>
        <p:txBody>
          <a:bodyPr>
            <a:normAutofit fontScale="61000"/>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Na guia processos clicando com o botão direito em um processo, você poderá ver as ações que pode executar nesse processo.</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Expandir: Alguns aplicativos como o Chrome, tem vários processos agrupados. Outros aplicativos têm várias janelas que fazem parte de um único processo. Você pode selecionar expandir, clicar duas vezes em cima do processo ou clicando na seta do lado esquerdo.  </a:t>
            </a: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600" spc="-1" strike="noStrike">
                <a:solidFill>
                  <a:srgbClr val="ffffff"/>
                </a:solidFill>
                <a:latin typeface="Arial"/>
              </a:rPr>
              <a:t>Recolher: Recolher um grupo expandido. </a:t>
            </a:r>
            <a:endParaRPr b="0" lang="pt-BR" sz="2600" spc="-1" strike="noStrike">
              <a:solidFill>
                <a:srgbClr val="ffffff"/>
              </a:solidFill>
              <a:latin typeface="Arial"/>
            </a:endParaRPr>
          </a:p>
          <a:p>
            <a:pPr>
              <a:lnSpc>
                <a:spcPct val="114000"/>
              </a:lnSpc>
              <a:spcAft>
                <a:spcPts val="799"/>
              </a:spcAft>
            </a:pPr>
            <a:endParaRPr b="0" lang="pt-BR" sz="26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600" spc="-1" strike="noStrike">
                <a:solidFill>
                  <a:srgbClr val="ffffff"/>
                </a:solidFill>
                <a:latin typeface="Arial"/>
              </a:rPr>
              <a:t>Finalizar tarefa: Finalizar o processo. </a:t>
            </a:r>
            <a:endParaRPr b="0" lang="pt-BR" sz="2600" spc="-1" strike="noStrike">
              <a:solidFill>
                <a:srgbClr val="ffffff"/>
              </a:solidFill>
              <a:latin typeface="Arial"/>
            </a:endParaRPr>
          </a:p>
          <a:p>
            <a:pPr>
              <a:lnSpc>
                <a:spcPct val="114000"/>
              </a:lnSpc>
              <a:spcAft>
                <a:spcPts val="799"/>
              </a:spcAft>
            </a:pPr>
            <a:endParaRPr b="0" lang="pt-BR" sz="26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600" spc="-1" strike="noStrike">
                <a:solidFill>
                  <a:srgbClr val="ffffff"/>
                </a:solidFill>
                <a:latin typeface="Arial"/>
              </a:rPr>
              <a:t>Reiniciar: Essa opção só funcionar para o processo Windows Explorer. Ele permite que você reinicie o mesmo em vez de simplesmente encerrar a tarefa. </a:t>
            </a: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600" spc="-1" strike="noStrike">
                <a:solidFill>
                  <a:srgbClr val="ffffff"/>
                </a:solidFill>
                <a:latin typeface="Arial"/>
              </a:rPr>
              <a:t>Valores de Recursos: Permite escolher se deseja ver a porcentagem ou valores precisos para memória, disco e rede. </a:t>
            </a: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600" spc="-1" strike="noStrike">
                <a:solidFill>
                  <a:srgbClr val="ffffff"/>
                </a:solidFill>
                <a:latin typeface="Arial"/>
              </a:rPr>
              <a:t>Criar arquivo de despejo: Esta é uma ferramenta de depuração para programadores. Ele tem o objetivo de capturar um instantâneo da memória do programa e o salva no disco.</a:t>
            </a:r>
            <a:endParaRPr b="0" lang="pt-BR" sz="2600" spc="-1" strike="noStrike">
              <a:solidFill>
                <a:srgbClr val="ffffff"/>
              </a:solidFill>
              <a:latin typeface="Arial"/>
            </a:endParaRPr>
          </a:p>
          <a:p>
            <a:pPr>
              <a:lnSpc>
                <a:spcPct val="114000"/>
              </a:lnSpc>
              <a:spcAft>
                <a:spcPts val="799"/>
              </a:spcAft>
            </a:pPr>
            <a:endParaRPr b="0" lang="pt-BR" sz="26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600" spc="-1" strike="noStrike">
                <a:solidFill>
                  <a:srgbClr val="ffffff"/>
                </a:solidFill>
                <a:latin typeface="Arial"/>
              </a:rPr>
              <a:t>Va para detalhes: Vai para a guia detalhes, logo, podendo ver informações mais técnicas dos programas. </a:t>
            </a:r>
            <a:endParaRPr b="0" lang="pt-BR" sz="2600" spc="-1" strike="noStrike">
              <a:solidFill>
                <a:srgbClr val="ffffff"/>
              </a:solidFill>
              <a:latin typeface="Arial"/>
            </a:endParaRPr>
          </a:p>
          <a:p>
            <a:pPr>
              <a:lnSpc>
                <a:spcPct val="114000"/>
              </a:lnSpc>
              <a:spcAft>
                <a:spcPts val="799"/>
              </a:spcAft>
            </a:pPr>
            <a:endParaRPr b="0" lang="pt-BR" sz="26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600" spc="-1" strike="noStrike">
                <a:solidFill>
                  <a:srgbClr val="ffffff"/>
                </a:solidFill>
                <a:latin typeface="Arial"/>
              </a:rPr>
              <a:t>Abra o local do arquivo: Abre o file Explorer com o arquivo .exe do processo selecionado. </a:t>
            </a:r>
            <a:endParaRPr b="0" lang="pt-BR" sz="2600" spc="-1" strike="noStrike">
              <a:solidFill>
                <a:srgbClr val="ffffff"/>
              </a:solidFill>
              <a:latin typeface="Arial"/>
            </a:endParaRPr>
          </a:p>
          <a:p>
            <a:pPr>
              <a:lnSpc>
                <a:spcPct val="114000"/>
              </a:lnSpc>
              <a:spcAft>
                <a:spcPts val="799"/>
              </a:spcAf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768240" y="1682640"/>
            <a:ext cx="8824320" cy="449388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Clicando com o lado direito em status é possível ver informações especificas sobre os processos, onde é possível filtrar e verificar as informações de acordo com a necessidade do usuário.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838080" y="515160"/>
            <a:ext cx="8673840" cy="807840"/>
          </a:xfrm>
          <a:prstGeom prst="rect">
            <a:avLst/>
          </a:prstGeom>
          <a:noFill/>
          <a:ln>
            <a:noFill/>
          </a:ln>
        </p:spPr>
        <p:txBody>
          <a:bodyPr anchor="ctr">
            <a:noAutofit/>
          </a:bodyPr>
          <a:p>
            <a:pPr>
              <a:lnSpc>
                <a:spcPct val="90000"/>
              </a:lnSpc>
            </a:pPr>
            <a:r>
              <a:rPr b="1" lang="pt-BR" sz="4400" spc="-1" strike="noStrike">
                <a:solidFill>
                  <a:srgbClr val="ffffff"/>
                </a:solidFill>
                <a:latin typeface="Arial"/>
              </a:rPr>
              <a:t>A partição C: do Windows </a:t>
            </a:r>
            <a:endParaRPr b="0" lang="pt-BR" sz="4400" spc="-1" strike="noStrike">
              <a:solidFill>
                <a:srgbClr val="000000"/>
              </a:solidFill>
              <a:latin typeface="Calibri"/>
            </a:endParaRPr>
          </a:p>
        </p:txBody>
      </p:sp>
      <p:sp>
        <p:nvSpPr>
          <p:cNvPr id="170" name="TextShape 2"/>
          <p:cNvSpPr txBox="1"/>
          <p:nvPr/>
        </p:nvSpPr>
        <p:spPr>
          <a:xfrm>
            <a:off x="838080" y="1665000"/>
            <a:ext cx="10515240" cy="4511520"/>
          </a:xfrm>
          <a:prstGeom prst="rect">
            <a:avLst/>
          </a:prstGeom>
          <a:noFill/>
          <a:ln>
            <a:noFill/>
          </a:ln>
        </p:spPr>
        <p:txBody>
          <a:bodyPr>
            <a:norm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Qual o motivo de muitos computadores virem com a letra C: na partição padrão?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Você acaba de comprar um computador. A primeira reação é ir correndo para casa e instalar todos os arquivos necessários para usar a máquina o quanto antes. Após alguns segundos, está tudo lá: drivers instalados, atualizações no sistema operacional feitas e tudo funcionando no disco rígido, que possivelmente terá a letra C.</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595080" y="515160"/>
            <a:ext cx="8916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Menu Gerenciador de Tarefas </a:t>
            </a:r>
            <a:endParaRPr b="0" lang="pt-BR" sz="4400" spc="-1" strike="noStrike">
              <a:solidFill>
                <a:srgbClr val="000000"/>
              </a:solidFill>
              <a:latin typeface="Calibri"/>
            </a:endParaRPr>
          </a:p>
        </p:txBody>
      </p:sp>
      <p:sp>
        <p:nvSpPr>
          <p:cNvPr id="222" name="TextShape 2"/>
          <p:cNvSpPr txBox="1"/>
          <p:nvPr/>
        </p:nvSpPr>
        <p:spPr>
          <a:xfrm>
            <a:off x="595080" y="1718640"/>
            <a:ext cx="5929560" cy="4768560"/>
          </a:xfrm>
          <a:prstGeom prst="rect">
            <a:avLst/>
          </a:prstGeom>
          <a:noFill/>
          <a:ln>
            <a:noFill/>
          </a:ln>
        </p:spPr>
        <p:txBody>
          <a:bodyPr>
            <a:normAutofit fontScale="50000"/>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Existem algumas opções uteis na barra de menu do gerenciador de tarefas como:</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Arquivo – Executar novata tarefa.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Opções – Sempre visível.</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Opções – Minimizar ao usar.</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Opções – Ocultar quando minimizado. </a:t>
            </a:r>
            <a:r>
              <a:rPr b="0" lang="pt-BR" sz="2800" spc="-1" strike="noStrike">
                <a:solidFill>
                  <a:srgbClr val="ffffff"/>
                </a:solidFill>
                <a:latin typeface="Arial"/>
              </a:rPr>
              <a:t>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Exibir – Atualizar agora.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Exibir – Velocidade de atualização.</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Exibir – Agrupar por tipo.</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Exibir – Expandir tudo.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Exibir – Recolher tudo.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p:txBody>
      </p:sp>
      <p:pic>
        <p:nvPicPr>
          <p:cNvPr id="223" name="Imagem 4" descr=""/>
          <p:cNvPicPr/>
          <p:nvPr/>
        </p:nvPicPr>
        <p:blipFill>
          <a:blip r:embed="rId1"/>
          <a:stretch/>
        </p:blipFill>
        <p:spPr>
          <a:xfrm>
            <a:off x="6525360" y="1718640"/>
            <a:ext cx="5666400" cy="445788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595080" y="515160"/>
            <a:ext cx="8916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Guia Desempenho</a:t>
            </a:r>
            <a:endParaRPr b="0" lang="pt-BR" sz="4400" spc="-1" strike="noStrike">
              <a:solidFill>
                <a:srgbClr val="000000"/>
              </a:solidFill>
              <a:latin typeface="Calibri"/>
            </a:endParaRPr>
          </a:p>
        </p:txBody>
      </p:sp>
      <p:pic>
        <p:nvPicPr>
          <p:cNvPr id="225" name="Espaço Reservado para Conteúdo 6" descr=""/>
          <p:cNvPicPr/>
          <p:nvPr/>
        </p:nvPicPr>
        <p:blipFill>
          <a:blip r:embed="rId1"/>
          <a:stretch/>
        </p:blipFill>
        <p:spPr>
          <a:xfrm>
            <a:off x="6525360" y="1718640"/>
            <a:ext cx="5666400" cy="4457880"/>
          </a:xfrm>
          <a:prstGeom prst="rect">
            <a:avLst/>
          </a:prstGeom>
          <a:ln>
            <a:noFill/>
          </a:ln>
        </p:spPr>
      </p:pic>
      <p:sp>
        <p:nvSpPr>
          <p:cNvPr id="226" name="CustomShape 2"/>
          <p:cNvSpPr/>
          <p:nvPr/>
        </p:nvSpPr>
        <p:spPr>
          <a:xfrm>
            <a:off x="595080" y="1718640"/>
            <a:ext cx="5929560" cy="4768560"/>
          </a:xfrm>
          <a:prstGeom prst="rect">
            <a:avLst/>
          </a:prstGeom>
          <a:noFill/>
          <a:ln>
            <a:noFill/>
          </a:ln>
        </p:spPr>
        <p:style>
          <a:lnRef idx="0"/>
          <a:fillRef idx="0"/>
          <a:effectRef idx="0"/>
          <a:fontRef idx="minor"/>
        </p:style>
        <p:txBody>
          <a:bodyPr>
            <a:norm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A guia desempenho mostra gráficos em tempo real exibindo o uso de recursos do sistema como CPU, memória, disco, rede e GPU. </a:t>
            </a:r>
            <a:endParaRPr b="0" lang="pt-BR" sz="2800" spc="-1" strike="noStrike">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Se você tiver vários disco, dispositivos de rede ou GPUs, é possível ver todos eles separadamente. </a:t>
            </a:r>
            <a:endParaRPr b="0" lang="pt-BR" sz="2800" spc="-1" strike="noStrike">
              <a:latin typeface="Arial"/>
            </a:endParaRPr>
          </a:p>
          <a:p>
            <a:pPr>
              <a:lnSpc>
                <a:spcPct val="114000"/>
              </a:lnSpc>
              <a:spcAft>
                <a:spcPts val="799"/>
              </a:spcAft>
            </a:pP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Além das informações de recursos, a guia desempenho mostra informações sobre o hardware do seu sistema, onde, iremos listar algumas delas abaixo: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CPU: Mostra o nome e o número do modelo de sua CPU, sua velocidade, número de núcleos que possui e se os recursos de virtualização de hardware estão habilitados e disponíveis.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Mostra a informação do tempo de atividade desde a última inicialização do sistema.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Memoria: Mostra quanto de memória RAM que você tem, sua velocidade e quantos slots de memória em sua placa estão sendo usados.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Você também pode ver quanto da sua memória está atualmente preenchida com dados em cache, esses dados estão prontos e aguardando se o seu sistema precisar deles, mas o Windows ira automaticamente descartar os dados armazenados em cache e liberar espaço se precisar de mais memória em outra tarefa. </a:t>
            </a: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Disco:  Mostra o nome e o numero do modelo da unidade de disco, seu tamanho e as velocidades atuais de leitura e gravação.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Wifi – Ethernet: O Windows mostra o nome de um adaptador de rede seus endereços IP. Para conexões wifi, você também pode ver o padrão wifi em uso na conexão atual.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GPU: O painel GPU mostra gráficos para diferentes tipos de atividades. Por exemplo: 3D vs codificação ou decodificação de vídeo.</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 </a:t>
            </a:r>
            <a:r>
              <a:rPr b="0" lang="pt-BR" sz="2800" spc="-1" strike="noStrike">
                <a:solidFill>
                  <a:srgbClr val="ffffff"/>
                </a:solidFill>
                <a:latin typeface="Arial"/>
              </a:rPr>
              <a:t>A GPU tem sua própria memória interna, portanto, também mostra o uso de memória da GPU.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Você também pode ver o nome, número do modelo de sua GPU e a versão de driver gráfico que ela está usando.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Por fim com todas essas informações é possível monitorar o uso da GPU diretamente do gerenciador de tarefas.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Dicas:</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Clicando duas vezes em qualquer parte branca da tela é possível verificar esse gráfico de monitoramento através de uma janela flutuante.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Clicando em “Abrir monitor de recursos” é possível ver informações mais detalhadas sobre os recursos.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595080" y="515160"/>
            <a:ext cx="8916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Guia Histórico de Aplicativos</a:t>
            </a:r>
            <a:endParaRPr b="0" lang="pt-BR" sz="4400" spc="-1" strike="noStrike">
              <a:solidFill>
                <a:srgbClr val="000000"/>
              </a:solidFill>
              <a:latin typeface="Calibri"/>
            </a:endParaRPr>
          </a:p>
        </p:txBody>
      </p:sp>
      <p:sp>
        <p:nvSpPr>
          <p:cNvPr id="233" name="CustomShape 2"/>
          <p:cNvSpPr/>
          <p:nvPr/>
        </p:nvSpPr>
        <p:spPr>
          <a:xfrm>
            <a:off x="595080" y="1754280"/>
            <a:ext cx="5852520" cy="4721760"/>
          </a:xfrm>
          <a:prstGeom prst="rect">
            <a:avLst/>
          </a:prstGeom>
          <a:noFill/>
          <a:ln>
            <a:noFill/>
          </a:ln>
        </p:spPr>
        <p:style>
          <a:lnRef idx="0"/>
          <a:fillRef idx="0"/>
          <a:effectRef idx="0"/>
          <a:fontRef idx="minor"/>
        </p:style>
        <p:txBody>
          <a:bodyPr>
            <a:norm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Essa guia se aplica apenas a aplicativos da plataforma loja Microsoft. </a:t>
            </a:r>
            <a:endParaRPr b="0" lang="pt-BR" sz="2800" spc="-1" strike="noStrike">
              <a:latin typeface="Arial"/>
            </a:endParaRPr>
          </a:p>
          <a:p>
            <a:pPr>
              <a:lnSpc>
                <a:spcPct val="114000"/>
              </a:lnSpc>
              <a:spcAft>
                <a:spcPts val="799"/>
              </a:spcAft>
            </a:pPr>
            <a:endParaRPr b="0" lang="pt-BR" sz="2800" spc="-1" strike="noStrike">
              <a:latin typeface="Arial"/>
            </a:endParaRPr>
          </a:p>
        </p:txBody>
      </p:sp>
      <p:pic>
        <p:nvPicPr>
          <p:cNvPr id="234" name="Imagem 3" descr=""/>
          <p:cNvPicPr/>
          <p:nvPr/>
        </p:nvPicPr>
        <p:blipFill>
          <a:blip r:embed="rId1"/>
          <a:stretch/>
        </p:blipFill>
        <p:spPr>
          <a:xfrm>
            <a:off x="6447960" y="1754280"/>
            <a:ext cx="5743800" cy="438084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595080" y="515160"/>
            <a:ext cx="8916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Controle de APPs e Inicialização</a:t>
            </a:r>
            <a:endParaRPr b="0" lang="pt-BR" sz="4400" spc="-1" strike="noStrike">
              <a:solidFill>
                <a:srgbClr val="000000"/>
              </a:solidFill>
              <a:latin typeface="Calibri"/>
            </a:endParaRPr>
          </a:p>
        </p:txBody>
      </p:sp>
      <p:sp>
        <p:nvSpPr>
          <p:cNvPr id="236" name="CustomShape 2"/>
          <p:cNvSpPr/>
          <p:nvPr/>
        </p:nvSpPr>
        <p:spPr>
          <a:xfrm>
            <a:off x="595080" y="1754280"/>
            <a:ext cx="5852520" cy="4721760"/>
          </a:xfrm>
          <a:prstGeom prst="rect">
            <a:avLst/>
          </a:prstGeom>
          <a:noFill/>
          <a:ln>
            <a:noFill/>
          </a:ln>
        </p:spPr>
        <p:style>
          <a:lnRef idx="0"/>
          <a:fillRef idx="0"/>
          <a:effectRef idx="0"/>
          <a:fontRef idx="minor"/>
        </p:style>
        <p:txBody>
          <a:bodyPr>
            <a:norm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Essa guia é o gerenciador de programas de inicialização do Windows. </a:t>
            </a:r>
            <a:endParaRPr b="0" lang="pt-BR" sz="2800" spc="-1" strike="noStrike">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Para desativar um programa de inicialização automática, clique com o botão direito e selecione “desativar”.</a:t>
            </a:r>
            <a:endParaRPr b="0" lang="pt-BR" sz="2800" spc="-1" strike="noStrike">
              <a:latin typeface="Arial"/>
            </a:endParaRPr>
          </a:p>
        </p:txBody>
      </p:sp>
      <p:pic>
        <p:nvPicPr>
          <p:cNvPr id="237" name="Imagem 4" descr=""/>
          <p:cNvPicPr/>
          <p:nvPr/>
        </p:nvPicPr>
        <p:blipFill>
          <a:blip r:embed="rId1"/>
          <a:stretch/>
        </p:blipFill>
        <p:spPr>
          <a:xfrm>
            <a:off x="6447960" y="1754280"/>
            <a:ext cx="5743800" cy="455400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Para ativar um programa na inicialização, deve-se ir em %AppData% </a:t>
            </a:r>
            <a:r>
              <a:rPr b="0" lang="pt-BR" sz="2800" spc="-1" strike="noStrike">
                <a:solidFill>
                  <a:srgbClr val="ffffff"/>
                </a:solidFill>
                <a:latin typeface="Wingdings"/>
              </a:rPr>
              <a:t></a:t>
            </a:r>
            <a:r>
              <a:rPr b="0" lang="pt-BR" sz="2800" spc="-1" strike="noStrike">
                <a:solidFill>
                  <a:srgbClr val="ffffff"/>
                </a:solidFill>
                <a:latin typeface="Arial"/>
              </a:rPr>
              <a:t> Microsoft </a:t>
            </a:r>
            <a:r>
              <a:rPr b="0" lang="pt-BR" sz="2800" spc="-1" strike="noStrike">
                <a:solidFill>
                  <a:srgbClr val="ffffff"/>
                </a:solidFill>
                <a:latin typeface="Wingdings"/>
              </a:rPr>
              <a:t></a:t>
            </a:r>
            <a:r>
              <a:rPr b="0" lang="pt-BR" sz="2800" spc="-1" strike="noStrike">
                <a:solidFill>
                  <a:srgbClr val="ffffff"/>
                </a:solidFill>
                <a:latin typeface="Arial"/>
              </a:rPr>
              <a:t> Windows </a:t>
            </a:r>
            <a:r>
              <a:rPr b="0" lang="pt-BR" sz="2800" spc="-1" strike="noStrike">
                <a:solidFill>
                  <a:srgbClr val="ffffff"/>
                </a:solidFill>
                <a:latin typeface="Wingdings"/>
              </a:rPr>
              <a:t></a:t>
            </a:r>
            <a:r>
              <a:rPr b="0" lang="pt-BR" sz="2800" spc="-1" strike="noStrike">
                <a:solidFill>
                  <a:srgbClr val="ffffff"/>
                </a:solidFill>
                <a:latin typeface="Arial"/>
              </a:rPr>
              <a:t> Menu Iniciar </a:t>
            </a:r>
            <a:r>
              <a:rPr b="0" lang="pt-BR" sz="2800" spc="-1" strike="noStrike">
                <a:solidFill>
                  <a:srgbClr val="ffffff"/>
                </a:solidFill>
                <a:latin typeface="Wingdings"/>
              </a:rPr>
              <a:t></a:t>
            </a:r>
            <a:r>
              <a:rPr b="0" lang="pt-BR" sz="2800" spc="-1" strike="noStrike">
                <a:solidFill>
                  <a:srgbClr val="ffffff"/>
                </a:solidFill>
                <a:latin typeface="Arial"/>
              </a:rPr>
              <a:t> Programas </a:t>
            </a:r>
            <a:r>
              <a:rPr b="0" lang="pt-BR" sz="2800" spc="-1" strike="noStrike">
                <a:solidFill>
                  <a:srgbClr val="ffffff"/>
                </a:solidFill>
                <a:latin typeface="Wingdings"/>
              </a:rPr>
              <a:t></a:t>
            </a:r>
            <a:r>
              <a:rPr b="0" lang="pt-BR" sz="2800" spc="-1" strike="noStrike">
                <a:solidFill>
                  <a:srgbClr val="ffffff"/>
                </a:solidFill>
                <a:latin typeface="Arial"/>
              </a:rPr>
              <a:t> Iniciar, posteriormente, deve-se pegar o arquivo .exe do programa que deseja inicializar automaticamente e arrastar para a pasta de inicialização.</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No canto superior direito da janela, mostra quanto tempo sua BIOS levou para inicializar seu hardware quando você inicializou seu PC.</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838080" y="515160"/>
            <a:ext cx="8673840" cy="807840"/>
          </a:xfrm>
          <a:prstGeom prst="rect">
            <a:avLst/>
          </a:prstGeom>
          <a:noFill/>
          <a:ln>
            <a:noFill/>
          </a:ln>
        </p:spPr>
        <p:txBody>
          <a:bodyPr anchor="ctr">
            <a:normAutofit fontScale="50000"/>
          </a:bodyPr>
          <a:p>
            <a:pPr>
              <a:lnSpc>
                <a:spcPct val="90000"/>
              </a:lnSpc>
            </a:pPr>
            <a:r>
              <a:rPr b="1" lang="pt-BR" sz="4400" spc="-1" strike="noStrike">
                <a:solidFill>
                  <a:srgbClr val="ffffff"/>
                </a:solidFill>
                <a:latin typeface="Arial"/>
              </a:rPr>
              <a:t>Boas praticas com a Partição C:</a:t>
            </a:r>
            <a:endParaRPr b="0" lang="pt-BR" sz="4400" spc="-1" strike="noStrike">
              <a:solidFill>
                <a:srgbClr val="000000"/>
              </a:solidFill>
              <a:latin typeface="Calibri"/>
            </a:endParaRPr>
          </a:p>
        </p:txBody>
      </p:sp>
      <p:sp>
        <p:nvSpPr>
          <p:cNvPr id="172" name="TextShape 2"/>
          <p:cNvSpPr txBox="1"/>
          <p:nvPr/>
        </p:nvSpPr>
        <p:spPr>
          <a:xfrm>
            <a:off x="838080" y="1665000"/>
            <a:ext cx="10515240" cy="4511520"/>
          </a:xfrm>
          <a:prstGeom prst="rect">
            <a:avLst/>
          </a:prstGeom>
          <a:noFill/>
          <a:ln>
            <a:noFill/>
          </a:ln>
        </p:spPr>
        <p:txBody>
          <a:bodyPr>
            <a:normAutofit fontScale="73000"/>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Já aconteceu de seu computador pegar um vírus, ou a sua instalação do Windows dar algum problema, e você perder tudo que tinha no PC?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Se já, você sabe como isso pode ser chato. Felizmente, há uma maneira relativamente simples de evitar situações desse tipo.</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Trata-se da criação de outra partição no seu HD ou SSD. Quando você faz isso, o seu computador passa a tratar o seu HD como se ele fosse dois HDs diferentes (Partições diferentes).</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Na tela é possível ver algumas informações, onde, as mesmas serão brevemente descritas abaixo: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Nome do programa.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Nome do fornecedor do programa.</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Status de inicialização se está ativado ou não.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Impacto na inicialização, mostrando uma estimativa de quantos recursos de CPU e disco o programa usa ao ser inicializado automático.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595080" y="515160"/>
            <a:ext cx="8916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Usuários</a:t>
            </a:r>
            <a:endParaRPr b="0" lang="pt-BR" sz="4400" spc="-1" strike="noStrike">
              <a:solidFill>
                <a:srgbClr val="000000"/>
              </a:solidFill>
              <a:latin typeface="Calibri"/>
            </a:endParaRPr>
          </a:p>
        </p:txBody>
      </p:sp>
      <p:sp>
        <p:nvSpPr>
          <p:cNvPr id="241" name="CustomShape 2"/>
          <p:cNvSpPr/>
          <p:nvPr/>
        </p:nvSpPr>
        <p:spPr>
          <a:xfrm>
            <a:off x="595080" y="2867760"/>
            <a:ext cx="8916840" cy="3608640"/>
          </a:xfrm>
          <a:prstGeom prst="rect">
            <a:avLst/>
          </a:prstGeom>
          <a:noFill/>
          <a:ln>
            <a:noFill/>
          </a:ln>
        </p:spPr>
        <p:style>
          <a:lnRef idx="0"/>
          <a:fillRef idx="0"/>
          <a:effectRef idx="0"/>
          <a:fontRef idx="minor"/>
        </p:style>
        <p:txBody>
          <a:bodyPr>
            <a:norm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A guia usuários exibe uma lista de usuários conectados e seus respectivos processo em execução.</a:t>
            </a:r>
            <a:endParaRPr b="0" lang="pt-BR" sz="2800" spc="-1" strike="noStrike">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Também mostra a utilização dos recursos como CPU, memória, disco e rede que estão sendo executados em cada conta de usuário. </a:t>
            </a:r>
            <a:endParaRPr b="0" lang="pt-BR" sz="2800" spc="-1" strike="noStrike">
              <a:latin typeface="Arial"/>
            </a:endParaRPr>
          </a:p>
          <a:p>
            <a:pPr>
              <a:lnSpc>
                <a:spcPct val="114000"/>
              </a:lnSpc>
              <a:spcAft>
                <a:spcPts val="799"/>
              </a:spcAft>
              <a:tabLst>
                <a:tab algn="l" pos="0"/>
              </a:tabLst>
            </a:pPr>
            <a:endParaRPr b="0" lang="pt-BR" sz="2800" spc="-1" strike="noStrike">
              <a:latin typeface="Arial"/>
            </a:endParaRPr>
          </a:p>
        </p:txBody>
      </p:sp>
      <p:pic>
        <p:nvPicPr>
          <p:cNvPr id="242" name="Imagem 5" descr=""/>
          <p:cNvPicPr/>
          <p:nvPr/>
        </p:nvPicPr>
        <p:blipFill>
          <a:blip r:embed="rId1"/>
          <a:stretch/>
        </p:blipFill>
        <p:spPr>
          <a:xfrm>
            <a:off x="595080" y="1521720"/>
            <a:ext cx="8916840" cy="123732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500" spc="-1" strike="noStrike">
                <a:solidFill>
                  <a:srgbClr val="ffffff"/>
                </a:solidFill>
                <a:latin typeface="Arial"/>
              </a:rPr>
              <a:t>Caso tenha alguma conta de usuário que esteja como “desconectado”, mas esteja consumindo recurso e ela pode ser desabilitada para liberar recursos, deve-se clicar com o botão direito em cima da conta e selecionar “Desconectar”.</a:t>
            </a:r>
            <a:endParaRPr b="0" lang="pt-BR" sz="25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500" spc="-1" strike="noStrike">
                <a:solidFill>
                  <a:srgbClr val="ffffff"/>
                </a:solidFill>
                <a:latin typeface="Arial"/>
              </a:rPr>
              <a:t>Se clicar com o botão direito nos títulos das colunas, é possível filtras algumas informações que podem ser mostradas de acordo com a necessidade do usuário, assim então, sendo possível selecionar informações como: </a:t>
            </a:r>
            <a:endParaRPr b="0" lang="pt-BR" sz="25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500" spc="-1" strike="noStrike">
                <a:solidFill>
                  <a:srgbClr val="ffffff"/>
                </a:solidFill>
                <a:latin typeface="Arial"/>
              </a:rPr>
              <a:t>ID</a:t>
            </a:r>
            <a:r>
              <a:rPr b="0" lang="pt-BR" sz="2500" spc="-1" strike="noStrike">
                <a:solidFill>
                  <a:srgbClr val="ffffff"/>
                </a:solidFill>
                <a:latin typeface="Arial"/>
              </a:rPr>
              <a:t>	</a:t>
            </a:r>
            <a:r>
              <a:rPr b="0" lang="pt-BR" sz="2500" spc="-1" strike="noStrike">
                <a:solidFill>
                  <a:srgbClr val="ffffff"/>
                </a:solidFill>
                <a:latin typeface="Arial"/>
              </a:rPr>
              <a:t>	</a:t>
            </a:r>
            <a:r>
              <a:rPr b="0" lang="pt-BR" sz="2500" spc="-1" strike="noStrike">
                <a:solidFill>
                  <a:srgbClr val="ffffff"/>
                </a:solidFill>
                <a:latin typeface="Arial"/>
              </a:rPr>
              <a:t>	</a:t>
            </a:r>
            <a:r>
              <a:rPr b="0" lang="pt-BR" sz="2500" spc="-1" strike="noStrike">
                <a:solidFill>
                  <a:srgbClr val="ffffff"/>
                </a:solidFill>
                <a:latin typeface="Arial"/>
              </a:rPr>
              <a:t>Sessão</a:t>
            </a:r>
            <a:r>
              <a:rPr b="0" lang="pt-BR" sz="2500" spc="-1" strike="noStrike">
                <a:solidFill>
                  <a:srgbClr val="ffffff"/>
                </a:solidFill>
                <a:latin typeface="Arial"/>
              </a:rPr>
              <a:t>	</a:t>
            </a:r>
            <a:r>
              <a:rPr b="0" lang="pt-BR" sz="2500" spc="-1" strike="noStrike">
                <a:solidFill>
                  <a:srgbClr val="ffffff"/>
                </a:solidFill>
                <a:latin typeface="Arial"/>
              </a:rPr>
              <a:t>	</a:t>
            </a:r>
            <a:r>
              <a:rPr b="0" lang="pt-BR" sz="2500" spc="-1" strike="noStrike">
                <a:solidFill>
                  <a:srgbClr val="ffffff"/>
                </a:solidFill>
                <a:latin typeface="Arial"/>
              </a:rPr>
              <a:t>Nome do cliente</a:t>
            </a:r>
            <a:endParaRPr b="0" lang="pt-BR" sz="25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500" spc="-1" strike="noStrike">
                <a:solidFill>
                  <a:srgbClr val="ffffff"/>
                </a:solidFill>
                <a:latin typeface="Arial"/>
              </a:rPr>
              <a:t>Status </a:t>
            </a:r>
            <a:r>
              <a:rPr b="0" lang="pt-BR" sz="2500" spc="-1" strike="noStrike">
                <a:solidFill>
                  <a:srgbClr val="ffffff"/>
                </a:solidFill>
                <a:latin typeface="Arial"/>
              </a:rPr>
              <a:t>	</a:t>
            </a:r>
            <a:r>
              <a:rPr b="0" lang="pt-BR" sz="2500" spc="-1" strike="noStrike">
                <a:solidFill>
                  <a:srgbClr val="ffffff"/>
                </a:solidFill>
                <a:latin typeface="Arial"/>
              </a:rPr>
              <a:t>	</a:t>
            </a:r>
            <a:r>
              <a:rPr b="0" lang="pt-BR" sz="2500" spc="-1" strike="noStrike">
                <a:solidFill>
                  <a:srgbClr val="ffffff"/>
                </a:solidFill>
                <a:latin typeface="Arial"/>
              </a:rPr>
              <a:t>CPU </a:t>
            </a:r>
            <a:r>
              <a:rPr b="0" lang="pt-BR" sz="2500" spc="-1" strike="noStrike">
                <a:solidFill>
                  <a:srgbClr val="ffffff"/>
                </a:solidFill>
                <a:latin typeface="Arial"/>
              </a:rPr>
              <a:t>	</a:t>
            </a:r>
            <a:r>
              <a:rPr b="0" lang="pt-BR" sz="2500" spc="-1" strike="noStrike">
                <a:solidFill>
                  <a:srgbClr val="ffffff"/>
                </a:solidFill>
                <a:latin typeface="Arial"/>
              </a:rPr>
              <a:t>	</a:t>
            </a:r>
            <a:r>
              <a:rPr b="0" lang="pt-BR" sz="2500" spc="-1" strike="noStrike">
                <a:solidFill>
                  <a:srgbClr val="ffffff"/>
                </a:solidFill>
                <a:latin typeface="Arial"/>
              </a:rPr>
              <a:t>	</a:t>
            </a:r>
            <a:r>
              <a:rPr b="0" lang="pt-BR" sz="2500" spc="-1" strike="noStrike">
                <a:solidFill>
                  <a:srgbClr val="ffffff"/>
                </a:solidFill>
                <a:latin typeface="Arial"/>
              </a:rPr>
              <a:t>Memoria </a:t>
            </a:r>
            <a:endParaRPr b="0" lang="pt-BR" sz="25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500" spc="-1" strike="noStrike">
                <a:solidFill>
                  <a:srgbClr val="ffffff"/>
                </a:solidFill>
                <a:latin typeface="Arial"/>
              </a:rPr>
              <a:t>Disco </a:t>
            </a:r>
            <a:r>
              <a:rPr b="0" lang="pt-BR" sz="2500" spc="-1" strike="noStrike">
                <a:solidFill>
                  <a:srgbClr val="ffffff"/>
                </a:solidFill>
                <a:latin typeface="Arial"/>
              </a:rPr>
              <a:t>	</a:t>
            </a:r>
            <a:r>
              <a:rPr b="0" lang="pt-BR" sz="2500" spc="-1" strike="noStrike">
                <a:solidFill>
                  <a:srgbClr val="ffffff"/>
                </a:solidFill>
                <a:latin typeface="Arial"/>
              </a:rPr>
              <a:t>	</a:t>
            </a:r>
            <a:r>
              <a:rPr b="0" lang="pt-BR" sz="2500" spc="-1" strike="noStrike">
                <a:solidFill>
                  <a:srgbClr val="ffffff"/>
                </a:solidFill>
                <a:latin typeface="Arial"/>
              </a:rPr>
              <a:t>Rede</a:t>
            </a:r>
            <a:endParaRPr b="0" lang="pt-BR" sz="2500" spc="-1" strike="noStrike">
              <a:solidFill>
                <a:srgbClr val="ffffff"/>
              </a:solidFill>
              <a:latin typeface="Arial"/>
            </a:endParaRPr>
          </a:p>
          <a:p>
            <a:pPr>
              <a:lnSpc>
                <a:spcPct val="114000"/>
              </a:lnSpc>
              <a:spcAft>
                <a:spcPts val="799"/>
              </a:spcAft>
            </a:pPr>
            <a:endParaRPr b="0" lang="pt-BR" sz="2500" spc="-1" strike="noStrike">
              <a:solidFill>
                <a:srgbClr val="ffffff"/>
              </a:solidFill>
              <a:latin typeface="Arial"/>
            </a:endParaRPr>
          </a:p>
          <a:p>
            <a:pPr>
              <a:lnSpc>
                <a:spcPct val="114000"/>
              </a:lnSpc>
              <a:spcAft>
                <a:spcPts val="799"/>
              </a:spcAft>
              <a:tabLst>
                <a:tab algn="l" pos="0"/>
              </a:tabLst>
            </a:pPr>
            <a:endParaRPr b="0" lang="pt-BR" sz="2500" spc="-1" strike="noStrike">
              <a:solidFill>
                <a:srgbClr val="ffffff"/>
              </a:solidFill>
              <a:latin typeface="Arial"/>
            </a:endParaRPr>
          </a:p>
          <a:p>
            <a:pPr>
              <a:lnSpc>
                <a:spcPct val="114000"/>
              </a:lnSpc>
              <a:spcAft>
                <a:spcPts val="799"/>
              </a:spcAft>
              <a:tabLst>
                <a:tab algn="l" pos="0"/>
              </a:tabLst>
            </a:pPr>
            <a:endParaRPr b="0" lang="pt-BR" sz="2500" spc="-1" strike="noStrike">
              <a:solidFill>
                <a:srgbClr val="ffffff"/>
              </a:solidFill>
              <a:latin typeface="Arial"/>
            </a:endParaRPr>
          </a:p>
          <a:p>
            <a:pPr>
              <a:lnSpc>
                <a:spcPct val="114000"/>
              </a:lnSpc>
              <a:spcAft>
                <a:spcPts val="799"/>
              </a:spcAft>
              <a:tabLst>
                <a:tab algn="l" pos="0"/>
              </a:tabLst>
            </a:pPr>
            <a:endParaRPr b="0" lang="pt-BR" sz="2500" spc="-1" strike="noStrike">
              <a:solidFill>
                <a:srgbClr val="ffffff"/>
              </a:solidFill>
              <a:latin typeface="Arial"/>
            </a:endParaRPr>
          </a:p>
          <a:p>
            <a:pPr>
              <a:lnSpc>
                <a:spcPct val="114000"/>
              </a:lnSpc>
              <a:spcAft>
                <a:spcPts val="799"/>
              </a:spcAft>
              <a:tabLst>
                <a:tab algn="l" pos="0"/>
              </a:tabLst>
            </a:pPr>
            <a:endParaRPr b="0" lang="pt-BR" sz="25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595080" y="515160"/>
            <a:ext cx="8916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Gerenciador de Processos </a:t>
            </a:r>
            <a:endParaRPr b="0" lang="pt-BR" sz="4400" spc="-1" strike="noStrike">
              <a:solidFill>
                <a:srgbClr val="000000"/>
              </a:solidFill>
              <a:latin typeface="Calibri"/>
            </a:endParaRPr>
          </a:p>
        </p:txBody>
      </p:sp>
      <p:sp>
        <p:nvSpPr>
          <p:cNvPr id="245" name="CustomShape 2"/>
          <p:cNvSpPr/>
          <p:nvPr/>
        </p:nvSpPr>
        <p:spPr>
          <a:xfrm>
            <a:off x="595080" y="3013200"/>
            <a:ext cx="8813520" cy="3463200"/>
          </a:xfrm>
          <a:prstGeom prst="rect">
            <a:avLst/>
          </a:prstGeom>
          <a:noFill/>
          <a:ln>
            <a:noFill/>
          </a:ln>
        </p:spPr>
        <p:style>
          <a:lnRef idx="0"/>
          <a:fillRef idx="0"/>
          <a:effectRef idx="0"/>
          <a:fontRef idx="minor"/>
        </p:style>
        <p:txBody>
          <a:bodyPr>
            <a:normAutofit fontScale="91000"/>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Essa guia mostra informações dos processos mais detalhadamente.</a:t>
            </a:r>
            <a:endParaRPr b="0" lang="pt-BR" sz="2800" spc="-1" strike="noStrike">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Clicando com o botão direito do mouse, é possível acessar algumas funções adicionais como: </a:t>
            </a:r>
            <a:endParaRPr b="0" lang="pt-BR" sz="2800" spc="-1" strike="noStrike">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Finalizar tarefa. </a:t>
            </a:r>
            <a:endParaRPr b="0" lang="pt-BR" sz="2800" spc="-1" strike="noStrike">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Arvore de processo final: Finaliza o processo e todos os processos criado por ele. </a:t>
            </a:r>
            <a:endParaRPr b="0" lang="pt-BR" sz="2800" spc="-1" strike="noStrike">
              <a:latin typeface="Arial"/>
            </a:endParaRPr>
          </a:p>
          <a:p>
            <a:pPr>
              <a:lnSpc>
                <a:spcPct val="114000"/>
              </a:lnSpc>
              <a:spcAft>
                <a:spcPts val="799"/>
              </a:spcAft>
            </a:pPr>
            <a:endParaRPr b="0" lang="pt-BR" sz="2800" spc="-1" strike="noStrike">
              <a:latin typeface="Arial"/>
            </a:endParaRPr>
          </a:p>
        </p:txBody>
      </p:sp>
      <p:pic>
        <p:nvPicPr>
          <p:cNvPr id="246" name="Imagem 4" descr=""/>
          <p:cNvPicPr/>
          <p:nvPr/>
        </p:nvPicPr>
        <p:blipFill>
          <a:blip r:embed="rId1"/>
          <a:stretch/>
        </p:blipFill>
        <p:spPr>
          <a:xfrm>
            <a:off x="708840" y="1509480"/>
            <a:ext cx="8700120" cy="141480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Definir prioridade: Defina uma prioridade para o processo.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Definir afinidade: Selecionar qual processador o processo é executado. Por padrão os processos são executados em todos os processadores, mas, essa função pode ser útil para jogos antigos e outros programas que presumem que você possui apenas um processor, por fim, limitando um processo a um processador.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600" spc="-1" strike="noStrike">
                <a:solidFill>
                  <a:srgbClr val="ffffff"/>
                </a:solidFill>
                <a:latin typeface="Arial"/>
              </a:rPr>
              <a:t>Analise e cadeia de espera: Veja quais threads nos processos estão esperando.  Mostra quais processos e threads estão aguardando para usar um recurso usado por outro processo. É uma ferramenta de depuração útil para programadores diagnosticarem travamentos. </a:t>
            </a:r>
            <a:endParaRPr b="0" lang="pt-BR" sz="26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600" spc="-1" strike="noStrike">
                <a:solidFill>
                  <a:srgbClr val="ffffff"/>
                </a:solidFill>
                <a:latin typeface="Arial"/>
              </a:rPr>
              <a:t>Virtualização UAC: Habilitar ou desabilitar a virtualização de controle de conta de usuário para um processo. Este recurso corrige aplicativos que requerem acesso de administrador virtualizando seu acesso aos arquivos do sistema, utilizando geralmente para programas de SOs antigas e que não foram escritos para as versões modernas. </a:t>
            </a:r>
            <a:endParaRPr b="0" lang="pt-BR" sz="2600" spc="-1" strike="noStrike">
              <a:solidFill>
                <a:srgbClr val="ffffff"/>
              </a:solidFill>
              <a:latin typeface="Arial"/>
            </a:endParaRPr>
          </a:p>
          <a:p>
            <a:pPr>
              <a:lnSpc>
                <a:spcPct val="114000"/>
              </a:lnSpc>
              <a:spcAft>
                <a:spcPts val="799"/>
              </a:spcAf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endParaRPr b="0" lang="pt-BR" sz="26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Criar arquivo de despejo.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Abre local do arquivo.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Pesquisa online.</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Propriedades</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Ir para serviços: Mostra os serviços associados ao processo na guia serviços.</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Dicas: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Se clicar com o botão direito nos títulos e selecionar “Mostrar colunas”, verá uma lista muito mais longa de filtros que pode selecionar de acordo com a necessidade e colocar para mostrar. </a:t>
            </a:r>
            <a:endParaRPr b="0" lang="pt-BR" sz="2800" spc="-1" strike="noStrike">
              <a:solidFill>
                <a:srgbClr val="ffffff"/>
              </a:solidFill>
              <a:latin typeface="Arial"/>
            </a:endParaRPr>
          </a:p>
          <a:p>
            <a:pPr>
              <a:lnSpc>
                <a:spcPct val="114000"/>
              </a:lnSpc>
              <a:spcAft>
                <a:spcPts val="799"/>
              </a:spcAf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595080" y="515160"/>
            <a:ext cx="8916840" cy="807840"/>
          </a:xfrm>
          <a:prstGeom prst="rect">
            <a:avLst/>
          </a:prstGeom>
          <a:noFill/>
          <a:ln>
            <a:noFill/>
          </a:ln>
        </p:spPr>
        <p:txBody>
          <a:bodyPr anchor="ctr">
            <a:normAutofit/>
          </a:bodyPr>
          <a:p>
            <a:pPr>
              <a:lnSpc>
                <a:spcPct val="90000"/>
              </a:lnSpc>
            </a:pPr>
            <a:r>
              <a:rPr b="1" lang="pt-BR" sz="4400" spc="-1" strike="noStrike">
                <a:solidFill>
                  <a:srgbClr val="ffffff"/>
                </a:solidFill>
                <a:latin typeface="Arial"/>
              </a:rPr>
              <a:t>Serviços</a:t>
            </a:r>
            <a:endParaRPr b="0" lang="pt-BR" sz="4400" spc="-1" strike="noStrike">
              <a:solidFill>
                <a:srgbClr val="000000"/>
              </a:solidFill>
              <a:latin typeface="Calibri"/>
            </a:endParaRPr>
          </a:p>
        </p:txBody>
      </p:sp>
      <p:sp>
        <p:nvSpPr>
          <p:cNvPr id="251" name="CustomShape 2"/>
          <p:cNvSpPr/>
          <p:nvPr/>
        </p:nvSpPr>
        <p:spPr>
          <a:xfrm>
            <a:off x="595080" y="1754280"/>
            <a:ext cx="5852520" cy="4721760"/>
          </a:xfrm>
          <a:prstGeom prst="rect">
            <a:avLst/>
          </a:prstGeom>
          <a:noFill/>
          <a:ln>
            <a:noFill/>
          </a:ln>
        </p:spPr>
        <p:style>
          <a:lnRef idx="0"/>
          <a:fillRef idx="0"/>
          <a:effectRef idx="0"/>
          <a:fontRef idx="minor"/>
        </p:style>
        <p:txBody>
          <a:bodyPr>
            <a:norm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A guia serviços tem o objetivo de mostrar uma lista de serviços do sistema Windows.</a:t>
            </a:r>
            <a:endParaRPr b="0" lang="pt-BR" sz="2800" spc="-1" strike="noStrike">
              <a:latin typeface="Arial"/>
            </a:endParaRPr>
          </a:p>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Eles são controlados pelo SO. Dependendo do serviço, ele pode ser iniciado automaticamente na inicialização ou apenas quando necessário. </a:t>
            </a:r>
            <a:endParaRPr b="0" lang="pt-BR" sz="2800" spc="-1" strike="noStrike">
              <a:latin typeface="Arial"/>
            </a:endParaRPr>
          </a:p>
          <a:p>
            <a:pPr>
              <a:lnSpc>
                <a:spcPct val="114000"/>
              </a:lnSpc>
              <a:spcAft>
                <a:spcPts val="799"/>
              </a:spcAft>
              <a:tabLst>
                <a:tab algn="l" pos="0"/>
              </a:tabLst>
            </a:pPr>
            <a:endParaRPr b="0" lang="pt-BR" sz="2800" spc="-1" strike="noStrike">
              <a:latin typeface="Arial"/>
            </a:endParaRPr>
          </a:p>
        </p:txBody>
      </p:sp>
      <p:pic>
        <p:nvPicPr>
          <p:cNvPr id="252" name="Imagem 5" descr=""/>
          <p:cNvPicPr/>
          <p:nvPr/>
        </p:nvPicPr>
        <p:blipFill>
          <a:blip r:embed="rId1"/>
          <a:stretch/>
        </p:blipFill>
        <p:spPr>
          <a:xfrm>
            <a:off x="6339240" y="1754280"/>
            <a:ext cx="5852520" cy="455400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768240" y="394920"/>
            <a:ext cx="8824320" cy="5781600"/>
          </a:xfrm>
          <a:prstGeom prst="rect">
            <a:avLst/>
          </a:prstGeom>
          <a:noFill/>
          <a:ln>
            <a:noFill/>
          </a:ln>
        </p:spPr>
        <p:txBody>
          <a:bodyPr>
            <a:noAutofit/>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Outros serviços são instalados por programas de terceiros. Por exemplo, a NVIDIA instala vários serviços como parte dos seus drivers gráficos.</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Não se deve mexer com esses serviços a menos que saiba o que está fazendo, mas, se você clicar com o botão direito do mouse, vera opção de iniciar, parar ou reiniciar o serviço.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838080" y="515160"/>
            <a:ext cx="8673840" cy="807840"/>
          </a:xfrm>
          <a:prstGeom prst="rect">
            <a:avLst/>
          </a:prstGeom>
          <a:noFill/>
          <a:ln>
            <a:noFill/>
          </a:ln>
        </p:spPr>
        <p:txBody>
          <a:bodyPr anchor="ctr">
            <a:normAutofit fontScale="50000"/>
          </a:bodyPr>
          <a:p>
            <a:pPr>
              <a:lnSpc>
                <a:spcPct val="90000"/>
              </a:lnSpc>
            </a:pPr>
            <a:r>
              <a:rPr b="1" lang="pt-BR" sz="4400" spc="-1" strike="noStrike">
                <a:solidFill>
                  <a:srgbClr val="ffffff"/>
                </a:solidFill>
                <a:latin typeface="Arial"/>
              </a:rPr>
              <a:t>Boas praticas com a Partição C:</a:t>
            </a:r>
            <a:endParaRPr b="0" lang="pt-BR" sz="4400" spc="-1" strike="noStrike">
              <a:solidFill>
                <a:srgbClr val="000000"/>
              </a:solidFill>
              <a:latin typeface="Calibri"/>
            </a:endParaRPr>
          </a:p>
        </p:txBody>
      </p:sp>
      <p:sp>
        <p:nvSpPr>
          <p:cNvPr id="174" name="TextShape 2"/>
          <p:cNvSpPr txBox="1"/>
          <p:nvPr/>
        </p:nvSpPr>
        <p:spPr>
          <a:xfrm>
            <a:off x="838080" y="1665000"/>
            <a:ext cx="10515240" cy="4511520"/>
          </a:xfrm>
          <a:prstGeom prst="rect">
            <a:avLst/>
          </a:prstGeom>
          <a:noFill/>
          <a:ln>
            <a:noFill/>
          </a:ln>
        </p:spPr>
        <p:txBody>
          <a:bodyPr>
            <a:normAutofit fontScale="70000"/>
          </a:bodyPr>
          <a:p>
            <a:pPr marL="228600" indent="-228240">
              <a:lnSpc>
                <a:spcPct val="114000"/>
              </a:lnSpc>
              <a:spcAft>
                <a:spcPts val="799"/>
              </a:spcAft>
              <a:buClr>
                <a:srgbClr val="ffffff"/>
              </a:buClr>
              <a:buFont typeface="Arial"/>
              <a:buChar char="•"/>
            </a:pPr>
            <a:r>
              <a:rPr b="0" lang="pt-BR" sz="2800" spc="-1" strike="noStrike">
                <a:solidFill>
                  <a:srgbClr val="ffffff"/>
                </a:solidFill>
                <a:latin typeface="Arial"/>
              </a:rPr>
              <a:t>Mas por que isso é melhor?</a:t>
            </a:r>
            <a:endParaRPr b="0" lang="pt-BR" sz="2800" spc="-1" strike="noStrike">
              <a:solidFill>
                <a:srgbClr val="ffffff"/>
              </a:solidFill>
              <a:latin typeface="Arial"/>
            </a:endParaRPr>
          </a:p>
          <a:p>
            <a:pPr>
              <a:lnSpc>
                <a:spcPct val="114000"/>
              </a:lnSpc>
              <a:spcAft>
                <a:spcPts val="799"/>
              </a:spcAft>
              <a:tabLst>
                <a:tab algn="l" pos="0"/>
              </a:tabLst>
            </a:pPr>
            <a:r>
              <a:rPr b="0" lang="pt-BR" sz="2800" spc="-1" strike="noStrike">
                <a:solidFill>
                  <a:srgbClr val="ffffff"/>
                </a:solidFill>
                <a:latin typeface="Arial"/>
              </a:rPr>
              <a:t>1 – Mais segurança aos seus arquivos.</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Quando você deixa seus arquivos (jogos, filmes, música, imagens) na mesma partição do sistema operacional, eles ficam organizados por meio de um arquivo de índice daquela partição.</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Se algo acontecer a esse índice, seu computador não conseguirá mais achar os arquivos.</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Deixá-los numa partição separada do sistema operacional, assim, mesmo que o seu Windows corrompa, seus arquivos continuarão intactos.</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838080" y="515160"/>
            <a:ext cx="8673840" cy="807840"/>
          </a:xfrm>
          <a:prstGeom prst="rect">
            <a:avLst/>
          </a:prstGeom>
          <a:noFill/>
          <a:ln>
            <a:noFill/>
          </a:ln>
        </p:spPr>
        <p:txBody>
          <a:bodyPr anchor="ctr">
            <a:normAutofit fontScale="50000"/>
          </a:bodyPr>
          <a:p>
            <a:pPr>
              <a:lnSpc>
                <a:spcPct val="90000"/>
              </a:lnSpc>
            </a:pPr>
            <a:r>
              <a:rPr b="1" lang="pt-BR" sz="4400" spc="-1" strike="noStrike">
                <a:solidFill>
                  <a:srgbClr val="ffffff"/>
                </a:solidFill>
                <a:latin typeface="Arial"/>
              </a:rPr>
              <a:t>Boas praticas com a Partição C:</a:t>
            </a:r>
            <a:endParaRPr b="0" lang="pt-BR" sz="4400" spc="-1" strike="noStrike">
              <a:solidFill>
                <a:srgbClr val="000000"/>
              </a:solidFill>
              <a:latin typeface="Calibri"/>
            </a:endParaRPr>
          </a:p>
        </p:txBody>
      </p:sp>
      <p:sp>
        <p:nvSpPr>
          <p:cNvPr id="176" name="TextShape 2"/>
          <p:cNvSpPr txBox="1"/>
          <p:nvPr/>
        </p:nvSpPr>
        <p:spPr>
          <a:xfrm>
            <a:off x="838080" y="1665000"/>
            <a:ext cx="10515240" cy="4511520"/>
          </a:xfrm>
          <a:prstGeom prst="rect">
            <a:avLst/>
          </a:prstGeom>
          <a:noFill/>
          <a:ln>
            <a:noFill/>
          </a:ln>
        </p:spPr>
        <p:txBody>
          <a:bodyPr>
            <a:normAutofit fontScale="97000"/>
          </a:bodyPr>
          <a:p>
            <a:pPr>
              <a:lnSpc>
                <a:spcPct val="114000"/>
              </a:lnSpc>
              <a:spcAft>
                <a:spcPts val="799"/>
              </a:spcAft>
              <a:tabLst>
                <a:tab algn="l" pos="0"/>
              </a:tabLst>
            </a:pPr>
            <a:r>
              <a:rPr b="0" lang="pt-BR" sz="2800" spc="-1" strike="noStrike">
                <a:solidFill>
                  <a:srgbClr val="ffffff"/>
                </a:solidFill>
                <a:latin typeface="Arial"/>
              </a:rPr>
              <a:t>2 – Melhor Performance.</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Para ler os arquivos, o seu HD fica “procurando” por eles e, ao encontrá-los, abre-os.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Quando o seu HD inteiro tem uma só partição, essa busca é muito mais demorada. </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Se você particioná-lo, no entanto, o HD já saberá pelo menos em qual partição o arquivo está, o que fará com que a busca seja mais rápida. Isso se traduz, para nós, num desempenho melhor e mais rapidez para abrir arquivos, pastas e programas.</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838080" y="515160"/>
            <a:ext cx="8673840" cy="807840"/>
          </a:xfrm>
          <a:prstGeom prst="rect">
            <a:avLst/>
          </a:prstGeom>
          <a:noFill/>
          <a:ln>
            <a:noFill/>
          </a:ln>
        </p:spPr>
        <p:txBody>
          <a:bodyPr anchor="ctr">
            <a:normAutofit fontScale="50000"/>
          </a:bodyPr>
          <a:p>
            <a:pPr>
              <a:lnSpc>
                <a:spcPct val="90000"/>
              </a:lnSpc>
            </a:pPr>
            <a:r>
              <a:rPr b="1" lang="pt-BR" sz="4400" spc="-1" strike="noStrike">
                <a:solidFill>
                  <a:srgbClr val="ffffff"/>
                </a:solidFill>
                <a:latin typeface="Arial"/>
              </a:rPr>
              <a:t>Boas praticas com a Partição C:</a:t>
            </a:r>
            <a:endParaRPr b="0" lang="pt-BR" sz="4400" spc="-1" strike="noStrike">
              <a:solidFill>
                <a:srgbClr val="000000"/>
              </a:solidFill>
              <a:latin typeface="Calibri"/>
            </a:endParaRPr>
          </a:p>
        </p:txBody>
      </p:sp>
      <p:sp>
        <p:nvSpPr>
          <p:cNvPr id="178" name="TextShape 2"/>
          <p:cNvSpPr txBox="1"/>
          <p:nvPr/>
        </p:nvSpPr>
        <p:spPr>
          <a:xfrm>
            <a:off x="838080" y="1665000"/>
            <a:ext cx="10515240" cy="4511520"/>
          </a:xfrm>
          <a:prstGeom prst="rect">
            <a:avLst/>
          </a:prstGeom>
          <a:noFill/>
          <a:ln>
            <a:noFill/>
          </a:ln>
        </p:spPr>
        <p:txBody>
          <a:bodyPr>
            <a:normAutofit fontScale="81000"/>
          </a:bodyPr>
          <a:p>
            <a:pPr>
              <a:lnSpc>
                <a:spcPct val="114000"/>
              </a:lnSpc>
              <a:spcAft>
                <a:spcPts val="799"/>
              </a:spcAft>
              <a:tabLst>
                <a:tab algn="l" pos="0"/>
              </a:tabLst>
            </a:pPr>
            <a:r>
              <a:rPr b="0" lang="pt-BR" sz="2800" spc="-1" strike="noStrike">
                <a:solidFill>
                  <a:srgbClr val="ffffff"/>
                </a:solidFill>
                <a:latin typeface="Arial"/>
              </a:rPr>
              <a:t>3 – Usar mais de um sistema operacional</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Você já teve curiosidade de usar o Ubuntu ou alguma outra distribuição do Linux, mas não se sentiu corajoso o suficiente para trocar o Windows por ele?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Se você criar uma partição no seu HD, pode instalar um sistema operacional diferente nela.</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sso, aliás, é bem útil, já que se um dos sistemas tiver algum problema, você ainda consegue usar o computador com o outro.</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838080" y="515160"/>
            <a:ext cx="8673840" cy="807840"/>
          </a:xfrm>
          <a:prstGeom prst="rect">
            <a:avLst/>
          </a:prstGeom>
          <a:noFill/>
          <a:ln>
            <a:noFill/>
          </a:ln>
        </p:spPr>
        <p:txBody>
          <a:bodyPr anchor="ctr">
            <a:normAutofit fontScale="50000"/>
          </a:bodyPr>
          <a:p>
            <a:pPr>
              <a:lnSpc>
                <a:spcPct val="90000"/>
              </a:lnSpc>
            </a:pPr>
            <a:r>
              <a:rPr b="1" lang="pt-BR" sz="4400" spc="-1" strike="noStrike">
                <a:solidFill>
                  <a:srgbClr val="ffffff"/>
                </a:solidFill>
                <a:latin typeface="Arial"/>
              </a:rPr>
              <a:t>Boas praticas com a Partição C:</a:t>
            </a:r>
            <a:endParaRPr b="0" lang="pt-BR" sz="4400" spc="-1" strike="noStrike">
              <a:solidFill>
                <a:srgbClr val="000000"/>
              </a:solidFill>
              <a:latin typeface="Calibri"/>
            </a:endParaRPr>
          </a:p>
        </p:txBody>
      </p:sp>
      <p:sp>
        <p:nvSpPr>
          <p:cNvPr id="180" name="TextShape 2"/>
          <p:cNvSpPr txBox="1"/>
          <p:nvPr/>
        </p:nvSpPr>
        <p:spPr>
          <a:xfrm>
            <a:off x="838080" y="1665000"/>
            <a:ext cx="10515240" cy="4511520"/>
          </a:xfrm>
          <a:prstGeom prst="rect">
            <a:avLst/>
          </a:prstGeom>
          <a:noFill/>
          <a:ln>
            <a:noFill/>
          </a:ln>
        </p:spPr>
        <p:txBody>
          <a:bodyPr>
            <a:normAutofit fontScale="81000"/>
          </a:bodyPr>
          <a:p>
            <a:pPr>
              <a:lnSpc>
                <a:spcPct val="114000"/>
              </a:lnSpc>
              <a:spcAft>
                <a:spcPts val="799"/>
              </a:spcAft>
              <a:tabLst>
                <a:tab algn="l" pos="0"/>
              </a:tabLst>
            </a:pPr>
            <a:r>
              <a:rPr b="0" lang="pt-BR" sz="2800" spc="-1" strike="noStrike">
                <a:solidFill>
                  <a:srgbClr val="ffffff"/>
                </a:solidFill>
                <a:latin typeface="Arial"/>
              </a:rPr>
              <a:t>3 – Usar mais de um sistema operacional</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Você já teve curiosidade de usar o Ubuntu ou alguma outra distribuição do Linux, mas não se sentiu corajoso o suficiente para trocar o Windows por ele? </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Se você criar uma partição no seu HD, pode instalar um sistema operacional diferente nela.</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Isso, aliás, é bem útil, já que se um dos sistemas tiver algum problema, você ainda consegue usar o computador com o outro.</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838080" y="515160"/>
            <a:ext cx="8673840" cy="807840"/>
          </a:xfrm>
          <a:prstGeom prst="rect">
            <a:avLst/>
          </a:prstGeom>
          <a:noFill/>
          <a:ln>
            <a:noFill/>
          </a:ln>
        </p:spPr>
        <p:txBody>
          <a:bodyPr anchor="ctr">
            <a:normAutofit fontScale="50000"/>
          </a:bodyPr>
          <a:p>
            <a:pPr>
              <a:lnSpc>
                <a:spcPct val="90000"/>
              </a:lnSpc>
            </a:pPr>
            <a:r>
              <a:rPr b="1" lang="pt-BR" sz="4400" spc="-1" strike="noStrike">
                <a:solidFill>
                  <a:srgbClr val="ffffff"/>
                </a:solidFill>
                <a:latin typeface="Arial"/>
              </a:rPr>
              <a:t>Boas praticas com a Partição C:</a:t>
            </a:r>
            <a:endParaRPr b="0" lang="pt-BR" sz="4400" spc="-1" strike="noStrike">
              <a:solidFill>
                <a:srgbClr val="000000"/>
              </a:solidFill>
              <a:latin typeface="Calibri"/>
            </a:endParaRPr>
          </a:p>
        </p:txBody>
      </p:sp>
      <p:sp>
        <p:nvSpPr>
          <p:cNvPr id="182" name="TextShape 2"/>
          <p:cNvSpPr txBox="1"/>
          <p:nvPr/>
        </p:nvSpPr>
        <p:spPr>
          <a:xfrm>
            <a:off x="838080" y="1665000"/>
            <a:ext cx="10515240" cy="4511520"/>
          </a:xfrm>
          <a:prstGeom prst="rect">
            <a:avLst/>
          </a:prstGeom>
          <a:noFill/>
          <a:ln>
            <a:noFill/>
          </a:ln>
        </p:spPr>
        <p:txBody>
          <a:bodyPr>
            <a:normAutofit/>
          </a:bodyPr>
          <a:p>
            <a:pPr>
              <a:lnSpc>
                <a:spcPct val="114000"/>
              </a:lnSpc>
              <a:spcAft>
                <a:spcPts val="799"/>
              </a:spcAft>
              <a:tabLst>
                <a:tab algn="l" pos="0"/>
              </a:tabLst>
            </a:pPr>
            <a:r>
              <a:rPr b="0" lang="pt-BR" sz="2800" spc="-1" strike="noStrike">
                <a:solidFill>
                  <a:srgbClr val="ffffff"/>
                </a:solidFill>
                <a:latin typeface="Arial"/>
              </a:rPr>
              <a:t>4 – Organização.</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Ter um espaço reservado no disco para determinados arquivos ajuda a deixar o seu PC mais organizado.</a:t>
            </a:r>
            <a:endParaRPr b="0" lang="pt-BR" sz="2800" spc="-1" strike="noStrike">
              <a:solidFill>
                <a:srgbClr val="ffffff"/>
              </a:solidFill>
              <a:latin typeface="Arial"/>
            </a:endParaRPr>
          </a:p>
          <a:p>
            <a:pPr marL="228600" indent="-228240">
              <a:lnSpc>
                <a:spcPct val="114000"/>
              </a:lnSpc>
              <a:spcAft>
                <a:spcPts val="799"/>
              </a:spcAft>
              <a:buClr>
                <a:srgbClr val="ffffff"/>
              </a:buClr>
              <a:buFont typeface="Arial"/>
              <a:buChar char="•"/>
              <a:tabLst>
                <a:tab algn="l" pos="0"/>
              </a:tabLst>
            </a:pPr>
            <a:r>
              <a:rPr b="0" lang="pt-BR" sz="2800" spc="-1" strike="noStrike">
                <a:solidFill>
                  <a:srgbClr val="ffffff"/>
                </a:solidFill>
                <a:latin typeface="Arial"/>
              </a:rPr>
              <a:t>Se você é daquelas pessoas que sempre que baixa um arquivo fica meia hora “caçando” para ver onde salvou-o, particionar seu HD pode ser um bom primeiro passo no sentido de deixar sua vida digital mais organizada.</a:t>
            </a: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a:p>
            <a:pPr>
              <a:lnSpc>
                <a:spcPct val="114000"/>
              </a:lnSpc>
              <a:spcAft>
                <a:spcPts val="799"/>
              </a:spcAft>
              <a:tabLst>
                <a:tab algn="l" pos="0"/>
              </a:tabLst>
            </a:pPr>
            <a:endParaRPr b="0" lang="pt-BR"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334</TotalTime>
  <Application>LibreOffice/6.4.7.2$Linux_X86_64 LibreOffice_project/40$Build-2</Application>
  <Words>3373</Words>
  <Paragraphs>491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2021-09-21T12:13:01Z</dcterms:created>
  <dc:creator>Giancarlo Gaeta</dc:creator>
  <dc:description/>
  <dc:language>pt-BR</dc:language>
  <cp:lastModifiedBy/>
  <dcterms:modified xsi:type="dcterms:W3CDTF">2022-03-08T12:30:19Z</dcterms:modified>
  <cp:revision>62</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50</vt:i4>
  </property>
</Properties>
</file>