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entury Gothic" panose="020B0502020202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j6zYk/ttHTDjsJxOfmsoD9Sawv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4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71c46d65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971c46d65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71c46d656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971c46d656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71c46d656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971c46d656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Estes fluxos de dados (que também são chamados de streams) são em grande parte assíncronos, ou seja, as operações são independentes umas das outras e não precisam ser executadas em uma sequência específica.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Todas as ações quando falamos sobre programação reativa são transmitidas e detectadas por um fluxo de dados, como eventos, mensagens, chamadas e até mesmo as falhas. Aplicações reativas, então, são constituídas por reações a alterações nestes fluxos de dados.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71c46d656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971c46d656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Elástico: Reage à demanda/carga: aplicações podem fazer uso de múltiplos núcleos e múltiplos servidores;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Resiliente: Reage às falhas; aplicações reagem e se recuperam de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falhas de software, hardware e de conectividade;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Message Driven: Reage aos eventos (event driven): em vez de compor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aplicações por múltiplas threads síncronas, sistemas são compostos de gerenciadores de eventos assíncronos e não bloqueantes;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Responsivo: Reage aos usuários: aplicações que oferecem interações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ricas e “tempo real” com usuários.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971c46d656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1971c46d656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RxSwift é a biblioteca de programação reativa para iOS. Facilita a programação de aplicativos dinâmicos que respondem a alterações de dados e eventos do usuário. É uma estrutura para interagir com a linguagem de programação Swift, enquanto RxCocoa é uma estrutura que facilita o uso de APIs de cacau no iOS e OS X com técnicas reativas.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Assim como RxSwift revolucionou o mundo da programação reativa no Swift, a Apple, em sua última conferência, lançou de surpresa um framework para a mesma função chamado Combine.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971c46d656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971c46d656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971c46d656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971c46d656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971c46d656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1971c46d656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Podemos comparar o Combine com estruturas como RxSwift e ReactiveSwift (formalmente conhecido como ReactiveCocoa). Ele permite escrever código reativo funcional fornecendo uma API Swift declarativa.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As linguagens de Programação Reativa Funcional (FRP) permitem que você processe valores ao longo do tempo. Exemplos desses tipos de valores incluem respostas de rede, eventos de interface do usuário e outros tipos de dados assíncronos.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 Combine vira totalmente o jogo para o mundo de desenvolvimento nativo iOS, pois dá suporte nativo de forma explicita a reatividade. Agora podemos estabelecer uma estrutura assíncrona nativa no Swift dando-nos o poder de descartar dependências de estruturas reativas de terceiros e fazer tudo com suporte nativo da linguagem.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971c46d656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971c46d656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Um dos maiores anúncios da WWDC 2019 foi o SwiftUI - sua abordagem declarativa facilita a criação de interfaces de usuário. A joia escondida, no entanto, era o framework Combine.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 Combine com o SwiftUI promete mudar muito a figura do mercado iOS, como várias linguagens e frameworks, agora a Apple tem seu próprio framework de reatividade, ficando muito mais fácil de manter e trabalhar com processamento de eventos.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971c46d656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1971c46d656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 Publisher é um protocolo que declara um tipo que pode enviar uma sequência de valores ao longo do tempo de forma assíncrona, tendo operadores para agir de acordo com os valores recebidos e republicá-los.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Por de trás, o Publisher é um protocolo que tem um tipo associado referente a saída e entrada que serão registradas com um subscriber, e outro tipo associado referente á uma possível falha sendo do tipo Error. Dentro do protocolo temos uma função genérica receive que ira receber um evento que no caso é um subscriber e anexará no publisher, para que esses valores possam ser manipulados.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971c46d65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1971c46d65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Minhas experiências: Comecei a me interessar por computador aos 16 anos, já fui empreendedor com Lan House, aprendi a programar sozinho (WIC PHP), só depois me formei em ciência da computação, comecei a programar mobile em 2014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Como entrei na área: Meu primeiro PC 486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 que me motiva: Poder aprender coisas novas, ajudar pessoas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O que faço além de programar: Família, cozinhar, cerveja artesanal e futebol (avanti palestra)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971c46d656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971c46d656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 Subscriber é um protocolo que declara um tipo associado de entrada ou saída de um publisher. O tipo associado input seriam os valores que cada subscriber pode receber e propagar para o publisher, o qual também possui uma função receive que informa ao subscriber que o publisher produziu um evento.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971c46d656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971c46d656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 Cancellable é um protocolo que indica a ação ou quando um evento foi cancelado.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Quando o cancel() é chamado ele libera todos os recursos alocados, liberando por sua vez todos eventos referentes aquele </a:t>
            </a:r>
            <a:r>
              <a:rPr lang="en-US" b="1"/>
              <a:t>Publisher</a:t>
            </a:r>
            <a:r>
              <a:rPr lang="en-US"/>
              <a:t> que veio ser registrado. Sendo assim, o evento que foi registrado é cancelado.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Caso você consumisse uma API e mostrasse isso ao usuário e o mesmo tivesse a opção de listar os favoritos dele seria possível tratar esse efeito colateral fazendo um </a:t>
            </a:r>
            <a:r>
              <a:rPr lang="en-US" b="1"/>
              <a:t>Subscribe</a:t>
            </a:r>
            <a:r>
              <a:rPr lang="en-US"/>
              <a:t> no evento, porém se ele apertar o botão para não mostrar mais só os favoritos, poderia ser feito um cancel() no evento, utilizando o </a:t>
            </a:r>
            <a:r>
              <a:rPr lang="en-US" b="1"/>
              <a:t>Cancellable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971c46d656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g1971c46d656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971c46d656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1971c46d656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971c46d656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g1971c46d656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 o UIKit, a Apple construiu todos os aplicativos em torno do Model View Controller ou padrão MVC. Com o tempo, os aplicativos ficaram cada vez maiores e os desenvolvedores começaram a usar o Controller como um grande contêiner para todos os tipos de código.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 lógica da interface do usuário foi para dentro do viewController, a lógica de negócios foi para dentro do </a:t>
            </a:r>
            <a:r>
              <a:rPr lang="en-US">
                <a:solidFill>
                  <a:schemeClr val="dk1"/>
                </a:solidFill>
              </a:rPr>
              <a:t>viewController</a:t>
            </a:r>
            <a:r>
              <a:rPr lang="en-US"/>
              <a:t>, a apresentação de outros controladores foi para dentro do </a:t>
            </a:r>
            <a:r>
              <a:rPr lang="en-US">
                <a:solidFill>
                  <a:schemeClr val="dk1"/>
                </a:solidFill>
              </a:rPr>
              <a:t>viewController</a:t>
            </a:r>
            <a:r>
              <a:rPr lang="en-US"/>
              <a:t>... os </a:t>
            </a:r>
            <a:r>
              <a:rPr lang="en-US">
                <a:solidFill>
                  <a:schemeClr val="dk1"/>
                </a:solidFill>
              </a:rPr>
              <a:t>viewControllers</a:t>
            </a:r>
            <a:r>
              <a:rPr lang="en-US"/>
              <a:t> rapidamente se tornaram monstros enormes.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 sigla MVC logo ficou famosa como Massive View Controller. Para evitar esse problema, os Desenvolvedores começaram a aplicar padrões diferentes. Um deles foi o Model-View-ViewModel ou MVVM.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Quando a Apple decidiu criar do zero um novo framework declarativo para a interface do usuário, o SwiftUI, escolheu o MVVM como padrão principal para sua tecnologia e adotou algumas soluções bastante limpas para permitir que as pessoas o usassem facilmente.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971c46d656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1971c46d656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Model</a:t>
            </a:r>
            <a:r>
              <a:rPr lang="en-US"/>
              <a:t>: model refere-se a um modelo de domínio, que representa o conteúdo do estado real (orientação a objetos), ou à camada de acesso a dados, que representa o conteúdo (abordagem centrada em dados).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View</a:t>
            </a:r>
            <a:r>
              <a:rPr lang="en-US"/>
              <a:t>: como nos padrões model–view–controller (MVC) e model–view–presenter (MVP), a view é a estrutura, layout e aparência do que um usuário vê na tela e recebe a interação do usuário.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View Model</a:t>
            </a:r>
            <a:r>
              <a:rPr lang="en-US"/>
              <a:t>: o view model é uma abstração da view expondo propriedades e comandos públicos. Em vez do viewController do padrão MVC ou do presenter do padrão MVP, o MVVM possui um binder, que automatiza a comunicação entre a view e suas propriedades vinculadas no view model. O view model foi descrito como um estado dos dados no model. A principal diferença entre o view model e o Presenter no padrão MVP é que o presenter tem uma referência a uma view, enquanto o view model não. Em vez disso, uma view se vincula diretamente às propriedades no view model para enviar e receber atualizações.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971c46d656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1971c46d656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Temos três componentes principais.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 </a:t>
            </a:r>
            <a:r>
              <a:rPr lang="en-US" b="1"/>
              <a:t>View</a:t>
            </a:r>
            <a:r>
              <a:rPr lang="en-US"/>
              <a:t> será responsável por criar todos os widgets de UI e apresentá-los na tela.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 </a:t>
            </a:r>
            <a:r>
              <a:rPr lang="en-US" b="1"/>
              <a:t>Model</a:t>
            </a:r>
            <a:r>
              <a:rPr lang="en-US"/>
              <a:t> manterá todos os dados originais para mostrar na tela e o </a:t>
            </a:r>
            <a:r>
              <a:rPr lang="en-US" b="1"/>
              <a:t>ViewModel</a:t>
            </a:r>
            <a:r>
              <a:rPr lang="en-US"/>
              <a:t> será responsável por toda a lógica de negócios e manipulação dos dados do modelo para apresentá-los na tela conforme necessário.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Cada componente pode se comunicar com um ou ambos os outros: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 </a:t>
            </a:r>
            <a:r>
              <a:rPr lang="en-US" b="1"/>
              <a:t>View</a:t>
            </a:r>
            <a:r>
              <a:rPr lang="en-US"/>
              <a:t> se comunica apenas com o </a:t>
            </a:r>
            <a:r>
              <a:rPr lang="en-US" b="1"/>
              <a:t>ViewModel</a:t>
            </a:r>
            <a:r>
              <a:rPr lang="en-US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 </a:t>
            </a:r>
            <a:r>
              <a:rPr lang="en-US" b="1">
                <a:solidFill>
                  <a:schemeClr val="dk1"/>
                </a:solidFill>
              </a:rPr>
              <a:t>ViewModel</a:t>
            </a:r>
            <a:r>
              <a:rPr lang="en-US"/>
              <a:t> </a:t>
            </a:r>
            <a:r>
              <a:rPr lang="en-US">
                <a:solidFill>
                  <a:schemeClr val="dk1"/>
                </a:solidFill>
              </a:rPr>
              <a:t>se comunica</a:t>
            </a:r>
            <a:r>
              <a:rPr lang="en-US"/>
              <a:t> diretamente com a </a:t>
            </a:r>
            <a:r>
              <a:rPr lang="en-US" b="1"/>
              <a:t>Model</a:t>
            </a:r>
            <a:r>
              <a:rPr lang="en-US"/>
              <a:t> e indiretamente com a </a:t>
            </a:r>
            <a:r>
              <a:rPr lang="en-US" b="1"/>
              <a:t>View</a:t>
            </a:r>
            <a:r>
              <a:rPr lang="en-US"/>
              <a:t>, notificando-a de alguma forma as mudanças de seu estado.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 </a:t>
            </a:r>
            <a:r>
              <a:rPr lang="en-US" b="1"/>
              <a:t>Model</a:t>
            </a:r>
            <a:r>
              <a:rPr lang="en-US"/>
              <a:t> </a:t>
            </a:r>
            <a:r>
              <a:rPr lang="en-US">
                <a:solidFill>
                  <a:schemeClr val="dk1"/>
                </a:solidFill>
              </a:rPr>
              <a:t>se comunica</a:t>
            </a:r>
            <a:r>
              <a:rPr lang="en-US"/>
              <a:t> indiretamente com o </a:t>
            </a:r>
            <a:r>
              <a:rPr lang="en-US" b="1"/>
              <a:t>ViewModel</a:t>
            </a:r>
            <a:r>
              <a:rPr lang="en-US"/>
              <a:t>, notificando as mudanças de seu estado.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971c46d656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1971c46d656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SwiftUI vem com MVVM integrado.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No caso mais simples, onde a View não depende de nenhum estado externo, suas variáveis locais @State assumem o papel de ViewModel, fornecendo o mecanismo de assinatura (Binding) para atualizar a UI sempre que o estado mudar.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Para cenários mais complexos, Views podem referenciar um ObservableObject externo, que neste caso pode ser um ViewModel distinto.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De uma forma ou de outra, a maneira como as visualizações SwiftUI funcionam com o estado se assemelha muito ao MVVM clássico (a menos que introduzamos um gráfico mais complexo de entidades de programação).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971c46d656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g1971c46d656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971c46d656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g1971c46d656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6295da5bc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116295da5bc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971c46d656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g1971c46d656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971c46d656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g1971c46d656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71c46d65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971c46d65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71c46d656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1971c46d656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Um dos princípios do swiftUI é que os dados guiam a interface, ou seja, quando algum dado do seu app muda, a interface que está representando aquele dado precisa mudar também. Então, você nunca manipulará diretamente a UI, você mudará o dado e seu app faz as mudanças necessárias da interface.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971c46d656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971c46d656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 proposta do Swift sempre foi agilizar, simplificar e aumentar a interatividade no desenvolvimento de apps, e oferecer uma estrutura de interface de usuário (IU) moderna representa uma parte importante dessa visão.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Possui uma nova estrutura de IU extremamente avançada e intuitiva para a criação de interfaces sofisticadas para apps.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 o SwiftUI, economizamos tempo graças ao grande número de funções automáticas, incluindo layout da interface, Modo Escuro, Acessibilidade, compatibilidade com idiomas com texto da direita para a esquerda e internacionalização. Os apps rodam de maneira nativa e são extremamente rápidos. E, como o SwiftUI tem a mesma API integrada ao iOS, iPadOS, macOS, watchOS e tvOS, é mais fácil e rápido para os desenvolvedores criarem apps nativos e completos em todas as plataformas da Apple.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971c46d656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971c46d656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Para entender o @State, uma boa analogia é pensar nas nossas emoções. Quando uma pessoa está feliz, ela estará com um sorriso estampado no rosto. Se as nossas emoções fossem dados, eles poderiam ser representados por diferentes estados e conforme o meu estado muda, por exemplo de feliz para triste, a minha expressão facial, vai mudar também. Analogamente, mudando o estado(state) a interface será automaticamente atualizada!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robson.moreira85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obixnai" TargetMode="External"/><Relationship Id="rId4" Type="http://schemas.openxmlformats.org/officeDocument/2006/relationships/hyperlink" Target="https://www.linkedin.com/in/moreirarobson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ixnai/explorandoSwiftUIUsandoProgramacaoReativa" TargetMode="External"/><Relationship Id="rId7" Type="http://schemas.openxmlformats.org/officeDocument/2006/relationships/hyperlink" Target="https://peterfriese.dev/posts/swift-combine-love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hackingwithswift.com/books/ios-swiftui/introducing-mvvm-into-your-swiftui-project" TargetMode="External"/><Relationship Id="rId5" Type="http://schemas.openxmlformats.org/officeDocument/2006/relationships/hyperlink" Target="https://developer.apple.com/xcode/swiftui/" TargetMode="External"/><Relationship Id="rId4" Type="http://schemas.openxmlformats.org/officeDocument/2006/relationships/hyperlink" Target="https://developer.apple.com/documentation/combine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Robson Moreira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Especialista iOS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@robson.moreira85 / In: moreirarobson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Explorando o SwiftUI Usando Programação Reativa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971c46d656_0_17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971c46d656_0_179"/>
          <p:cNvSpPr txBox="1"/>
          <p:nvPr/>
        </p:nvSpPr>
        <p:spPr>
          <a:xfrm>
            <a:off x="602354" y="1470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971c46d656_0_179"/>
          <p:cNvSpPr/>
          <p:nvPr/>
        </p:nvSpPr>
        <p:spPr>
          <a:xfrm>
            <a:off x="2186551" y="1527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o SwiftUI?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971c46d656_0_179"/>
          <p:cNvSpPr txBox="1"/>
          <p:nvPr/>
        </p:nvSpPr>
        <p:spPr>
          <a:xfrm>
            <a:off x="602354" y="21991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971c46d656_0_179"/>
          <p:cNvSpPr/>
          <p:nvPr/>
        </p:nvSpPr>
        <p:spPr>
          <a:xfrm>
            <a:off x="2186550" y="2256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Programação Reativa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971c46d656_0_179"/>
          <p:cNvSpPr txBox="1"/>
          <p:nvPr/>
        </p:nvSpPr>
        <p:spPr>
          <a:xfrm>
            <a:off x="602354" y="29275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971c46d656_0_179"/>
          <p:cNvSpPr/>
          <p:nvPr/>
        </p:nvSpPr>
        <p:spPr>
          <a:xfrm>
            <a:off x="2186551" y="29846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Combine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971c46d656_0_1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138" name="Google Shape;138;g1971c46d656_0_179"/>
          <p:cNvSpPr txBox="1"/>
          <p:nvPr/>
        </p:nvSpPr>
        <p:spPr>
          <a:xfrm>
            <a:off x="602354" y="36559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971c46d656_0_179"/>
          <p:cNvSpPr/>
          <p:nvPr/>
        </p:nvSpPr>
        <p:spPr>
          <a:xfrm>
            <a:off x="2186551" y="37130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Arquitetura de Projeto MVVM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971c46d656_0_179"/>
          <p:cNvSpPr txBox="1"/>
          <p:nvPr/>
        </p:nvSpPr>
        <p:spPr>
          <a:xfrm>
            <a:off x="602354" y="43843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971c46d656_0_179"/>
          <p:cNvSpPr/>
          <p:nvPr/>
        </p:nvSpPr>
        <p:spPr>
          <a:xfrm>
            <a:off x="2186551" y="44414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Projeto Prático em MVVM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971c46d656_0_19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Explorando o SwiftUI Usando Programação Reativa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971c46d656_0_19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g1971c46d656_0_19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Reativa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9" name="Google Shape;149;g1971c46d656_0_1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1971c46d656_0_19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971c46d656_0_20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Programação reativa é um modelo ou um paradigma de programação que é orientado a fluxo de dados e propagações de estados.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971c46d656_0_20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Reativa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971c46d656_0_2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971c46d656_0_3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Elástico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Resiliente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Message Driven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Responsivo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1971c46d656_0_331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Pilares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g1971c46d656_0_3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971c46d656_0_33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RxSwift é a biblioteca de programação reativa para iOS.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RxCocoa é uma estrutura que torna as APIs Cocoa usadas em iOS e OS X mais fácil de usar com técnicas reativas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Combine foi apresentado pela Apple como uma alternativa a estruturas populares como RxSwift e ReactiveSwift.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971c46d656_0_337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Reativa no Swift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g1971c46d656_0_3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971c46d656_0_208"/>
          <p:cNvSpPr txBox="1"/>
          <p:nvPr/>
        </p:nvSpPr>
        <p:spPr>
          <a:xfrm>
            <a:off x="602354" y="21991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971c46d656_0_20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971c46d656_0_208"/>
          <p:cNvSpPr txBox="1"/>
          <p:nvPr/>
        </p:nvSpPr>
        <p:spPr>
          <a:xfrm>
            <a:off x="602354" y="1470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971c46d656_0_208"/>
          <p:cNvSpPr/>
          <p:nvPr/>
        </p:nvSpPr>
        <p:spPr>
          <a:xfrm>
            <a:off x="2186551" y="1527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o SwiftUI?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971c46d656_0_208"/>
          <p:cNvSpPr/>
          <p:nvPr/>
        </p:nvSpPr>
        <p:spPr>
          <a:xfrm>
            <a:off x="2186550" y="2256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Programação Reativa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971c46d656_0_208"/>
          <p:cNvSpPr txBox="1"/>
          <p:nvPr/>
        </p:nvSpPr>
        <p:spPr>
          <a:xfrm>
            <a:off x="602354" y="29275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1971c46d656_0_208"/>
          <p:cNvSpPr/>
          <p:nvPr/>
        </p:nvSpPr>
        <p:spPr>
          <a:xfrm>
            <a:off x="2186551" y="29846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Combine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1971c46d656_0_2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184" name="Google Shape;184;g1971c46d656_0_208"/>
          <p:cNvSpPr txBox="1"/>
          <p:nvPr/>
        </p:nvSpPr>
        <p:spPr>
          <a:xfrm>
            <a:off x="602354" y="36559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971c46d656_0_208"/>
          <p:cNvSpPr/>
          <p:nvPr/>
        </p:nvSpPr>
        <p:spPr>
          <a:xfrm>
            <a:off x="2186551" y="37130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Arquitetura de Projeto MVVM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1971c46d656_0_208"/>
          <p:cNvSpPr txBox="1"/>
          <p:nvPr/>
        </p:nvSpPr>
        <p:spPr>
          <a:xfrm>
            <a:off x="602354" y="43843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971c46d656_0_208"/>
          <p:cNvSpPr/>
          <p:nvPr/>
        </p:nvSpPr>
        <p:spPr>
          <a:xfrm>
            <a:off x="2186551" y="44414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Projeto Prático em MVVM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971c46d656_0_22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Explorando o SwiftUI Usando Programação Reativa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971c46d656_0_22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971c46d656_0_22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Combine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g1971c46d656_0_2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1971c46d656_0_2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971c46d656_0_2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Combine foi apresentado como uma nova estrutura para programação reativa pela Apple na WWDC 2019.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uma estrutura poderosa para responder dinamicamente às mudanças de valor ao longo do tempo.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971c46d656_0_23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Combine?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971c46d656_0_2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971c46d656_0_35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SwiftUI e Combine são os frameworks mais recentes da Apple.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SwiftUI + Combine = ❤️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971c46d656_0_357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Combine e SwiftUI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g1971c46d656_0_3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971c46d656_0_36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Publisher é um protocolo que declara um tipo que pode enviar uma sequência de valores ao longo do tempo de forma assíncrona, tendo operadores para agir de acordo com os valores recebidos e republicá-los.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1971c46d656_0_36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Publishers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g1971c46d656_0_3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71c46d656_0_1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" name="Google Shape;65;g1971c46d656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66" name="Google Shape;66;g1971c46d656_0_1"/>
          <p:cNvSpPr txBox="1"/>
          <p:nvPr/>
        </p:nvSpPr>
        <p:spPr>
          <a:xfrm>
            <a:off x="565525" y="1481050"/>
            <a:ext cx="7991100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 pouco das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minhas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experiência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entr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ei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na área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motiva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eu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ço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além de programar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encontra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 u="sng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Instagram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 u="sng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 u="sng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971c46d656_0_37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Subscriber é um protocolo que declara um tipo associado de entrada ou saída de um publisher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971c46d656_0_379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Subscribers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971c46d656_0_3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971c46d656_0_38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Cancellable é um protocolo que indica a ação ou quando um evento foi cancelado.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971c46d656_0_38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Cancellable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g1971c46d656_0_3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971c46d656_0_238"/>
          <p:cNvSpPr/>
          <p:nvPr/>
        </p:nvSpPr>
        <p:spPr>
          <a:xfrm>
            <a:off x="2186551" y="29846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Combine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1971c46d656_0_238"/>
          <p:cNvSpPr txBox="1"/>
          <p:nvPr/>
        </p:nvSpPr>
        <p:spPr>
          <a:xfrm>
            <a:off x="602354" y="21991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971c46d656_0_23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971c46d656_0_238"/>
          <p:cNvSpPr txBox="1"/>
          <p:nvPr/>
        </p:nvSpPr>
        <p:spPr>
          <a:xfrm>
            <a:off x="602354" y="1470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971c46d656_0_238"/>
          <p:cNvSpPr/>
          <p:nvPr/>
        </p:nvSpPr>
        <p:spPr>
          <a:xfrm>
            <a:off x="2186551" y="1527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o SwiftUI?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971c46d656_0_238"/>
          <p:cNvSpPr/>
          <p:nvPr/>
        </p:nvSpPr>
        <p:spPr>
          <a:xfrm>
            <a:off x="2186550" y="2256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Programação Reativa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1971c46d656_0_238"/>
          <p:cNvSpPr txBox="1"/>
          <p:nvPr/>
        </p:nvSpPr>
        <p:spPr>
          <a:xfrm>
            <a:off x="602354" y="29275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1971c46d656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sp>
        <p:nvSpPr>
          <p:cNvPr id="244" name="Google Shape;244;g1971c46d656_0_238"/>
          <p:cNvSpPr txBox="1"/>
          <p:nvPr/>
        </p:nvSpPr>
        <p:spPr>
          <a:xfrm>
            <a:off x="602354" y="36559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971c46d656_0_238"/>
          <p:cNvSpPr/>
          <p:nvPr/>
        </p:nvSpPr>
        <p:spPr>
          <a:xfrm>
            <a:off x="2186551" y="37130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Arquitetura de Projeto MVVM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971c46d656_0_238"/>
          <p:cNvSpPr txBox="1"/>
          <p:nvPr/>
        </p:nvSpPr>
        <p:spPr>
          <a:xfrm>
            <a:off x="602354" y="43843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1971c46d656_0_238"/>
          <p:cNvSpPr/>
          <p:nvPr/>
        </p:nvSpPr>
        <p:spPr>
          <a:xfrm>
            <a:off x="2186551" y="44414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Projeto Prático em MVVM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71c46d656_0_25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Explorando o SwiftUI Usando Programação Reativa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1971c46d656_0_25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g1971c46d656_0_25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Arquitetura de Projeto MVVM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5" name="Google Shape;255;g1971c46d656_0_2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1971c46d656_0_2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971c46d656_0_2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a Apple decidiu criar do zero um novo framework declarativo para a interface do usuário, o SwiftUI, escolheu o MVVM como padrão principal para sua tecnologia.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1971c46d656_0_2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3" name="Google Shape;263;g1971c46d656_0_2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971c46d656_0_39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refere-se a um modelo de domínio, que representa o conteúdo do estado real.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é a estrutura, layout e aparência do que um usuário vê na tela e recebe a interação do usuário.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View Model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é uma abstração da view expondo propriedades e comandos públicos.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971c46d656_0_399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Padrão MVVM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971c46d656_0_39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971c46d656_0_40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pic>
        <p:nvPicPr>
          <p:cNvPr id="276" name="Google Shape;276;g1971c46d656_0_4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1263"/>
            <a:ext cx="8839197" cy="344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971c46d656_0_4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SwiftUI vem com MVVM integrado.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 caso da View não depender de nenhum estado externo, suas variáveis locais @State assumem o papel de ViewModel.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971c46d656_0_411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SwiftUI e MVVM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g1971c46d656_0_4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971c46d656_0_4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pic>
        <p:nvPicPr>
          <p:cNvPr id="289" name="Google Shape;289;g1971c46d656_0_4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4350"/>
            <a:ext cx="8839200" cy="3334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971c46d656_0_268"/>
          <p:cNvSpPr/>
          <p:nvPr/>
        </p:nvSpPr>
        <p:spPr>
          <a:xfrm>
            <a:off x="2186551" y="29846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Combine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1971c46d656_0_268"/>
          <p:cNvSpPr txBox="1"/>
          <p:nvPr/>
        </p:nvSpPr>
        <p:spPr>
          <a:xfrm>
            <a:off x="602354" y="21991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1971c46d656_0_26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7" name="Google Shape;297;g1971c46d656_0_268"/>
          <p:cNvSpPr txBox="1"/>
          <p:nvPr/>
        </p:nvSpPr>
        <p:spPr>
          <a:xfrm>
            <a:off x="602354" y="1470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1971c46d656_0_268"/>
          <p:cNvSpPr/>
          <p:nvPr/>
        </p:nvSpPr>
        <p:spPr>
          <a:xfrm>
            <a:off x="2186551" y="1527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o SwiftUI?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1971c46d656_0_268"/>
          <p:cNvSpPr/>
          <p:nvPr/>
        </p:nvSpPr>
        <p:spPr>
          <a:xfrm>
            <a:off x="2186550" y="2256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Programação Reativa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1971c46d656_0_268"/>
          <p:cNvSpPr txBox="1"/>
          <p:nvPr/>
        </p:nvSpPr>
        <p:spPr>
          <a:xfrm>
            <a:off x="602354" y="29275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971c46d656_0_2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302" name="Google Shape;302;g1971c46d656_0_268"/>
          <p:cNvSpPr txBox="1"/>
          <p:nvPr/>
        </p:nvSpPr>
        <p:spPr>
          <a:xfrm>
            <a:off x="602354" y="36559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1971c46d656_0_268"/>
          <p:cNvSpPr/>
          <p:nvPr/>
        </p:nvSpPr>
        <p:spPr>
          <a:xfrm>
            <a:off x="2186551" y="37130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Arquitetura de Projeto MVVM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g1971c46d656_0_268"/>
          <p:cNvSpPr txBox="1"/>
          <p:nvPr/>
        </p:nvSpPr>
        <p:spPr>
          <a:xfrm>
            <a:off x="602354" y="43843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g1971c46d656_0_268"/>
          <p:cNvSpPr/>
          <p:nvPr/>
        </p:nvSpPr>
        <p:spPr>
          <a:xfrm>
            <a:off x="2186551" y="44414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Projeto Prático em MVVM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na prática o novo framework da Apple para criação de UI juntamente com sua nova estrutura para programação reativa,  o Combine. Desenvolvendo um aplicativo intuitivo usando essas tecnologias com o padrão de projetos MVVM.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6295da5bc_1_9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Explorando o SwiftUI Usando Programação Reativa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116295da5bc_1_9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2" name="Google Shape;312;g116295da5bc_1_9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Prático em MVVM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Taxa de Câmbio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3" name="Google Shape;313;g116295da5bc_1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116295da5bc_1_9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971c46d656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pic>
        <p:nvPicPr>
          <p:cNvPr id="320" name="Google Shape;320;g1971c46d656_0_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533400"/>
            <a:ext cx="2073899" cy="4494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1971c46d656_0_2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5200" y="533400"/>
            <a:ext cx="2073899" cy="4494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971c46d656_0_2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4200" y="533400"/>
            <a:ext cx="2073899" cy="4494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g1971c46d656_0_2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3199" y="533400"/>
            <a:ext cx="2073899" cy="44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9" name="Google Shape;329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31" name="Google Shape;331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971c46d656_0_291"/>
          <p:cNvSpPr/>
          <p:nvPr/>
        </p:nvSpPr>
        <p:spPr>
          <a:xfrm>
            <a:off x="2186551" y="29846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Combine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1971c46d656_0_291"/>
          <p:cNvSpPr txBox="1"/>
          <p:nvPr/>
        </p:nvSpPr>
        <p:spPr>
          <a:xfrm>
            <a:off x="602354" y="21991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1971c46d656_0_29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9" name="Google Shape;339;g1971c46d656_0_291"/>
          <p:cNvSpPr txBox="1"/>
          <p:nvPr/>
        </p:nvSpPr>
        <p:spPr>
          <a:xfrm>
            <a:off x="602354" y="1470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1971c46d656_0_291"/>
          <p:cNvSpPr/>
          <p:nvPr/>
        </p:nvSpPr>
        <p:spPr>
          <a:xfrm>
            <a:off x="2186551" y="1527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o SwiftUI?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971c46d656_0_291"/>
          <p:cNvSpPr/>
          <p:nvPr/>
        </p:nvSpPr>
        <p:spPr>
          <a:xfrm>
            <a:off x="2186550" y="2256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Programação Reativa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1971c46d656_0_291"/>
          <p:cNvSpPr txBox="1"/>
          <p:nvPr/>
        </p:nvSpPr>
        <p:spPr>
          <a:xfrm>
            <a:off x="602354" y="29275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g1971c46d656_0_2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sp>
        <p:nvSpPr>
          <p:cNvPr id="344" name="Google Shape;344;g1971c46d656_0_291"/>
          <p:cNvSpPr txBox="1"/>
          <p:nvPr/>
        </p:nvSpPr>
        <p:spPr>
          <a:xfrm>
            <a:off x="602354" y="36559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1971c46d656_0_291"/>
          <p:cNvSpPr/>
          <p:nvPr/>
        </p:nvSpPr>
        <p:spPr>
          <a:xfrm>
            <a:off x="2186551" y="37130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Arquitetura de Projeto MVVM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g1971c46d656_0_291"/>
          <p:cNvSpPr txBox="1"/>
          <p:nvPr/>
        </p:nvSpPr>
        <p:spPr>
          <a:xfrm>
            <a:off x="602354" y="43843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g1971c46d656_0_291"/>
          <p:cNvSpPr/>
          <p:nvPr/>
        </p:nvSpPr>
        <p:spPr>
          <a:xfrm>
            <a:off x="2186551" y="44414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Projeto Prático em MVVM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Repositório no GitHub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Documentação Oficial </a:t>
            </a:r>
            <a:r>
              <a:rPr lang="en-US" sz="24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Combine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SwiftUI</a:t>
            </a:r>
            <a:endParaRPr sz="20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MVVM</a:t>
            </a:r>
            <a:endParaRPr sz="20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SwiftUI + Combine</a:t>
            </a:r>
            <a:endParaRPr sz="20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4" name="Google Shape;354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1" name="Google Shape;36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971c46d656_0_5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Noções básicas de programação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 de Programação Swift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Xcode Instalado e Configurado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971c46d656_0_5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971c46d656_0_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71c46d656_0_10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g1971c46d656_0_109"/>
          <p:cNvSpPr txBox="1"/>
          <p:nvPr/>
        </p:nvSpPr>
        <p:spPr>
          <a:xfrm>
            <a:off x="602354" y="1470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1971c46d656_0_109"/>
          <p:cNvSpPr/>
          <p:nvPr/>
        </p:nvSpPr>
        <p:spPr>
          <a:xfrm>
            <a:off x="2186551" y="1527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o SwiftUI?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1971c46d656_0_109"/>
          <p:cNvSpPr txBox="1"/>
          <p:nvPr/>
        </p:nvSpPr>
        <p:spPr>
          <a:xfrm>
            <a:off x="602354" y="21991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971c46d656_0_109"/>
          <p:cNvSpPr/>
          <p:nvPr/>
        </p:nvSpPr>
        <p:spPr>
          <a:xfrm>
            <a:off x="2186550" y="2256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Programação Reativa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1971c46d656_0_109"/>
          <p:cNvSpPr txBox="1"/>
          <p:nvPr/>
        </p:nvSpPr>
        <p:spPr>
          <a:xfrm>
            <a:off x="602354" y="29275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1971c46d656_0_109"/>
          <p:cNvSpPr/>
          <p:nvPr/>
        </p:nvSpPr>
        <p:spPr>
          <a:xfrm>
            <a:off x="2186551" y="29846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Combine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1971c46d656_0_10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93" name="Google Shape;93;g1971c46d656_0_109"/>
          <p:cNvSpPr txBox="1"/>
          <p:nvPr/>
        </p:nvSpPr>
        <p:spPr>
          <a:xfrm>
            <a:off x="602354" y="36559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1971c46d656_0_109"/>
          <p:cNvSpPr/>
          <p:nvPr/>
        </p:nvSpPr>
        <p:spPr>
          <a:xfrm>
            <a:off x="2186551" y="37130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Arquitetura de Projeto MVVM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971c46d656_0_109"/>
          <p:cNvSpPr txBox="1"/>
          <p:nvPr/>
        </p:nvSpPr>
        <p:spPr>
          <a:xfrm>
            <a:off x="602354" y="43843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971c46d656_0_109"/>
          <p:cNvSpPr/>
          <p:nvPr/>
        </p:nvSpPr>
        <p:spPr>
          <a:xfrm>
            <a:off x="2186551" y="44414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Projeto Prático em MVVM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Explorando o SwiftUI Usando Programação Reativa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SwiftUI?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4" name="Google Shape;10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SwiftUI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uma maneira nova e excepcionalmente simples de construir interfaces de usuário em todas as plataformas Apple com Swift.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SwiftUI?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971c46d656_0_3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118" name="Google Shape;118;g1971c46d656_0_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287" y="580175"/>
            <a:ext cx="7901426" cy="44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971c46d656_0_3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SwiftUI gerencia o armazenamento de uma propriedade que você declara como estado.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o valor muda, o SwiftUI atualiza as partes da hierarquia de visualização que dependem do valor.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instância State não é o valor em si; é um meio de ler e escrever o valor.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971c46d656_0_321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@State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g1971c46d656_0_3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8CB1FC-A757-4C39-83CF-124E05B4D8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0F1AA9-FD66-4D8E-9CB4-E9CE9BD1D4B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A82DFB12-838E-4AE1-92A5-C035187044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35</Slides>
  <Notes>35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revision>1</cp:revision>
  <dcterms:modified xsi:type="dcterms:W3CDTF">2023-10-23T20:44:55Z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