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2BF91-7C0B-415C-ACFE-452AD76FE7ED}" v="30" dt="2024-04-17T23:42:0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3CFE-E11D-FB46-BE8C-79D17ABC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231" y="2662448"/>
            <a:ext cx="7766936" cy="1646302"/>
          </a:xfrm>
        </p:spPr>
        <p:txBody>
          <a:bodyPr/>
          <a:lstStyle/>
          <a:p>
            <a:pPr algn="ctr"/>
            <a:r>
              <a:rPr lang="es-ES" b="1" dirty="0"/>
              <a:t>Au Pistache</a:t>
            </a:r>
            <a:br>
              <a:rPr lang="es-ES" dirty="0"/>
            </a:br>
            <a:r>
              <a:rPr lang="es-ES" sz="2800" i="1" dirty="0"/>
              <a:t>Gluten Free Bakery</a:t>
            </a:r>
            <a:endParaRPr lang="es-A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7303A-9553-8616-2797-0A5CE57F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0299" y="6512659"/>
            <a:ext cx="7766936" cy="319689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Camila Giudice-Cesar Vergara</a:t>
            </a:r>
            <a:endParaRPr lang="es-AR" b="1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2965AF-B98B-5F13-616F-9D050C99B13D}"/>
              </a:ext>
            </a:extLst>
          </p:cNvPr>
          <p:cNvGrpSpPr/>
          <p:nvPr/>
        </p:nvGrpSpPr>
        <p:grpSpPr>
          <a:xfrm>
            <a:off x="4869158" y="4237313"/>
            <a:ext cx="401081" cy="396686"/>
            <a:chOff x="2954796" y="4831988"/>
            <a:chExt cx="1330398" cy="1330398"/>
          </a:xfrm>
        </p:grpSpPr>
        <p:pic>
          <p:nvPicPr>
            <p:cNvPr id="11" name="Gráfico 10" descr="Cereal contorno">
              <a:extLst>
                <a:ext uri="{FF2B5EF4-FFF2-40B4-BE49-F238E27FC236}">
                  <a16:creationId xmlns:a16="http://schemas.microsoft.com/office/drawing/2014/main" id="{2F5A360F-660B-61AE-DE71-5AB6555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2795" y="5039987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Señal de negación contorno">
              <a:extLst>
                <a:ext uri="{FF2B5EF4-FFF2-40B4-BE49-F238E27FC236}">
                  <a16:creationId xmlns:a16="http://schemas.microsoft.com/office/drawing/2014/main" id="{6307C2C2-9901-5502-13AE-A0F1959D8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4796" y="4831988"/>
              <a:ext cx="1330398" cy="1330398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23B384B-5E10-2D93-AAAB-D519F6120CBD}"/>
              </a:ext>
            </a:extLst>
          </p:cNvPr>
          <p:cNvGrpSpPr/>
          <p:nvPr/>
        </p:nvGrpSpPr>
        <p:grpSpPr>
          <a:xfrm>
            <a:off x="7314371" y="2838852"/>
            <a:ext cx="1638795" cy="1531917"/>
            <a:chOff x="4030081" y="2715463"/>
            <a:chExt cx="1638795" cy="153191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795AE46-81AD-2BBF-943E-6E34555518E1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01AB2E-574C-F45B-D227-6C49F1D0600A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2" name="Imagen 31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5F825EF9-7435-7D4B-00AB-37FA0A69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3" name="Título 4">
            <a:extLst>
              <a:ext uri="{FF2B5EF4-FFF2-40B4-BE49-F238E27FC236}">
                <a16:creationId xmlns:a16="http://schemas.microsoft.com/office/drawing/2014/main" id="{C046F18F-0FE7-81BF-35CF-66CC39437561}"/>
              </a:ext>
            </a:extLst>
          </p:cNvPr>
          <p:cNvSpPr txBox="1">
            <a:spLocks/>
          </p:cNvSpPr>
          <p:nvPr/>
        </p:nvSpPr>
        <p:spPr>
          <a:xfrm>
            <a:off x="2539629" y="4934881"/>
            <a:ext cx="4551513" cy="1897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800" dirty="0"/>
              <a:t>E-Commerce / Sistema de gestión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599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602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935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COCINA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273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21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D23B384B-5E10-2D93-AAAB-D519F6120CBD}"/>
              </a:ext>
            </a:extLst>
          </p:cNvPr>
          <p:cNvGrpSpPr/>
          <p:nvPr/>
        </p:nvGrpSpPr>
        <p:grpSpPr>
          <a:xfrm>
            <a:off x="1258474" y="1515125"/>
            <a:ext cx="410527" cy="374074"/>
            <a:chOff x="4030081" y="2715463"/>
            <a:chExt cx="1638795" cy="153191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795AE46-81AD-2BBF-943E-6E34555518E1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01AB2E-574C-F45B-D227-6C49F1D0600A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2" name="Imagen 31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5F825EF9-7435-7D4B-00AB-37FA0A69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3" name="Título 4">
            <a:extLst>
              <a:ext uri="{FF2B5EF4-FFF2-40B4-BE49-F238E27FC236}">
                <a16:creationId xmlns:a16="http://schemas.microsoft.com/office/drawing/2014/main" id="{C046F18F-0FE7-81BF-35CF-66CC39437561}"/>
              </a:ext>
            </a:extLst>
          </p:cNvPr>
          <p:cNvSpPr txBox="1">
            <a:spLocks/>
          </p:cNvSpPr>
          <p:nvPr/>
        </p:nvSpPr>
        <p:spPr>
          <a:xfrm>
            <a:off x="2539629" y="4934881"/>
            <a:ext cx="4551513" cy="1897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800" dirty="0"/>
              <a:t>E-Commerce / Sistema de gestión</a:t>
            </a:r>
            <a:endParaRPr lang="es-AR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CC98B42-3B8B-D290-A5BE-E6F752563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425" y="611715"/>
            <a:ext cx="2974767" cy="903410"/>
          </a:xfrm>
        </p:spPr>
        <p:txBody>
          <a:bodyPr/>
          <a:lstStyle/>
          <a:p>
            <a:pPr algn="l"/>
            <a:r>
              <a:rPr lang="es-ES" sz="1800" dirty="0"/>
              <a:t>Presentación del proyecto</a:t>
            </a:r>
            <a:br>
              <a:rPr lang="es-ES" sz="1600" dirty="0"/>
            </a:br>
            <a:endParaRPr lang="es-AR" sz="1600" dirty="0"/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0B1142A-95D0-1D4D-A29A-4135DF9A3F38}"/>
              </a:ext>
            </a:extLst>
          </p:cNvPr>
          <p:cNvSpPr txBox="1">
            <a:spLocks/>
          </p:cNvSpPr>
          <p:nvPr/>
        </p:nvSpPr>
        <p:spPr>
          <a:xfrm>
            <a:off x="1769425" y="5027937"/>
            <a:ext cx="7196445" cy="695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1400" dirty="0"/>
              <a:t>Au Pistache es una pastelería/panadería cuyo objetivo es brindar opciones de panificados y repostería libre de gluten, con un ingrediente central en todas sus recetas: el pistacho.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La fase inicial del proyecto sería un E-Commerce (Para producción WEB) que permitiría a los </a:t>
            </a:r>
            <a:r>
              <a:rPr lang="es-ES" sz="1400" b="1" dirty="0">
                <a:solidFill>
                  <a:schemeClr val="accent2"/>
                </a:solidFill>
              </a:rPr>
              <a:t>Clientes</a:t>
            </a:r>
            <a:r>
              <a:rPr lang="es-ES" sz="1400" dirty="0"/>
              <a:t> registrarse, loguearse, adquirir los productos, y que luego de los pedidos tener la opción de calificar/enviar una reseña (que en caso de ser de 4 o más estrellas, sea visible en la página, caso contrario solo visibles para los encargados).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La fase secundaria del proyecto (a desarrollar por completo para </a:t>
            </a:r>
            <a:r>
              <a:rPr lang="es-ES" sz="1400"/>
              <a:t>el Trabajo </a:t>
            </a:r>
            <a:r>
              <a:rPr lang="es-ES" sz="1400" dirty="0"/>
              <a:t>final) es generar un sistema de gestión para los usuarios con rol de </a:t>
            </a:r>
            <a:r>
              <a:rPr lang="es-ES" sz="1400" b="1" dirty="0">
                <a:solidFill>
                  <a:schemeClr val="accent2"/>
                </a:solidFill>
              </a:rPr>
              <a:t>Encargados </a:t>
            </a:r>
            <a:r>
              <a:rPr lang="es-ES" sz="1400" dirty="0"/>
              <a:t>donde se pueda: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Controlar el historial de ventas realizadas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Controlar los pedidos pendientes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Manejar el stock de productos terminados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Manejar el stock de materia prima (que se actualizará automáticamente al momento de vender un producto terminado en stock, y posteriormente automatizar el pedido a proveedores al llegar a determinado límite)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Pagos y cobranzas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Un ABM de recetas con permiso de modificación únicamente con rol </a:t>
            </a:r>
            <a:r>
              <a:rPr lang="es-ES" sz="1400" b="1" dirty="0">
                <a:solidFill>
                  <a:schemeClr val="accent2"/>
                </a:solidFill>
              </a:rPr>
              <a:t>ADMIN</a:t>
            </a:r>
            <a:r>
              <a:rPr lang="es-ES" sz="1400" dirty="0"/>
              <a:t>, y únicamente visible (de lectura) para los usuarios con rol </a:t>
            </a:r>
            <a:r>
              <a:rPr lang="es-ES" sz="1400" b="1" dirty="0">
                <a:solidFill>
                  <a:schemeClr val="accent2"/>
                </a:solidFill>
              </a:rPr>
              <a:t>Cocina</a:t>
            </a:r>
            <a:r>
              <a:rPr lang="es-ES" sz="1400" b="1" dirty="0"/>
              <a:t>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7202674-E0B8-0FA2-B204-1FD5989DCF17}"/>
              </a:ext>
            </a:extLst>
          </p:cNvPr>
          <p:cNvGrpSpPr/>
          <p:nvPr/>
        </p:nvGrpSpPr>
        <p:grpSpPr>
          <a:xfrm>
            <a:off x="1265485" y="2374523"/>
            <a:ext cx="410527" cy="374074"/>
            <a:chOff x="4030081" y="2715463"/>
            <a:chExt cx="1638795" cy="153191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B7CA47C-DB71-718A-AB95-0E0FDCFA0820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5268216-9729-D35C-8E7F-E673B651C6A2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C9D56B05-F5CA-1CEE-9722-08F5DDE8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F71ED00-4715-3E20-E163-F157E7DC09D0}"/>
              </a:ext>
            </a:extLst>
          </p:cNvPr>
          <p:cNvGrpSpPr/>
          <p:nvPr/>
        </p:nvGrpSpPr>
        <p:grpSpPr>
          <a:xfrm>
            <a:off x="1258473" y="3429000"/>
            <a:ext cx="410527" cy="374074"/>
            <a:chOff x="4030081" y="2715463"/>
            <a:chExt cx="1638795" cy="1531917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6A43466-FA3D-95FA-444F-E5C6C113F3C4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5DDF92C-542B-96FF-1A26-C71804C5249C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Imagen 14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8A2BA86E-E857-88E7-C50D-E1C46F22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Subtítulo 2">
            <a:extLst>
              <a:ext uri="{FF2B5EF4-FFF2-40B4-BE49-F238E27FC236}">
                <a16:creationId xmlns:a16="http://schemas.microsoft.com/office/drawing/2014/main" id="{32F54B2B-AEEE-2088-7A2E-6869464D44D4}"/>
              </a:ext>
            </a:extLst>
          </p:cNvPr>
          <p:cNvSpPr txBox="1">
            <a:spLocks/>
          </p:cNvSpPr>
          <p:nvPr/>
        </p:nvSpPr>
        <p:spPr>
          <a:xfrm>
            <a:off x="4367073" y="6538311"/>
            <a:ext cx="7766936" cy="319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/>
              <a:t>Camila Giudice-Cesar Vergara</a:t>
            </a:r>
            <a:endParaRPr lang="es-AR" b="1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1594AD49-494B-A489-C633-BB891326D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86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D23B384B-5E10-2D93-AAAB-D519F6120CBD}"/>
              </a:ext>
            </a:extLst>
          </p:cNvPr>
          <p:cNvGrpSpPr/>
          <p:nvPr/>
        </p:nvGrpSpPr>
        <p:grpSpPr>
          <a:xfrm>
            <a:off x="1258471" y="1161338"/>
            <a:ext cx="410527" cy="374074"/>
            <a:chOff x="4030081" y="2715463"/>
            <a:chExt cx="1638795" cy="153191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795AE46-81AD-2BBF-943E-6E34555518E1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01AB2E-574C-F45B-D227-6C49F1D0600A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2" name="Imagen 31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5F825EF9-7435-7D4B-00AB-37FA0A69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3" name="Título 4">
            <a:extLst>
              <a:ext uri="{FF2B5EF4-FFF2-40B4-BE49-F238E27FC236}">
                <a16:creationId xmlns:a16="http://schemas.microsoft.com/office/drawing/2014/main" id="{C046F18F-0FE7-81BF-35CF-66CC39437561}"/>
              </a:ext>
            </a:extLst>
          </p:cNvPr>
          <p:cNvSpPr txBox="1">
            <a:spLocks/>
          </p:cNvSpPr>
          <p:nvPr/>
        </p:nvSpPr>
        <p:spPr>
          <a:xfrm>
            <a:off x="2539629" y="4934881"/>
            <a:ext cx="4551513" cy="1897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800" dirty="0"/>
              <a:t>E-Commerce / Sistema de gestión</a:t>
            </a:r>
            <a:endParaRPr lang="es-AR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CC98B42-3B8B-D290-A5BE-E6F752563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425" y="433585"/>
            <a:ext cx="2974767" cy="903410"/>
          </a:xfrm>
        </p:spPr>
        <p:txBody>
          <a:bodyPr/>
          <a:lstStyle/>
          <a:p>
            <a:pPr algn="l"/>
            <a:r>
              <a:rPr lang="es-ES" sz="1800" dirty="0">
                <a:solidFill>
                  <a:schemeClr val="accent2"/>
                </a:solidFill>
              </a:rPr>
              <a:t>Roles</a:t>
            </a:r>
            <a:br>
              <a:rPr lang="es-ES" sz="1600" dirty="0"/>
            </a:br>
            <a:endParaRPr lang="es-AR" sz="1600" dirty="0"/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0B1142A-95D0-1D4D-A29A-4135DF9A3F38}"/>
              </a:ext>
            </a:extLst>
          </p:cNvPr>
          <p:cNvSpPr txBox="1">
            <a:spLocks/>
          </p:cNvSpPr>
          <p:nvPr/>
        </p:nvSpPr>
        <p:spPr>
          <a:xfrm>
            <a:off x="1769425" y="5416139"/>
            <a:ext cx="7196445" cy="695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1400" dirty="0"/>
              <a:t>Administrador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de recetas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de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de productos terminados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de materia prima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Encargado (Atención al público y empleado administrativo)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stock de productos terminados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de stock de materia prima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ventas y cobranzas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ABM pedidos a proveedores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Balance de cuenta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Historial de pedidos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algn="just"/>
            <a:r>
              <a:rPr lang="es-ES" sz="1400" dirty="0"/>
              <a:t>Cocina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Vista de productos (con stock disponible) y recetas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algn="just"/>
            <a:r>
              <a:rPr lang="es-ES" sz="1400" dirty="0"/>
              <a:t>Cliente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Productos disponibles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Carrito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Pago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Confirmación de compra (factura) y dirección de retiro una vez realizado el pago.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Registro, Login, Log </a:t>
            </a:r>
            <a:r>
              <a:rPr lang="es-ES" sz="1400" dirty="0" err="1"/>
              <a:t>out</a:t>
            </a:r>
            <a:endParaRPr lang="es-ES" sz="1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7202674-E0B8-0FA2-B204-1FD5989DCF17}"/>
              </a:ext>
            </a:extLst>
          </p:cNvPr>
          <p:cNvGrpSpPr/>
          <p:nvPr/>
        </p:nvGrpSpPr>
        <p:grpSpPr>
          <a:xfrm>
            <a:off x="1240622" y="2435303"/>
            <a:ext cx="410527" cy="374074"/>
            <a:chOff x="4030081" y="2715463"/>
            <a:chExt cx="1638795" cy="153191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B7CA47C-DB71-718A-AB95-0E0FDCFA0820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5268216-9729-D35C-8E7F-E673B651C6A2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C9D56B05-F5CA-1CEE-9722-08F5DDE8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F71ED00-4715-3E20-E163-F157E7DC09D0}"/>
              </a:ext>
            </a:extLst>
          </p:cNvPr>
          <p:cNvGrpSpPr/>
          <p:nvPr/>
        </p:nvGrpSpPr>
        <p:grpSpPr>
          <a:xfrm>
            <a:off x="1240621" y="4120322"/>
            <a:ext cx="410527" cy="374074"/>
            <a:chOff x="4030081" y="2715463"/>
            <a:chExt cx="1638795" cy="1531917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6A43466-FA3D-95FA-444F-E5C6C113F3C4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5DDF92C-542B-96FF-1A26-C71804C5249C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Imagen 14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8A2BA86E-E857-88E7-C50D-E1C46F22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94E181A-8BE7-7EC7-A2C3-C333915840E8}"/>
              </a:ext>
            </a:extLst>
          </p:cNvPr>
          <p:cNvGrpSpPr/>
          <p:nvPr/>
        </p:nvGrpSpPr>
        <p:grpSpPr>
          <a:xfrm>
            <a:off x="1258471" y="4816434"/>
            <a:ext cx="410527" cy="374074"/>
            <a:chOff x="4030081" y="2715463"/>
            <a:chExt cx="1638795" cy="153191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FF68C6F-F494-C0BE-6633-CD48ED74E22B}"/>
                </a:ext>
              </a:extLst>
            </p:cNvPr>
            <p:cNvSpPr/>
            <p:nvPr/>
          </p:nvSpPr>
          <p:spPr>
            <a:xfrm>
              <a:off x="4101332" y="2787271"/>
              <a:ext cx="1496291" cy="1388300"/>
            </a:xfrm>
            <a:prstGeom prst="ellipse">
              <a:avLst/>
            </a:prstGeom>
            <a:solidFill>
              <a:srgbClr val="F9F0E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0FE010-7B55-465C-6156-A54B28D2FE10}"/>
                </a:ext>
              </a:extLst>
            </p:cNvPr>
            <p:cNvSpPr/>
            <p:nvPr/>
          </p:nvSpPr>
          <p:spPr>
            <a:xfrm>
              <a:off x="4030081" y="2715463"/>
              <a:ext cx="1638795" cy="153191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6" name="Imagen 15" descr="Una ensalada de verduras&#10;&#10;Descripción generada automáticamente">
              <a:extLst>
                <a:ext uri="{FF2B5EF4-FFF2-40B4-BE49-F238E27FC236}">
                  <a16:creationId xmlns:a16="http://schemas.microsoft.com/office/drawing/2014/main" id="{B7009BB8-403F-572C-F189-0D2D1167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4732" y="3026243"/>
              <a:ext cx="1054518" cy="8380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9" name="Subtítulo 2">
            <a:extLst>
              <a:ext uri="{FF2B5EF4-FFF2-40B4-BE49-F238E27FC236}">
                <a16:creationId xmlns:a16="http://schemas.microsoft.com/office/drawing/2014/main" id="{FC313240-13B3-2679-278C-2356BD250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0299" y="6512659"/>
            <a:ext cx="7766936" cy="319689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Camila Giudice-Cesar Vergara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90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Home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900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547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Carrito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807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753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Confirmación de pedido realizado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18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5640-53DC-16B5-0333-4110C2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8679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347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Au Pistache Gluten Free Bakery</vt:lpstr>
      <vt:lpstr>Presentación del proyecto </vt:lpstr>
      <vt:lpstr>Roles </vt:lpstr>
      <vt:lpstr>Home</vt:lpstr>
      <vt:lpstr>Productos</vt:lpstr>
      <vt:lpstr>Carrito</vt:lpstr>
      <vt:lpstr>Pago</vt:lpstr>
      <vt:lpstr>Confirmación de pedido realizado</vt:lpstr>
      <vt:lpstr>Registro</vt:lpstr>
      <vt:lpstr>Login</vt:lpstr>
      <vt:lpstr>ADMIN</vt:lpstr>
      <vt:lpstr>COCINA</vt:lpstr>
      <vt:lpstr>Encargado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 Pistache Gluten Free Bakery</dc:title>
  <dc:creator>Camila Giudice</dc:creator>
  <cp:lastModifiedBy>Camila Giudice</cp:lastModifiedBy>
  <cp:revision>2</cp:revision>
  <dcterms:created xsi:type="dcterms:W3CDTF">2024-03-23T19:37:44Z</dcterms:created>
  <dcterms:modified xsi:type="dcterms:W3CDTF">2024-04-23T01:32:32Z</dcterms:modified>
</cp:coreProperties>
</file>