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03" r:id="rId4"/>
    <p:sldId id="404" r:id="rId5"/>
    <p:sldId id="405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06" r:id="rId15"/>
    <p:sldId id="429" r:id="rId16"/>
    <p:sldId id="430" r:id="rId17"/>
    <p:sldId id="431" r:id="rId18"/>
    <p:sldId id="432" r:id="rId19"/>
    <p:sldId id="433" r:id="rId20"/>
    <p:sldId id="345" r:id="rId21"/>
    <p:sldId id="35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9BBBC-A979-4B21-9F90-C1055C6A86E0}" v="2" dt="2022-04-28T15:03:29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41" autoAdjust="0"/>
  </p:normalViewPr>
  <p:slideViewPr>
    <p:cSldViewPr snapToGrid="0">
      <p:cViewPr>
        <p:scale>
          <a:sx n="120" d="100"/>
          <a:sy n="120" d="100"/>
        </p:scale>
        <p:origin x="-1301" y="-8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14"/>
    </p:cViewPr>
  </p:sorterViewPr>
  <p:notesViewPr>
    <p:cSldViewPr snapToGrid="0">
      <p:cViewPr varScale="1">
        <p:scale>
          <a:sx n="64" d="100"/>
          <a:sy n="64" d="100"/>
        </p:scale>
        <p:origin x="233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Borelli" userId="3910dcc7c51ad0ab" providerId="LiveId" clId="{1C9F5000-C77A-B641-9FEF-10EC44713ECF}"/>
    <pc:docChg chg="undo custSel addSld delSld modSld">
      <pc:chgData name="Fabrizio Borelli" userId="3910dcc7c51ad0ab" providerId="LiveId" clId="{1C9F5000-C77A-B641-9FEF-10EC44713ECF}" dt="2021-11-26T14:23:55.928" v="893" actId="20577"/>
      <pc:docMkLst>
        <pc:docMk/>
      </pc:docMkLst>
      <pc:sldChg chg="addSp delSp modSp mod">
        <pc:chgData name="Fabrizio Borelli" userId="3910dcc7c51ad0ab" providerId="LiveId" clId="{1C9F5000-C77A-B641-9FEF-10EC44713ECF}" dt="2021-11-11T07:02:40.221" v="5"/>
        <pc:sldMkLst>
          <pc:docMk/>
          <pc:sldMk cId="3321055912" sldId="256"/>
        </pc:sldMkLst>
        <pc:spChg chg="add del mod">
          <ac:chgData name="Fabrizio Borelli" userId="3910dcc7c51ad0ab" providerId="LiveId" clId="{1C9F5000-C77A-B641-9FEF-10EC44713ECF}" dt="2021-11-11T07:02:39.270" v="3"/>
          <ac:spMkLst>
            <pc:docMk/>
            <pc:sldMk cId="3321055912" sldId="256"/>
            <ac:spMk id="2" creationId="{E748511F-62FE-C344-97AD-5583873FF21A}"/>
          </ac:spMkLst>
        </pc:spChg>
        <pc:spChg chg="add del mod">
          <ac:chgData name="Fabrizio Borelli" userId="3910dcc7c51ad0ab" providerId="LiveId" clId="{1C9F5000-C77A-B641-9FEF-10EC44713ECF}" dt="2021-11-11T07:02:40.221" v="5"/>
          <ac:spMkLst>
            <pc:docMk/>
            <pc:sldMk cId="3321055912" sldId="256"/>
            <ac:spMk id="4" creationId="{F2FBAC37-6547-6044-B8E3-29D080A4CFD6}"/>
          </ac:spMkLst>
        </pc:spChg>
      </pc:sldChg>
      <pc:sldChg chg="addSp delSp modSp mod">
        <pc:chgData name="Fabrizio Borelli" userId="3910dcc7c51ad0ab" providerId="LiveId" clId="{1C9F5000-C77A-B641-9FEF-10EC44713ECF}" dt="2021-11-14T18:08:31.048" v="133"/>
        <pc:sldMkLst>
          <pc:docMk/>
          <pc:sldMk cId="3327514228" sldId="257"/>
        </pc:sldMkLst>
        <pc:spChg chg="add del mod">
          <ac:chgData name="Fabrizio Borelli" userId="3910dcc7c51ad0ab" providerId="LiveId" clId="{1C9F5000-C77A-B641-9FEF-10EC44713ECF}" dt="2021-11-14T18:04:45.594" v="120"/>
          <ac:spMkLst>
            <pc:docMk/>
            <pc:sldMk cId="3327514228" sldId="257"/>
            <ac:spMk id="2" creationId="{1DD1D7AB-DF13-C948-BF8C-45B188A26E4F}"/>
          </ac:spMkLst>
        </pc:spChg>
        <pc:spChg chg="mod">
          <ac:chgData name="Fabrizio Borelli" userId="3910dcc7c51ad0ab" providerId="LiveId" clId="{1C9F5000-C77A-B641-9FEF-10EC44713ECF}" dt="2021-11-14T18:04:42.701" v="118" actId="20577"/>
          <ac:spMkLst>
            <pc:docMk/>
            <pc:sldMk cId="3327514228" sldId="257"/>
            <ac:spMk id="4" creationId="{96691A36-5C86-4289-95C9-BF688EB15F0C}"/>
          </ac:spMkLst>
        </pc:spChg>
        <pc:spChg chg="mod">
          <ac:chgData name="Fabrizio Borelli" userId="3910dcc7c51ad0ab" providerId="LiveId" clId="{1C9F5000-C77A-B641-9FEF-10EC44713ECF}" dt="2021-11-14T18:07:40.963" v="124" actId="20577"/>
          <ac:spMkLst>
            <pc:docMk/>
            <pc:sldMk cId="3327514228" sldId="257"/>
            <ac:spMk id="6" creationId="{C20217A5-877D-4B09-A5D2-3D1FAD52572C}"/>
          </ac:spMkLst>
        </pc:spChg>
        <pc:spChg chg="mod">
          <ac:chgData name="Fabrizio Borelli" userId="3910dcc7c51ad0ab" providerId="LiveId" clId="{1C9F5000-C77A-B641-9FEF-10EC44713ECF}" dt="2021-11-14T18:02:54.885" v="25" actId="20577"/>
          <ac:spMkLst>
            <pc:docMk/>
            <pc:sldMk cId="3327514228" sldId="257"/>
            <ac:spMk id="7" creationId="{7BBD937D-5735-4E85-8FAE-2C31C62DB7D0}"/>
          </ac:spMkLst>
        </pc:spChg>
        <pc:spChg chg="add del mod">
          <ac:chgData name="Fabrizio Borelli" userId="3910dcc7c51ad0ab" providerId="LiveId" clId="{1C9F5000-C77A-B641-9FEF-10EC44713ECF}" dt="2021-11-14T18:04:45.595" v="122"/>
          <ac:spMkLst>
            <pc:docMk/>
            <pc:sldMk cId="3327514228" sldId="257"/>
            <ac:spMk id="8" creationId="{3D7BFE53-842B-FD4A-8BA7-9C096187A847}"/>
          </ac:spMkLst>
        </pc:spChg>
        <pc:spChg chg="add del mod">
          <ac:chgData name="Fabrizio Borelli" userId="3910dcc7c51ad0ab" providerId="LiveId" clId="{1C9F5000-C77A-B641-9FEF-10EC44713ECF}" dt="2021-11-14T18:07:56.250" v="127"/>
          <ac:spMkLst>
            <pc:docMk/>
            <pc:sldMk cId="3327514228" sldId="257"/>
            <ac:spMk id="9" creationId="{21DEE378-79AB-2D48-855F-3714F0ACEEF0}"/>
          </ac:spMkLst>
        </pc:spChg>
        <pc:spChg chg="add del mod">
          <ac:chgData name="Fabrizio Borelli" userId="3910dcc7c51ad0ab" providerId="LiveId" clId="{1C9F5000-C77A-B641-9FEF-10EC44713ECF}" dt="2021-11-14T18:08:30.786" v="131"/>
          <ac:spMkLst>
            <pc:docMk/>
            <pc:sldMk cId="3327514228" sldId="257"/>
            <ac:spMk id="10" creationId="{1F390B8F-535F-E046-BA1D-83CFA13D4919}"/>
          </ac:spMkLst>
        </pc:spChg>
        <pc:spChg chg="add del mod">
          <ac:chgData name="Fabrizio Borelli" userId="3910dcc7c51ad0ab" providerId="LiveId" clId="{1C9F5000-C77A-B641-9FEF-10EC44713ECF}" dt="2021-11-14T18:08:31.048" v="133"/>
          <ac:spMkLst>
            <pc:docMk/>
            <pc:sldMk cId="3327514228" sldId="257"/>
            <ac:spMk id="11" creationId="{A2142E38-5C2B-8B44-989B-8EDF23636F8A}"/>
          </ac:spMkLst>
        </pc:spChg>
        <pc:picChg chg="del">
          <ac:chgData name="Fabrizio Borelli" userId="3910dcc7c51ad0ab" providerId="LiveId" clId="{1C9F5000-C77A-B641-9FEF-10EC44713ECF}" dt="2021-11-14T18:03:51.969" v="105" actId="478"/>
          <ac:picMkLst>
            <pc:docMk/>
            <pc:sldMk cId="3327514228" sldId="257"/>
            <ac:picMk id="5" creationId="{6B9DE765-974A-43F8-BC51-DE2F9868A430}"/>
          </ac:picMkLst>
        </pc:picChg>
        <pc:picChg chg="add mod">
          <ac:chgData name="Fabrizio Borelli" userId="3910dcc7c51ad0ab" providerId="LiveId" clId="{1C9F5000-C77A-B641-9FEF-10EC44713ECF}" dt="2021-11-14T18:04:25.648" v="109" actId="1076"/>
          <ac:picMkLst>
            <pc:docMk/>
            <pc:sldMk cId="3327514228" sldId="257"/>
            <ac:picMk id="1026" creationId="{7F08E0BF-F0CF-D644-BCAC-DA4C690016B1}"/>
          </ac:picMkLst>
        </pc:picChg>
      </pc:sldChg>
      <pc:sldChg chg="del">
        <pc:chgData name="Fabrizio Borelli" userId="3910dcc7c51ad0ab" providerId="LiveId" clId="{1C9F5000-C77A-B641-9FEF-10EC44713ECF}" dt="2021-11-14T18:28:17.895" v="134" actId="2696"/>
        <pc:sldMkLst>
          <pc:docMk/>
          <pc:sldMk cId="2246662651" sldId="259"/>
        </pc:sldMkLst>
      </pc:sldChg>
      <pc:sldChg chg="del">
        <pc:chgData name="Fabrizio Borelli" userId="3910dcc7c51ad0ab" providerId="LiveId" clId="{1C9F5000-C77A-B641-9FEF-10EC44713ECF}" dt="2021-11-14T21:24:03.847" v="674" actId="2696"/>
        <pc:sldMkLst>
          <pc:docMk/>
          <pc:sldMk cId="4018002849" sldId="260"/>
        </pc:sldMkLst>
      </pc:sldChg>
      <pc:sldChg chg="addSp delSp modSp mod">
        <pc:chgData name="Fabrizio Borelli" userId="3910dcc7c51ad0ab" providerId="LiveId" clId="{1C9F5000-C77A-B641-9FEF-10EC44713ECF}" dt="2021-11-14T21:25:23.267" v="745" actId="20577"/>
        <pc:sldMkLst>
          <pc:docMk/>
          <pc:sldMk cId="4261336143" sldId="356"/>
        </pc:sldMkLst>
        <pc:spChg chg="mod">
          <ac:chgData name="Fabrizio Borelli" userId="3910dcc7c51ad0ab" providerId="LiveId" clId="{1C9F5000-C77A-B641-9FEF-10EC44713ECF}" dt="2021-11-14T21:25:23.267" v="745" actId="20577"/>
          <ac:spMkLst>
            <pc:docMk/>
            <pc:sldMk cId="4261336143" sldId="356"/>
            <ac:spMk id="8" creationId="{3D0F38E4-4E56-44DC-B90A-D7AF9F174804}"/>
          </ac:spMkLst>
        </pc:spChg>
        <pc:picChg chg="del mod">
          <ac:chgData name="Fabrizio Borelli" userId="3910dcc7c51ad0ab" providerId="LiveId" clId="{1C9F5000-C77A-B641-9FEF-10EC44713ECF}" dt="2021-11-14T21:24:46.182" v="727" actId="478"/>
          <ac:picMkLst>
            <pc:docMk/>
            <pc:sldMk cId="4261336143" sldId="356"/>
            <ac:picMk id="7" creationId="{AF58F2D5-52AD-4B98-8F7C-502670CD0C60}"/>
          </ac:picMkLst>
        </pc:picChg>
        <pc:picChg chg="add mod">
          <ac:chgData name="Fabrizio Borelli" userId="3910dcc7c51ad0ab" providerId="LiveId" clId="{1C9F5000-C77A-B641-9FEF-10EC44713ECF}" dt="2021-11-14T21:24:59.330" v="736"/>
          <ac:picMkLst>
            <pc:docMk/>
            <pc:sldMk cId="4261336143" sldId="356"/>
            <ac:picMk id="9" creationId="{AD131152-A748-C140-8F10-5F7CD3B09EFB}"/>
          </ac:picMkLst>
        </pc:picChg>
      </pc:sldChg>
      <pc:sldChg chg="del">
        <pc:chgData name="Fabrizio Borelli" userId="3910dcc7c51ad0ab" providerId="LiveId" clId="{1C9F5000-C77A-B641-9FEF-10EC44713ECF}" dt="2021-11-14T21:24:04.154" v="675" actId="2696"/>
        <pc:sldMkLst>
          <pc:docMk/>
          <pc:sldMk cId="2782741531" sldId="357"/>
        </pc:sldMkLst>
      </pc:sldChg>
      <pc:sldChg chg="del">
        <pc:chgData name="Fabrizio Borelli" userId="3910dcc7c51ad0ab" providerId="LiveId" clId="{1C9F5000-C77A-B641-9FEF-10EC44713ECF}" dt="2021-11-14T21:24:04.400" v="676" actId="2696"/>
        <pc:sldMkLst>
          <pc:docMk/>
          <pc:sldMk cId="108863145" sldId="358"/>
        </pc:sldMkLst>
      </pc:sldChg>
      <pc:sldChg chg="del">
        <pc:chgData name="Fabrizio Borelli" userId="3910dcc7c51ad0ab" providerId="LiveId" clId="{1C9F5000-C77A-B641-9FEF-10EC44713ECF}" dt="2021-11-14T21:24:04.697" v="677" actId="2696"/>
        <pc:sldMkLst>
          <pc:docMk/>
          <pc:sldMk cId="1270992261" sldId="359"/>
        </pc:sldMkLst>
      </pc:sldChg>
      <pc:sldChg chg="del">
        <pc:chgData name="Fabrizio Borelli" userId="3910dcc7c51ad0ab" providerId="LiveId" clId="{1C9F5000-C77A-B641-9FEF-10EC44713ECF}" dt="2021-11-14T21:24:05.081" v="678" actId="2696"/>
        <pc:sldMkLst>
          <pc:docMk/>
          <pc:sldMk cId="2616388759" sldId="360"/>
        </pc:sldMkLst>
      </pc:sldChg>
      <pc:sldChg chg="del">
        <pc:chgData name="Fabrizio Borelli" userId="3910dcc7c51ad0ab" providerId="LiveId" clId="{1C9F5000-C77A-B641-9FEF-10EC44713ECF}" dt="2021-11-14T21:24:05.548" v="679" actId="2696"/>
        <pc:sldMkLst>
          <pc:docMk/>
          <pc:sldMk cId="694570034" sldId="361"/>
        </pc:sldMkLst>
      </pc:sldChg>
      <pc:sldChg chg="del">
        <pc:chgData name="Fabrizio Borelli" userId="3910dcc7c51ad0ab" providerId="LiveId" clId="{1C9F5000-C77A-B641-9FEF-10EC44713ECF}" dt="2021-11-14T21:24:06.189" v="680" actId="2696"/>
        <pc:sldMkLst>
          <pc:docMk/>
          <pc:sldMk cId="921834319" sldId="362"/>
        </pc:sldMkLst>
      </pc:sldChg>
      <pc:sldChg chg="del">
        <pc:chgData name="Fabrizio Borelli" userId="3910dcc7c51ad0ab" providerId="LiveId" clId="{1C9F5000-C77A-B641-9FEF-10EC44713ECF}" dt="2021-11-14T21:24:06.453" v="681" actId="2696"/>
        <pc:sldMkLst>
          <pc:docMk/>
          <pc:sldMk cId="599067499" sldId="363"/>
        </pc:sldMkLst>
      </pc:sldChg>
      <pc:sldChg chg="del">
        <pc:chgData name="Fabrizio Borelli" userId="3910dcc7c51ad0ab" providerId="LiveId" clId="{1C9F5000-C77A-B641-9FEF-10EC44713ECF}" dt="2021-11-14T21:24:06.847" v="682" actId="2696"/>
        <pc:sldMkLst>
          <pc:docMk/>
          <pc:sldMk cId="4146132814" sldId="364"/>
        </pc:sldMkLst>
      </pc:sldChg>
      <pc:sldChg chg="del">
        <pc:chgData name="Fabrizio Borelli" userId="3910dcc7c51ad0ab" providerId="LiveId" clId="{1C9F5000-C77A-B641-9FEF-10EC44713ECF}" dt="2021-11-14T21:24:07.132" v="683" actId="2696"/>
        <pc:sldMkLst>
          <pc:docMk/>
          <pc:sldMk cId="1764139973" sldId="365"/>
        </pc:sldMkLst>
      </pc:sldChg>
      <pc:sldChg chg="del">
        <pc:chgData name="Fabrizio Borelli" userId="3910dcc7c51ad0ab" providerId="LiveId" clId="{1C9F5000-C77A-B641-9FEF-10EC44713ECF}" dt="2021-11-14T21:24:07.499" v="684" actId="2696"/>
        <pc:sldMkLst>
          <pc:docMk/>
          <pc:sldMk cId="3455575578" sldId="366"/>
        </pc:sldMkLst>
      </pc:sldChg>
      <pc:sldChg chg="del">
        <pc:chgData name="Fabrizio Borelli" userId="3910dcc7c51ad0ab" providerId="LiveId" clId="{1C9F5000-C77A-B641-9FEF-10EC44713ECF}" dt="2021-11-14T21:24:07.796" v="685" actId="2696"/>
        <pc:sldMkLst>
          <pc:docMk/>
          <pc:sldMk cId="356018094" sldId="367"/>
        </pc:sldMkLst>
      </pc:sldChg>
      <pc:sldChg chg="del">
        <pc:chgData name="Fabrizio Borelli" userId="3910dcc7c51ad0ab" providerId="LiveId" clId="{1C9F5000-C77A-B641-9FEF-10EC44713ECF}" dt="2021-11-14T21:24:08.192" v="686" actId="2696"/>
        <pc:sldMkLst>
          <pc:docMk/>
          <pc:sldMk cId="478268222" sldId="368"/>
        </pc:sldMkLst>
      </pc:sldChg>
      <pc:sldChg chg="del">
        <pc:chgData name="Fabrizio Borelli" userId="3910dcc7c51ad0ab" providerId="LiveId" clId="{1C9F5000-C77A-B641-9FEF-10EC44713ECF}" dt="2021-11-14T21:24:08.648" v="687" actId="2696"/>
        <pc:sldMkLst>
          <pc:docMk/>
          <pc:sldMk cId="581160059" sldId="369"/>
        </pc:sldMkLst>
      </pc:sldChg>
      <pc:sldChg chg="del">
        <pc:chgData name="Fabrizio Borelli" userId="3910dcc7c51ad0ab" providerId="LiveId" clId="{1C9F5000-C77A-B641-9FEF-10EC44713ECF}" dt="2021-11-14T21:24:08.996" v="688" actId="2696"/>
        <pc:sldMkLst>
          <pc:docMk/>
          <pc:sldMk cId="1353628677" sldId="370"/>
        </pc:sldMkLst>
      </pc:sldChg>
      <pc:sldChg chg="del">
        <pc:chgData name="Fabrizio Borelli" userId="3910dcc7c51ad0ab" providerId="LiveId" clId="{1C9F5000-C77A-B641-9FEF-10EC44713ECF}" dt="2021-11-14T21:24:09.373" v="689" actId="2696"/>
        <pc:sldMkLst>
          <pc:docMk/>
          <pc:sldMk cId="519949521" sldId="371"/>
        </pc:sldMkLst>
      </pc:sldChg>
      <pc:sldChg chg="del">
        <pc:chgData name="Fabrizio Borelli" userId="3910dcc7c51ad0ab" providerId="LiveId" clId="{1C9F5000-C77A-B641-9FEF-10EC44713ECF}" dt="2021-11-14T21:24:09.692" v="690" actId="2696"/>
        <pc:sldMkLst>
          <pc:docMk/>
          <pc:sldMk cId="1264449868" sldId="372"/>
        </pc:sldMkLst>
      </pc:sldChg>
      <pc:sldChg chg="del">
        <pc:chgData name="Fabrizio Borelli" userId="3910dcc7c51ad0ab" providerId="LiveId" clId="{1C9F5000-C77A-B641-9FEF-10EC44713ECF}" dt="2021-11-14T21:24:09.955" v="691" actId="2696"/>
        <pc:sldMkLst>
          <pc:docMk/>
          <pc:sldMk cId="3929386657" sldId="373"/>
        </pc:sldMkLst>
      </pc:sldChg>
      <pc:sldChg chg="del">
        <pc:chgData name="Fabrizio Borelli" userId="3910dcc7c51ad0ab" providerId="LiveId" clId="{1C9F5000-C77A-B641-9FEF-10EC44713ECF}" dt="2021-11-14T21:24:10.222" v="692" actId="2696"/>
        <pc:sldMkLst>
          <pc:docMk/>
          <pc:sldMk cId="3889554741" sldId="374"/>
        </pc:sldMkLst>
      </pc:sldChg>
      <pc:sldChg chg="del">
        <pc:chgData name="Fabrizio Borelli" userId="3910dcc7c51ad0ab" providerId="LiveId" clId="{1C9F5000-C77A-B641-9FEF-10EC44713ECF}" dt="2021-11-14T21:24:11.077" v="693" actId="2696"/>
        <pc:sldMkLst>
          <pc:docMk/>
          <pc:sldMk cId="693468254" sldId="376"/>
        </pc:sldMkLst>
      </pc:sldChg>
      <pc:sldChg chg="del">
        <pc:chgData name="Fabrizio Borelli" userId="3910dcc7c51ad0ab" providerId="LiveId" clId="{1C9F5000-C77A-B641-9FEF-10EC44713ECF}" dt="2021-11-14T21:24:11.104" v="694" actId="2696"/>
        <pc:sldMkLst>
          <pc:docMk/>
          <pc:sldMk cId="2759264881" sldId="377"/>
        </pc:sldMkLst>
      </pc:sldChg>
      <pc:sldChg chg="del">
        <pc:chgData name="Fabrizio Borelli" userId="3910dcc7c51ad0ab" providerId="LiveId" clId="{1C9F5000-C77A-B641-9FEF-10EC44713ECF}" dt="2021-11-14T21:24:11.122" v="695" actId="2696"/>
        <pc:sldMkLst>
          <pc:docMk/>
          <pc:sldMk cId="1865610459" sldId="378"/>
        </pc:sldMkLst>
      </pc:sldChg>
      <pc:sldChg chg="del">
        <pc:chgData name="Fabrizio Borelli" userId="3910dcc7c51ad0ab" providerId="LiveId" clId="{1C9F5000-C77A-B641-9FEF-10EC44713ECF}" dt="2021-11-14T21:24:11.139" v="696" actId="2696"/>
        <pc:sldMkLst>
          <pc:docMk/>
          <pc:sldMk cId="1227772248" sldId="379"/>
        </pc:sldMkLst>
      </pc:sldChg>
      <pc:sldChg chg="del">
        <pc:chgData name="Fabrizio Borelli" userId="3910dcc7c51ad0ab" providerId="LiveId" clId="{1C9F5000-C77A-B641-9FEF-10EC44713ECF}" dt="2021-11-14T21:24:11.465" v="697" actId="2696"/>
        <pc:sldMkLst>
          <pc:docMk/>
          <pc:sldMk cId="3022316103" sldId="380"/>
        </pc:sldMkLst>
      </pc:sldChg>
      <pc:sldChg chg="del">
        <pc:chgData name="Fabrizio Borelli" userId="3910dcc7c51ad0ab" providerId="LiveId" clId="{1C9F5000-C77A-B641-9FEF-10EC44713ECF}" dt="2021-11-14T21:24:11.815" v="698" actId="2696"/>
        <pc:sldMkLst>
          <pc:docMk/>
          <pc:sldMk cId="47266376" sldId="381"/>
        </pc:sldMkLst>
      </pc:sldChg>
      <pc:sldChg chg="del">
        <pc:chgData name="Fabrizio Borelli" userId="3910dcc7c51ad0ab" providerId="LiveId" clId="{1C9F5000-C77A-B641-9FEF-10EC44713ECF}" dt="2021-11-14T21:24:12.461" v="699" actId="2696"/>
        <pc:sldMkLst>
          <pc:docMk/>
          <pc:sldMk cId="3173217289" sldId="382"/>
        </pc:sldMkLst>
      </pc:sldChg>
      <pc:sldChg chg="del">
        <pc:chgData name="Fabrizio Borelli" userId="3910dcc7c51ad0ab" providerId="LiveId" clId="{1C9F5000-C77A-B641-9FEF-10EC44713ECF}" dt="2021-11-14T21:24:13.357" v="700" actId="2696"/>
        <pc:sldMkLst>
          <pc:docMk/>
          <pc:sldMk cId="2590938606" sldId="383"/>
        </pc:sldMkLst>
      </pc:sldChg>
      <pc:sldChg chg="del">
        <pc:chgData name="Fabrizio Borelli" userId="3910dcc7c51ad0ab" providerId="LiveId" clId="{1C9F5000-C77A-B641-9FEF-10EC44713ECF}" dt="2021-11-14T21:24:15.453" v="701" actId="2696"/>
        <pc:sldMkLst>
          <pc:docMk/>
          <pc:sldMk cId="3757441926" sldId="384"/>
        </pc:sldMkLst>
      </pc:sldChg>
      <pc:sldChg chg="del">
        <pc:chgData name="Fabrizio Borelli" userId="3910dcc7c51ad0ab" providerId="LiveId" clId="{1C9F5000-C77A-B641-9FEF-10EC44713ECF}" dt="2021-11-14T21:24:16.226" v="702" actId="2696"/>
        <pc:sldMkLst>
          <pc:docMk/>
          <pc:sldMk cId="1971938669" sldId="386"/>
        </pc:sldMkLst>
      </pc:sldChg>
      <pc:sldChg chg="del">
        <pc:chgData name="Fabrizio Borelli" userId="3910dcc7c51ad0ab" providerId="LiveId" clId="{1C9F5000-C77A-B641-9FEF-10EC44713ECF}" dt="2021-11-14T21:24:16.921" v="703" actId="2696"/>
        <pc:sldMkLst>
          <pc:docMk/>
          <pc:sldMk cId="4167707339" sldId="387"/>
        </pc:sldMkLst>
      </pc:sldChg>
      <pc:sldChg chg="del">
        <pc:chgData name="Fabrizio Borelli" userId="3910dcc7c51ad0ab" providerId="LiveId" clId="{1C9F5000-C77A-B641-9FEF-10EC44713ECF}" dt="2021-11-14T21:24:17.520" v="704" actId="2696"/>
        <pc:sldMkLst>
          <pc:docMk/>
          <pc:sldMk cId="2540558636" sldId="388"/>
        </pc:sldMkLst>
      </pc:sldChg>
      <pc:sldChg chg="del">
        <pc:chgData name="Fabrizio Borelli" userId="3910dcc7c51ad0ab" providerId="LiveId" clId="{1C9F5000-C77A-B641-9FEF-10EC44713ECF}" dt="2021-11-14T21:24:17.988" v="705" actId="2696"/>
        <pc:sldMkLst>
          <pc:docMk/>
          <pc:sldMk cId="1234081472" sldId="389"/>
        </pc:sldMkLst>
      </pc:sldChg>
      <pc:sldChg chg="del">
        <pc:chgData name="Fabrizio Borelli" userId="3910dcc7c51ad0ab" providerId="LiveId" clId="{1C9F5000-C77A-B641-9FEF-10EC44713ECF}" dt="2021-11-14T21:24:18.521" v="706" actId="2696"/>
        <pc:sldMkLst>
          <pc:docMk/>
          <pc:sldMk cId="1432914028" sldId="390"/>
        </pc:sldMkLst>
      </pc:sldChg>
      <pc:sldChg chg="del">
        <pc:chgData name="Fabrizio Borelli" userId="3910dcc7c51ad0ab" providerId="LiveId" clId="{1C9F5000-C77A-B641-9FEF-10EC44713ECF}" dt="2021-11-14T21:24:19.341" v="707" actId="2696"/>
        <pc:sldMkLst>
          <pc:docMk/>
          <pc:sldMk cId="3440115067" sldId="391"/>
        </pc:sldMkLst>
      </pc:sldChg>
      <pc:sldChg chg="del">
        <pc:chgData name="Fabrizio Borelli" userId="3910dcc7c51ad0ab" providerId="LiveId" clId="{1C9F5000-C77A-B641-9FEF-10EC44713ECF}" dt="2021-11-14T21:24:19.795" v="708" actId="2696"/>
        <pc:sldMkLst>
          <pc:docMk/>
          <pc:sldMk cId="2891618436" sldId="392"/>
        </pc:sldMkLst>
      </pc:sldChg>
      <pc:sldChg chg="del">
        <pc:chgData name="Fabrizio Borelli" userId="3910dcc7c51ad0ab" providerId="LiveId" clId="{1C9F5000-C77A-B641-9FEF-10EC44713ECF}" dt="2021-11-14T21:24:20.265" v="709" actId="2696"/>
        <pc:sldMkLst>
          <pc:docMk/>
          <pc:sldMk cId="3549220475" sldId="393"/>
        </pc:sldMkLst>
      </pc:sldChg>
      <pc:sldChg chg="del">
        <pc:chgData name="Fabrizio Borelli" userId="3910dcc7c51ad0ab" providerId="LiveId" clId="{1C9F5000-C77A-B641-9FEF-10EC44713ECF}" dt="2021-11-14T21:24:24.347" v="716" actId="2696"/>
        <pc:sldMkLst>
          <pc:docMk/>
          <pc:sldMk cId="4286220308" sldId="394"/>
        </pc:sldMkLst>
      </pc:sldChg>
      <pc:sldChg chg="del">
        <pc:chgData name="Fabrizio Borelli" userId="3910dcc7c51ad0ab" providerId="LiveId" clId="{1C9F5000-C77A-B641-9FEF-10EC44713ECF}" dt="2021-11-14T21:24:24.800" v="717" actId="2696"/>
        <pc:sldMkLst>
          <pc:docMk/>
          <pc:sldMk cId="1181660572" sldId="395"/>
        </pc:sldMkLst>
      </pc:sldChg>
      <pc:sldChg chg="del">
        <pc:chgData name="Fabrizio Borelli" userId="3910dcc7c51ad0ab" providerId="LiveId" clId="{1C9F5000-C77A-B641-9FEF-10EC44713ECF}" dt="2021-11-14T21:24:25.265" v="718" actId="2696"/>
        <pc:sldMkLst>
          <pc:docMk/>
          <pc:sldMk cId="2708840078" sldId="396"/>
        </pc:sldMkLst>
      </pc:sldChg>
      <pc:sldChg chg="del">
        <pc:chgData name="Fabrizio Borelli" userId="3910dcc7c51ad0ab" providerId="LiveId" clId="{1C9F5000-C77A-B641-9FEF-10EC44713ECF}" dt="2021-11-14T21:24:25.783" v="719" actId="2696"/>
        <pc:sldMkLst>
          <pc:docMk/>
          <pc:sldMk cId="2492752785" sldId="397"/>
        </pc:sldMkLst>
      </pc:sldChg>
      <pc:sldChg chg="del">
        <pc:chgData name="Fabrizio Borelli" userId="3910dcc7c51ad0ab" providerId="LiveId" clId="{1C9F5000-C77A-B641-9FEF-10EC44713ECF}" dt="2021-11-14T21:24:26.436" v="720" actId="2696"/>
        <pc:sldMkLst>
          <pc:docMk/>
          <pc:sldMk cId="3207241110" sldId="398"/>
        </pc:sldMkLst>
      </pc:sldChg>
      <pc:sldChg chg="del">
        <pc:chgData name="Fabrizio Borelli" userId="3910dcc7c51ad0ab" providerId="LiveId" clId="{1C9F5000-C77A-B641-9FEF-10EC44713ECF}" dt="2021-11-14T21:24:26.856" v="721" actId="2696"/>
        <pc:sldMkLst>
          <pc:docMk/>
          <pc:sldMk cId="2571873109" sldId="399"/>
        </pc:sldMkLst>
      </pc:sldChg>
      <pc:sldChg chg="del">
        <pc:chgData name="Fabrizio Borelli" userId="3910dcc7c51ad0ab" providerId="LiveId" clId="{1C9F5000-C77A-B641-9FEF-10EC44713ECF}" dt="2021-11-14T21:24:27.264" v="722" actId="2696"/>
        <pc:sldMkLst>
          <pc:docMk/>
          <pc:sldMk cId="4189173748" sldId="400"/>
        </pc:sldMkLst>
      </pc:sldChg>
      <pc:sldChg chg="del">
        <pc:chgData name="Fabrizio Borelli" userId="3910dcc7c51ad0ab" providerId="LiveId" clId="{1C9F5000-C77A-B641-9FEF-10EC44713ECF}" dt="2021-11-14T21:24:27.826" v="723" actId="2696"/>
        <pc:sldMkLst>
          <pc:docMk/>
          <pc:sldMk cId="158053722" sldId="401"/>
        </pc:sldMkLst>
      </pc:sldChg>
      <pc:sldChg chg="del">
        <pc:chgData name="Fabrizio Borelli" userId="3910dcc7c51ad0ab" providerId="LiveId" clId="{1C9F5000-C77A-B641-9FEF-10EC44713ECF}" dt="2021-11-14T21:24:29.142" v="724" actId="2696"/>
        <pc:sldMkLst>
          <pc:docMk/>
          <pc:sldMk cId="3355165275" sldId="402"/>
        </pc:sldMkLst>
      </pc:sldChg>
      <pc:sldChg chg="delSp modSp mod">
        <pc:chgData name="Fabrizio Borelli" userId="3910dcc7c51ad0ab" providerId="LiveId" clId="{1C9F5000-C77A-B641-9FEF-10EC44713ECF}" dt="2021-11-14T18:46:13.477" v="155" actId="14100"/>
        <pc:sldMkLst>
          <pc:docMk/>
          <pc:sldMk cId="2981660914" sldId="403"/>
        </pc:sldMkLst>
        <pc:spChg chg="mod">
          <ac:chgData name="Fabrizio Borelli" userId="3910dcc7c51ad0ab" providerId="LiveId" clId="{1C9F5000-C77A-B641-9FEF-10EC44713ECF}" dt="2021-11-14T18:46:13.477" v="155" actId="14100"/>
          <ac:spMkLst>
            <pc:docMk/>
            <pc:sldMk cId="2981660914" sldId="403"/>
            <ac:spMk id="8" creationId="{1DFD9497-25C0-4D7E-B9DB-D5BC502A3B54}"/>
          </ac:spMkLst>
        </pc:spChg>
        <pc:picChg chg="del">
          <ac:chgData name="Fabrizio Borelli" userId="3910dcc7c51ad0ab" providerId="LiveId" clId="{1C9F5000-C77A-B641-9FEF-10EC44713ECF}" dt="2021-11-14T18:40:03.604" v="135" actId="478"/>
          <ac:picMkLst>
            <pc:docMk/>
            <pc:sldMk cId="2981660914" sldId="403"/>
            <ac:picMk id="5" creationId="{F1A4493C-C79D-40CD-8370-8A025FA7ECDE}"/>
          </ac:picMkLst>
        </pc:picChg>
      </pc:sldChg>
      <pc:sldChg chg="addSp delSp modSp mod">
        <pc:chgData name="Fabrizio Borelli" userId="3910dcc7c51ad0ab" providerId="LiveId" clId="{1C9F5000-C77A-B641-9FEF-10EC44713ECF}" dt="2021-11-14T18:54:08.357" v="208" actId="1076"/>
        <pc:sldMkLst>
          <pc:docMk/>
          <pc:sldMk cId="449148437" sldId="404"/>
        </pc:sldMkLst>
        <pc:spChg chg="mod">
          <ac:chgData name="Fabrizio Borelli" userId="3910dcc7c51ad0ab" providerId="LiveId" clId="{1C9F5000-C77A-B641-9FEF-10EC44713ECF}" dt="2021-11-14T18:53:34.598" v="205" actId="12"/>
          <ac:spMkLst>
            <pc:docMk/>
            <pc:sldMk cId="449148437" sldId="404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18:49:09.286" v="186" actId="20577"/>
          <ac:spMkLst>
            <pc:docMk/>
            <pc:sldMk cId="449148437" sldId="404"/>
            <ac:spMk id="8" creationId="{1DFD9497-25C0-4D7E-B9DB-D5BC502A3B54}"/>
          </ac:spMkLst>
        </pc:spChg>
        <pc:spChg chg="del mod">
          <ac:chgData name="Fabrizio Borelli" userId="3910dcc7c51ad0ab" providerId="LiveId" clId="{1C9F5000-C77A-B641-9FEF-10EC44713ECF}" dt="2021-11-14T18:53:09.273" v="200"/>
          <ac:spMkLst>
            <pc:docMk/>
            <pc:sldMk cId="449148437" sldId="404"/>
            <ac:spMk id="9" creationId="{F8A0EA1E-F4B9-4DB3-8E69-5DF0B1A7499B}"/>
          </ac:spMkLst>
        </pc:spChg>
        <pc:picChg chg="add mod">
          <ac:chgData name="Fabrizio Borelli" userId="3910dcc7c51ad0ab" providerId="LiveId" clId="{1C9F5000-C77A-B641-9FEF-10EC44713ECF}" dt="2021-11-14T18:54:08.357" v="208" actId="1076"/>
          <ac:picMkLst>
            <pc:docMk/>
            <pc:sldMk cId="449148437" sldId="404"/>
            <ac:picMk id="2" creationId="{2628F7AD-61C4-5D46-8019-D506EF63CA45}"/>
          </ac:picMkLst>
        </pc:picChg>
        <pc:picChg chg="del">
          <ac:chgData name="Fabrizio Borelli" userId="3910dcc7c51ad0ab" providerId="LiveId" clId="{1C9F5000-C77A-B641-9FEF-10EC44713ECF}" dt="2021-11-14T18:53:08.756" v="198" actId="478"/>
          <ac:picMkLst>
            <pc:docMk/>
            <pc:sldMk cId="449148437" sldId="404"/>
            <ac:picMk id="4" creationId="{5BBFD769-913C-49AE-8D98-1187EDD03480}"/>
          </ac:picMkLst>
        </pc:picChg>
      </pc:sldChg>
      <pc:sldChg chg="addSp delSp modSp mod">
        <pc:chgData name="Fabrizio Borelli" userId="3910dcc7c51ad0ab" providerId="LiveId" clId="{1C9F5000-C77A-B641-9FEF-10EC44713ECF}" dt="2021-11-14T19:06:51.027" v="239" actId="1076"/>
        <pc:sldMkLst>
          <pc:docMk/>
          <pc:sldMk cId="3454389481" sldId="405"/>
        </pc:sldMkLst>
        <pc:spChg chg="mod">
          <ac:chgData name="Fabrizio Borelli" userId="3910dcc7c51ad0ab" providerId="LiveId" clId="{1C9F5000-C77A-B641-9FEF-10EC44713ECF}" dt="2021-11-14T19:06:35.078" v="237" actId="12"/>
          <ac:spMkLst>
            <pc:docMk/>
            <pc:sldMk cId="3454389481" sldId="405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19:04:24.310" v="212" actId="20577"/>
          <ac:spMkLst>
            <pc:docMk/>
            <pc:sldMk cId="3454389481" sldId="405"/>
            <ac:spMk id="9" creationId="{82C163F7-7BCB-4F98-99E9-C94182D46ACF}"/>
          </ac:spMkLst>
        </pc:spChg>
        <pc:picChg chg="add mod">
          <ac:chgData name="Fabrizio Borelli" userId="3910dcc7c51ad0ab" providerId="LiveId" clId="{1C9F5000-C77A-B641-9FEF-10EC44713ECF}" dt="2021-11-14T19:06:51.027" v="239" actId="1076"/>
          <ac:picMkLst>
            <pc:docMk/>
            <pc:sldMk cId="3454389481" sldId="405"/>
            <ac:picMk id="2" creationId="{3E3E54D8-6946-3F4B-8CD1-247C49B63679}"/>
          </ac:picMkLst>
        </pc:picChg>
        <pc:picChg chg="del">
          <ac:chgData name="Fabrizio Borelli" userId="3910dcc7c51ad0ab" providerId="LiveId" clId="{1C9F5000-C77A-B641-9FEF-10EC44713ECF}" dt="2021-11-14T19:06:04.547" v="216" actId="478"/>
          <ac:picMkLst>
            <pc:docMk/>
            <pc:sldMk cId="3454389481" sldId="405"/>
            <ac:picMk id="5" creationId="{084B02D3-63B9-4A5B-834D-E75CFB5EC89B}"/>
          </ac:picMkLst>
        </pc:picChg>
      </pc:sldChg>
      <pc:sldChg chg="addSp delSp modSp mod">
        <pc:chgData name="Fabrizio Borelli" userId="3910dcc7c51ad0ab" providerId="LiveId" clId="{1C9F5000-C77A-B641-9FEF-10EC44713ECF}" dt="2021-11-14T21:19:12.959" v="646" actId="1076"/>
        <pc:sldMkLst>
          <pc:docMk/>
          <pc:sldMk cId="2995287985" sldId="406"/>
        </pc:sldMkLst>
        <pc:spChg chg="mod">
          <ac:chgData name="Fabrizio Borelli" userId="3910dcc7c51ad0ab" providerId="LiveId" clId="{1C9F5000-C77A-B641-9FEF-10EC44713ECF}" dt="2021-11-14T21:18:45.758" v="642" actId="20577"/>
          <ac:spMkLst>
            <pc:docMk/>
            <pc:sldMk cId="2995287985" sldId="406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1:18:07.256" v="630" actId="20577"/>
          <ac:spMkLst>
            <pc:docMk/>
            <pc:sldMk cId="2995287985" sldId="406"/>
            <ac:spMk id="9" creationId="{6833D90F-176B-41CC-92D8-381ACB6D9DF8}"/>
          </ac:spMkLst>
        </pc:spChg>
        <pc:picChg chg="add mod">
          <ac:chgData name="Fabrizio Borelli" userId="3910dcc7c51ad0ab" providerId="LiveId" clId="{1C9F5000-C77A-B641-9FEF-10EC44713ECF}" dt="2021-11-14T21:19:12.959" v="646" actId="1076"/>
          <ac:picMkLst>
            <pc:docMk/>
            <pc:sldMk cId="2995287985" sldId="406"/>
            <ac:picMk id="2" creationId="{5B2DF154-CFC2-BD42-9F17-786A80254692}"/>
          </ac:picMkLst>
        </pc:picChg>
        <pc:picChg chg="del">
          <ac:chgData name="Fabrizio Borelli" userId="3910dcc7c51ad0ab" providerId="LiveId" clId="{1C9F5000-C77A-B641-9FEF-10EC44713ECF}" dt="2021-11-14T21:18:49.308" v="643" actId="478"/>
          <ac:picMkLst>
            <pc:docMk/>
            <pc:sldMk cId="2995287985" sldId="406"/>
            <ac:picMk id="4" creationId="{66605EA0-94B8-44A0-B04D-E89B9FC6B94D}"/>
          </ac:picMkLst>
        </pc:picChg>
      </pc:sldChg>
      <pc:sldChg chg="del">
        <pc:chgData name="Fabrizio Borelli" userId="3910dcc7c51ad0ab" providerId="LiveId" clId="{1C9F5000-C77A-B641-9FEF-10EC44713ECF}" dt="2021-11-14T21:24:02.883" v="672" actId="2696"/>
        <pc:sldMkLst>
          <pc:docMk/>
          <pc:sldMk cId="970148504" sldId="407"/>
        </pc:sldMkLst>
      </pc:sldChg>
      <pc:sldChg chg="del">
        <pc:chgData name="Fabrizio Borelli" userId="3910dcc7c51ad0ab" providerId="LiveId" clId="{1C9F5000-C77A-B641-9FEF-10EC44713ECF}" dt="2021-11-14T21:24:03.477" v="673" actId="2696"/>
        <pc:sldMkLst>
          <pc:docMk/>
          <pc:sldMk cId="2002644238" sldId="408"/>
        </pc:sldMkLst>
      </pc:sldChg>
      <pc:sldChg chg="del">
        <pc:chgData name="Fabrizio Borelli" userId="3910dcc7c51ad0ab" providerId="LiveId" clId="{1C9F5000-C77A-B641-9FEF-10EC44713ECF}" dt="2021-11-14T21:24:20.800" v="710" actId="2696"/>
        <pc:sldMkLst>
          <pc:docMk/>
          <pc:sldMk cId="4220870639" sldId="414"/>
        </pc:sldMkLst>
      </pc:sldChg>
      <pc:sldChg chg="del">
        <pc:chgData name="Fabrizio Borelli" userId="3910dcc7c51ad0ab" providerId="LiveId" clId="{1C9F5000-C77A-B641-9FEF-10EC44713ECF}" dt="2021-11-14T21:24:21.835" v="711" actId="2696"/>
        <pc:sldMkLst>
          <pc:docMk/>
          <pc:sldMk cId="1144754079" sldId="415"/>
        </pc:sldMkLst>
      </pc:sldChg>
      <pc:sldChg chg="del">
        <pc:chgData name="Fabrizio Borelli" userId="3910dcc7c51ad0ab" providerId="LiveId" clId="{1C9F5000-C77A-B641-9FEF-10EC44713ECF}" dt="2021-11-14T21:24:22.386" v="712" actId="2696"/>
        <pc:sldMkLst>
          <pc:docMk/>
          <pc:sldMk cId="4277900519" sldId="416"/>
        </pc:sldMkLst>
      </pc:sldChg>
      <pc:sldChg chg="del">
        <pc:chgData name="Fabrizio Borelli" userId="3910dcc7c51ad0ab" providerId="LiveId" clId="{1C9F5000-C77A-B641-9FEF-10EC44713ECF}" dt="2021-11-14T21:24:22.943" v="713" actId="2696"/>
        <pc:sldMkLst>
          <pc:docMk/>
          <pc:sldMk cId="2674697120" sldId="417"/>
        </pc:sldMkLst>
      </pc:sldChg>
      <pc:sldChg chg="del">
        <pc:chgData name="Fabrizio Borelli" userId="3910dcc7c51ad0ab" providerId="LiveId" clId="{1C9F5000-C77A-B641-9FEF-10EC44713ECF}" dt="2021-11-14T21:24:23.378" v="714" actId="2696"/>
        <pc:sldMkLst>
          <pc:docMk/>
          <pc:sldMk cId="3862265261" sldId="418"/>
        </pc:sldMkLst>
      </pc:sldChg>
      <pc:sldChg chg="del">
        <pc:chgData name="Fabrizio Borelli" userId="3910dcc7c51ad0ab" providerId="LiveId" clId="{1C9F5000-C77A-B641-9FEF-10EC44713ECF}" dt="2021-11-14T21:24:23.827" v="715" actId="2696"/>
        <pc:sldMkLst>
          <pc:docMk/>
          <pc:sldMk cId="2959401901" sldId="419"/>
        </pc:sldMkLst>
      </pc:sldChg>
      <pc:sldChg chg="del">
        <pc:chgData name="Fabrizio Borelli" userId="3910dcc7c51ad0ab" providerId="LiveId" clId="{1C9F5000-C77A-B641-9FEF-10EC44713ECF}" dt="2021-11-14T21:24:30.966" v="725" actId="2696"/>
        <pc:sldMkLst>
          <pc:docMk/>
          <pc:sldMk cId="1890180305" sldId="420"/>
        </pc:sldMkLst>
      </pc:sldChg>
      <pc:sldChg chg="addSp delSp modSp add mod">
        <pc:chgData name="Fabrizio Borelli" userId="3910dcc7c51ad0ab" providerId="LiveId" clId="{1C9F5000-C77A-B641-9FEF-10EC44713ECF}" dt="2021-11-14T19:55:54.135" v="342" actId="1076"/>
        <pc:sldMkLst>
          <pc:docMk/>
          <pc:sldMk cId="1663300226" sldId="421"/>
        </pc:sldMkLst>
        <pc:spChg chg="mod">
          <ac:chgData name="Fabrizio Borelli" userId="3910dcc7c51ad0ab" providerId="LiveId" clId="{1C9F5000-C77A-B641-9FEF-10EC44713ECF}" dt="2021-11-14T19:55:33.157" v="339" actId="20577"/>
          <ac:spMkLst>
            <pc:docMk/>
            <pc:sldMk cId="1663300226" sldId="421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19:23:52.350" v="262" actId="20577"/>
          <ac:spMkLst>
            <pc:docMk/>
            <pc:sldMk cId="1663300226" sldId="421"/>
            <ac:spMk id="9" creationId="{82C163F7-7BCB-4F98-99E9-C94182D46ACF}"/>
          </ac:spMkLst>
        </pc:spChg>
        <pc:picChg chg="del mod">
          <ac:chgData name="Fabrizio Borelli" userId="3910dcc7c51ad0ab" providerId="LiveId" clId="{1C9F5000-C77A-B641-9FEF-10EC44713ECF}" dt="2021-11-14T19:55:38.975" v="340" actId="478"/>
          <ac:picMkLst>
            <pc:docMk/>
            <pc:sldMk cId="1663300226" sldId="421"/>
            <ac:picMk id="2" creationId="{3E3E54D8-6946-3F4B-8CD1-247C49B63679}"/>
          </ac:picMkLst>
        </pc:picChg>
        <pc:picChg chg="add mod">
          <ac:chgData name="Fabrizio Borelli" userId="3910dcc7c51ad0ab" providerId="LiveId" clId="{1C9F5000-C77A-B641-9FEF-10EC44713ECF}" dt="2021-11-14T19:55:54.135" v="342" actId="1076"/>
          <ac:picMkLst>
            <pc:docMk/>
            <pc:sldMk cId="1663300226" sldId="421"/>
            <ac:picMk id="3" creationId="{3C42271B-20D7-9847-9EE6-5E1D31677C09}"/>
          </ac:picMkLst>
        </pc:picChg>
      </pc:sldChg>
      <pc:sldChg chg="addSp delSp modSp add mod">
        <pc:chgData name="Fabrizio Borelli" userId="3910dcc7c51ad0ab" providerId="LiveId" clId="{1C9F5000-C77A-B641-9FEF-10EC44713ECF}" dt="2021-11-14T20:03:56.330" v="396" actId="478"/>
        <pc:sldMkLst>
          <pc:docMk/>
          <pc:sldMk cId="1257411152" sldId="422"/>
        </pc:sldMkLst>
        <pc:spChg chg="add del mod">
          <ac:chgData name="Fabrizio Borelli" userId="3910dcc7c51ad0ab" providerId="LiveId" clId="{1C9F5000-C77A-B641-9FEF-10EC44713ECF}" dt="2021-11-14T20:03:56.330" v="396" actId="478"/>
          <ac:spMkLst>
            <pc:docMk/>
            <pc:sldMk cId="1257411152" sldId="422"/>
            <ac:spMk id="2" creationId="{061D3322-1872-4846-885A-FE491A44FFA1}"/>
          </ac:spMkLst>
        </pc:spChg>
        <pc:spChg chg="mod">
          <ac:chgData name="Fabrizio Borelli" userId="3910dcc7c51ad0ab" providerId="LiveId" clId="{1C9F5000-C77A-B641-9FEF-10EC44713ECF}" dt="2021-11-14T20:00:34.096" v="394" actId="255"/>
          <ac:spMkLst>
            <pc:docMk/>
            <pc:sldMk cId="1257411152" sldId="422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19:59:42.117" v="377" actId="20577"/>
          <ac:spMkLst>
            <pc:docMk/>
            <pc:sldMk cId="1257411152" sldId="422"/>
            <ac:spMk id="9" creationId="{82C163F7-7BCB-4F98-99E9-C94182D46ACF}"/>
          </ac:spMkLst>
        </pc:spChg>
        <pc:picChg chg="del">
          <ac:chgData name="Fabrizio Borelli" userId="3910dcc7c51ad0ab" providerId="LiveId" clId="{1C9F5000-C77A-B641-9FEF-10EC44713ECF}" dt="2021-11-14T20:00:28.931" v="393" actId="478"/>
          <ac:picMkLst>
            <pc:docMk/>
            <pc:sldMk cId="1257411152" sldId="422"/>
            <ac:picMk id="3" creationId="{3C42271B-20D7-9847-9EE6-5E1D31677C09}"/>
          </ac:picMkLst>
        </pc:picChg>
      </pc:sldChg>
      <pc:sldChg chg="addSp modSp add mod">
        <pc:chgData name="Fabrizio Borelli" userId="3910dcc7c51ad0ab" providerId="LiveId" clId="{1C9F5000-C77A-B641-9FEF-10EC44713ECF}" dt="2021-11-14T20:04:59.011" v="435" actId="1076"/>
        <pc:sldMkLst>
          <pc:docMk/>
          <pc:sldMk cId="3659731931" sldId="423"/>
        </pc:sldMkLst>
        <pc:spChg chg="mod">
          <ac:chgData name="Fabrizio Borelli" userId="3910dcc7c51ad0ab" providerId="LiveId" clId="{1C9F5000-C77A-B641-9FEF-10EC44713ECF}" dt="2021-11-14T20:04:40.642" v="433" actId="113"/>
          <ac:spMkLst>
            <pc:docMk/>
            <pc:sldMk cId="3659731931" sldId="423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0:04:16.645" v="427" actId="20577"/>
          <ac:spMkLst>
            <pc:docMk/>
            <pc:sldMk cId="3659731931" sldId="423"/>
            <ac:spMk id="9" creationId="{82C163F7-7BCB-4F98-99E9-C94182D46ACF}"/>
          </ac:spMkLst>
        </pc:spChg>
        <pc:picChg chg="add mod">
          <ac:chgData name="Fabrizio Borelli" userId="3910dcc7c51ad0ab" providerId="LiveId" clId="{1C9F5000-C77A-B641-9FEF-10EC44713ECF}" dt="2021-11-14T20:04:59.011" v="435" actId="1076"/>
          <ac:picMkLst>
            <pc:docMk/>
            <pc:sldMk cId="3659731931" sldId="423"/>
            <ac:picMk id="2" creationId="{F50474DD-316F-5A44-80C4-434CD1D8F8C6}"/>
          </ac:picMkLst>
        </pc:picChg>
      </pc:sldChg>
      <pc:sldChg chg="addSp delSp modSp add mod">
        <pc:chgData name="Fabrizio Borelli" userId="3910dcc7c51ad0ab" providerId="LiveId" clId="{1C9F5000-C77A-B641-9FEF-10EC44713ECF}" dt="2021-11-14T20:06:15.163" v="447"/>
        <pc:sldMkLst>
          <pc:docMk/>
          <pc:sldMk cId="3132797428" sldId="424"/>
        </pc:sldMkLst>
        <pc:spChg chg="mod">
          <ac:chgData name="Fabrizio Borelli" userId="3910dcc7c51ad0ab" providerId="LiveId" clId="{1C9F5000-C77A-B641-9FEF-10EC44713ECF}" dt="2021-11-14T20:05:34.504" v="442" actId="113"/>
          <ac:spMkLst>
            <pc:docMk/>
            <pc:sldMk cId="3132797428" sldId="424"/>
            <ac:spMk id="6" creationId="{71986986-7805-48C5-BD0F-2B1F896C19EE}"/>
          </ac:spMkLst>
        </pc:spChg>
        <pc:picChg chg="del">
          <ac:chgData name="Fabrizio Borelli" userId="3910dcc7c51ad0ab" providerId="LiveId" clId="{1C9F5000-C77A-B641-9FEF-10EC44713ECF}" dt="2021-11-14T20:05:49.337" v="443" actId="478"/>
          <ac:picMkLst>
            <pc:docMk/>
            <pc:sldMk cId="3132797428" sldId="424"/>
            <ac:picMk id="2" creationId="{F50474DD-316F-5A44-80C4-434CD1D8F8C6}"/>
          </ac:picMkLst>
        </pc:picChg>
        <pc:picChg chg="add mod">
          <ac:chgData name="Fabrizio Borelli" userId="3910dcc7c51ad0ab" providerId="LiveId" clId="{1C9F5000-C77A-B641-9FEF-10EC44713ECF}" dt="2021-11-14T20:05:52.254" v="445" actId="1076"/>
          <ac:picMkLst>
            <pc:docMk/>
            <pc:sldMk cId="3132797428" sldId="424"/>
            <ac:picMk id="3" creationId="{7AD62B48-6F5A-0A48-BB0E-00151E540773}"/>
          </ac:picMkLst>
        </pc:picChg>
        <pc:picChg chg="add del">
          <ac:chgData name="Fabrizio Borelli" userId="3910dcc7c51ad0ab" providerId="LiveId" clId="{1C9F5000-C77A-B641-9FEF-10EC44713ECF}" dt="2021-11-14T20:06:15.163" v="447"/>
          <ac:picMkLst>
            <pc:docMk/>
            <pc:sldMk cId="3132797428" sldId="424"/>
            <ac:picMk id="4" creationId="{467175DD-3FB7-5443-AAFD-F0CE25878E3B}"/>
          </ac:picMkLst>
        </pc:picChg>
      </pc:sldChg>
      <pc:sldChg chg="addSp delSp modSp add mod">
        <pc:chgData name="Fabrizio Borelli" userId="3910dcc7c51ad0ab" providerId="LiveId" clId="{1C9F5000-C77A-B641-9FEF-10EC44713ECF}" dt="2021-11-14T20:09:42.407" v="517" actId="113"/>
        <pc:sldMkLst>
          <pc:docMk/>
          <pc:sldMk cId="1115971387" sldId="425"/>
        </pc:sldMkLst>
        <pc:spChg chg="mod">
          <ac:chgData name="Fabrizio Borelli" userId="3910dcc7c51ad0ab" providerId="LiveId" clId="{1C9F5000-C77A-B641-9FEF-10EC44713ECF}" dt="2021-11-14T20:09:42.407" v="517" actId="113"/>
          <ac:spMkLst>
            <pc:docMk/>
            <pc:sldMk cId="1115971387" sldId="425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0:06:33.917" v="449"/>
          <ac:spMkLst>
            <pc:docMk/>
            <pc:sldMk cId="1115971387" sldId="425"/>
            <ac:spMk id="9" creationId="{82C163F7-7BCB-4F98-99E9-C94182D46ACF}"/>
          </ac:spMkLst>
        </pc:spChg>
        <pc:picChg chg="add mod">
          <ac:chgData name="Fabrizio Borelli" userId="3910dcc7c51ad0ab" providerId="LiveId" clId="{1C9F5000-C77A-B641-9FEF-10EC44713ECF}" dt="2021-11-14T20:09:08.544" v="512" actId="1076"/>
          <ac:picMkLst>
            <pc:docMk/>
            <pc:sldMk cId="1115971387" sldId="425"/>
            <ac:picMk id="2" creationId="{2F6741A4-3A15-4F41-BE5C-18398ACA9A4B}"/>
          </ac:picMkLst>
        </pc:picChg>
        <pc:picChg chg="add del">
          <ac:chgData name="Fabrizio Borelli" userId="3910dcc7c51ad0ab" providerId="LiveId" clId="{1C9F5000-C77A-B641-9FEF-10EC44713ECF}" dt="2021-11-14T20:07:44.784" v="469" actId="478"/>
          <ac:picMkLst>
            <pc:docMk/>
            <pc:sldMk cId="1115971387" sldId="425"/>
            <ac:picMk id="3" creationId="{7AD62B48-6F5A-0A48-BB0E-00151E540773}"/>
          </ac:picMkLst>
        </pc:picChg>
      </pc:sldChg>
      <pc:sldChg chg="addSp delSp modSp add mod">
        <pc:chgData name="Fabrizio Borelli" userId="3910dcc7c51ad0ab" providerId="LiveId" clId="{1C9F5000-C77A-B641-9FEF-10EC44713ECF}" dt="2021-11-14T20:17:38.669" v="563"/>
        <pc:sldMkLst>
          <pc:docMk/>
          <pc:sldMk cId="3514179228" sldId="426"/>
        </pc:sldMkLst>
        <pc:spChg chg="mod">
          <ac:chgData name="Fabrizio Borelli" userId="3910dcc7c51ad0ab" providerId="LiveId" clId="{1C9F5000-C77A-B641-9FEF-10EC44713ECF}" dt="2021-11-14T20:14:05.279" v="556" actId="20577"/>
          <ac:spMkLst>
            <pc:docMk/>
            <pc:sldMk cId="3514179228" sldId="426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0:11:06.057" v="519"/>
          <ac:spMkLst>
            <pc:docMk/>
            <pc:sldMk cId="3514179228" sldId="426"/>
            <ac:spMk id="9" creationId="{82C163F7-7BCB-4F98-99E9-C94182D46ACF}"/>
          </ac:spMkLst>
        </pc:spChg>
        <pc:picChg chg="del mod">
          <ac:chgData name="Fabrizio Borelli" userId="3910dcc7c51ad0ab" providerId="LiveId" clId="{1C9F5000-C77A-B641-9FEF-10EC44713ECF}" dt="2021-11-14T20:13:00.560" v="528" actId="478"/>
          <ac:picMkLst>
            <pc:docMk/>
            <pc:sldMk cId="3514179228" sldId="426"/>
            <ac:picMk id="2" creationId="{2F6741A4-3A15-4F41-BE5C-18398ACA9A4B}"/>
          </ac:picMkLst>
        </pc:picChg>
        <pc:picChg chg="add mod">
          <ac:chgData name="Fabrizio Borelli" userId="3910dcc7c51ad0ab" providerId="LiveId" clId="{1C9F5000-C77A-B641-9FEF-10EC44713ECF}" dt="2021-11-14T20:14:40.013" v="561" actId="1076"/>
          <ac:picMkLst>
            <pc:docMk/>
            <pc:sldMk cId="3514179228" sldId="426"/>
            <ac:picMk id="3" creationId="{CA33173F-E9A3-6946-89FB-018BE9B6CEA4}"/>
          </ac:picMkLst>
        </pc:picChg>
        <pc:picChg chg="add del">
          <ac:chgData name="Fabrizio Borelli" userId="3910dcc7c51ad0ab" providerId="LiveId" clId="{1C9F5000-C77A-B641-9FEF-10EC44713ECF}" dt="2021-11-14T20:17:38.669" v="563"/>
          <ac:picMkLst>
            <pc:docMk/>
            <pc:sldMk cId="3514179228" sldId="426"/>
            <ac:picMk id="4" creationId="{0545979A-99FB-144F-AD6C-D88854EC100C}"/>
          </ac:picMkLst>
        </pc:picChg>
      </pc:sldChg>
      <pc:sldChg chg="addSp delSp modSp add mod">
        <pc:chgData name="Fabrizio Borelli" userId="3910dcc7c51ad0ab" providerId="LiveId" clId="{1C9F5000-C77A-B641-9FEF-10EC44713ECF}" dt="2021-11-14T20:20:07.876" v="610" actId="20577"/>
        <pc:sldMkLst>
          <pc:docMk/>
          <pc:sldMk cId="1778620831" sldId="427"/>
        </pc:sldMkLst>
        <pc:spChg chg="mod">
          <ac:chgData name="Fabrizio Borelli" userId="3910dcc7c51ad0ab" providerId="LiveId" clId="{1C9F5000-C77A-B641-9FEF-10EC44713ECF}" dt="2021-11-14T20:18:18.818" v="596" actId="20577"/>
          <ac:spMkLst>
            <pc:docMk/>
            <pc:sldMk cId="1778620831" sldId="427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0:20:07.876" v="610" actId="20577"/>
          <ac:spMkLst>
            <pc:docMk/>
            <pc:sldMk cId="1778620831" sldId="427"/>
            <ac:spMk id="9" creationId="{82C163F7-7BCB-4F98-99E9-C94182D46ACF}"/>
          </ac:spMkLst>
        </pc:spChg>
        <pc:picChg chg="add mod">
          <ac:chgData name="Fabrizio Borelli" userId="3910dcc7c51ad0ab" providerId="LiveId" clId="{1C9F5000-C77A-B641-9FEF-10EC44713ECF}" dt="2021-11-14T20:18:37.737" v="599" actId="1076"/>
          <ac:picMkLst>
            <pc:docMk/>
            <pc:sldMk cId="1778620831" sldId="427"/>
            <ac:picMk id="2" creationId="{415EBA9B-5A8F-C84C-82CE-8F7C45B0FB08}"/>
          </ac:picMkLst>
        </pc:picChg>
        <pc:picChg chg="del">
          <ac:chgData name="Fabrizio Borelli" userId="3910dcc7c51ad0ab" providerId="LiveId" clId="{1C9F5000-C77A-B641-9FEF-10EC44713ECF}" dt="2021-11-14T20:18:23.189" v="597" actId="478"/>
          <ac:picMkLst>
            <pc:docMk/>
            <pc:sldMk cId="1778620831" sldId="427"/>
            <ac:picMk id="3" creationId="{CA33173F-E9A3-6946-89FB-018BE9B6CEA4}"/>
          </ac:picMkLst>
        </pc:picChg>
      </pc:sldChg>
      <pc:sldChg chg="addSp delSp modSp add mod">
        <pc:chgData name="Fabrizio Borelli" userId="3910dcc7c51ad0ab" providerId="LiveId" clId="{1C9F5000-C77A-B641-9FEF-10EC44713ECF}" dt="2021-11-14T20:20:03.100" v="607" actId="20577"/>
        <pc:sldMkLst>
          <pc:docMk/>
          <pc:sldMk cId="1900906557" sldId="428"/>
        </pc:sldMkLst>
        <pc:spChg chg="mod">
          <ac:chgData name="Fabrizio Borelli" userId="3910dcc7c51ad0ab" providerId="LiveId" clId="{1C9F5000-C77A-B641-9FEF-10EC44713ECF}" dt="2021-11-14T20:20:03.100" v="607" actId="20577"/>
          <ac:spMkLst>
            <pc:docMk/>
            <pc:sldMk cId="1900906557" sldId="428"/>
            <ac:spMk id="9" creationId="{82C163F7-7BCB-4F98-99E9-C94182D46ACF}"/>
          </ac:spMkLst>
        </pc:spChg>
        <pc:picChg chg="del">
          <ac:chgData name="Fabrizio Borelli" userId="3910dcc7c51ad0ab" providerId="LiveId" clId="{1C9F5000-C77A-B641-9FEF-10EC44713ECF}" dt="2021-11-14T20:19:35.055" v="601" actId="478"/>
          <ac:picMkLst>
            <pc:docMk/>
            <pc:sldMk cId="1900906557" sldId="428"/>
            <ac:picMk id="2" creationId="{415EBA9B-5A8F-C84C-82CE-8F7C45B0FB08}"/>
          </ac:picMkLst>
        </pc:picChg>
        <pc:picChg chg="add mod">
          <ac:chgData name="Fabrizio Borelli" userId="3910dcc7c51ad0ab" providerId="LiveId" clId="{1C9F5000-C77A-B641-9FEF-10EC44713ECF}" dt="2021-11-14T20:19:54.552" v="604" actId="1076"/>
          <ac:picMkLst>
            <pc:docMk/>
            <pc:sldMk cId="1900906557" sldId="428"/>
            <ac:picMk id="3" creationId="{F227FD70-5F5A-4942-868B-8F71BABFBFB8}"/>
          </ac:picMkLst>
        </pc:picChg>
      </pc:sldChg>
      <pc:sldChg chg="addSp delSp modSp add mod">
        <pc:chgData name="Fabrizio Borelli" userId="3910dcc7c51ad0ab" providerId="LiveId" clId="{1C9F5000-C77A-B641-9FEF-10EC44713ECF}" dt="2021-11-26T14:23:55.928" v="893" actId="20577"/>
        <pc:sldMkLst>
          <pc:docMk/>
          <pc:sldMk cId="3391837239" sldId="429"/>
        </pc:sldMkLst>
        <pc:spChg chg="mod">
          <ac:chgData name="Fabrizio Borelli" userId="3910dcc7c51ad0ab" providerId="LiveId" clId="{1C9F5000-C77A-B641-9FEF-10EC44713ECF}" dt="2021-11-26T14:23:55.928" v="893" actId="20577"/>
          <ac:spMkLst>
            <pc:docMk/>
            <pc:sldMk cId="3391837239" sldId="429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1:19:52.065" v="654" actId="20577"/>
          <ac:spMkLst>
            <pc:docMk/>
            <pc:sldMk cId="3391837239" sldId="429"/>
            <ac:spMk id="9" creationId="{6833D90F-176B-41CC-92D8-381ACB6D9DF8}"/>
          </ac:spMkLst>
        </pc:spChg>
        <pc:picChg chg="del">
          <ac:chgData name="Fabrizio Borelli" userId="3910dcc7c51ad0ab" providerId="LiveId" clId="{1C9F5000-C77A-B641-9FEF-10EC44713ECF}" dt="2021-11-14T21:20:34.906" v="664" actId="478"/>
          <ac:picMkLst>
            <pc:docMk/>
            <pc:sldMk cId="3391837239" sldId="429"/>
            <ac:picMk id="2" creationId="{5B2DF154-CFC2-BD42-9F17-786A80254692}"/>
          </ac:picMkLst>
        </pc:picChg>
        <pc:picChg chg="add mod">
          <ac:chgData name="Fabrizio Borelli" userId="3910dcc7c51ad0ab" providerId="LiveId" clId="{1C9F5000-C77A-B641-9FEF-10EC44713ECF}" dt="2021-11-14T21:21:02.752" v="670" actId="14100"/>
          <ac:picMkLst>
            <pc:docMk/>
            <pc:sldMk cId="3391837239" sldId="429"/>
            <ac:picMk id="3" creationId="{7CC52336-5E8B-F84C-903C-E420A9CBC89C}"/>
          </ac:picMkLst>
        </pc:picChg>
      </pc:sldChg>
      <pc:sldChg chg="addSp delSp modSp add mod">
        <pc:chgData name="Fabrizio Borelli" userId="3910dcc7c51ad0ab" providerId="LiveId" clId="{1C9F5000-C77A-B641-9FEF-10EC44713ECF}" dt="2021-11-14T21:27:48.123" v="778" actId="1076"/>
        <pc:sldMkLst>
          <pc:docMk/>
          <pc:sldMk cId="4178551220" sldId="430"/>
        </pc:sldMkLst>
        <pc:spChg chg="mod">
          <ac:chgData name="Fabrizio Borelli" userId="3910dcc7c51ad0ab" providerId="LiveId" clId="{1C9F5000-C77A-B641-9FEF-10EC44713ECF}" dt="2021-11-14T21:27:24.324" v="774" actId="20577"/>
          <ac:spMkLst>
            <pc:docMk/>
            <pc:sldMk cId="4178551220" sldId="430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1:26:59.153" v="762" actId="20577"/>
          <ac:spMkLst>
            <pc:docMk/>
            <pc:sldMk cId="4178551220" sldId="430"/>
            <ac:spMk id="9" creationId="{6833D90F-176B-41CC-92D8-381ACB6D9DF8}"/>
          </ac:spMkLst>
        </pc:spChg>
        <pc:picChg chg="add mod">
          <ac:chgData name="Fabrizio Borelli" userId="3910dcc7c51ad0ab" providerId="LiveId" clId="{1C9F5000-C77A-B641-9FEF-10EC44713ECF}" dt="2021-11-14T21:27:48.123" v="778" actId="1076"/>
          <ac:picMkLst>
            <pc:docMk/>
            <pc:sldMk cId="4178551220" sldId="430"/>
            <ac:picMk id="2" creationId="{5B5558CA-7975-D948-BDAA-43AC8B74447F}"/>
          </ac:picMkLst>
        </pc:picChg>
        <pc:picChg chg="del">
          <ac:chgData name="Fabrizio Borelli" userId="3910dcc7c51ad0ab" providerId="LiveId" clId="{1C9F5000-C77A-B641-9FEF-10EC44713ECF}" dt="2021-11-14T21:27:41.289" v="775" actId="478"/>
          <ac:picMkLst>
            <pc:docMk/>
            <pc:sldMk cId="4178551220" sldId="430"/>
            <ac:picMk id="3" creationId="{7CC52336-5E8B-F84C-903C-E420A9CBC89C}"/>
          </ac:picMkLst>
        </pc:picChg>
      </pc:sldChg>
      <pc:sldChg chg="addSp delSp modSp add mod">
        <pc:chgData name="Fabrizio Borelli" userId="3910dcc7c51ad0ab" providerId="LiveId" clId="{1C9F5000-C77A-B641-9FEF-10EC44713ECF}" dt="2021-11-14T21:30:55.230" v="823" actId="114"/>
        <pc:sldMkLst>
          <pc:docMk/>
          <pc:sldMk cId="3517400276" sldId="431"/>
        </pc:sldMkLst>
        <pc:spChg chg="mod">
          <ac:chgData name="Fabrizio Borelli" userId="3910dcc7c51ad0ab" providerId="LiveId" clId="{1C9F5000-C77A-B641-9FEF-10EC44713ECF}" dt="2021-11-14T21:30:26.013" v="819" actId="20577"/>
          <ac:spMkLst>
            <pc:docMk/>
            <pc:sldMk cId="3517400276" sldId="431"/>
            <ac:spMk id="6" creationId="{71986986-7805-48C5-BD0F-2B1F896C19EE}"/>
          </ac:spMkLst>
        </pc:spChg>
        <pc:spChg chg="mod">
          <ac:chgData name="Fabrizio Borelli" userId="3910dcc7c51ad0ab" providerId="LiveId" clId="{1C9F5000-C77A-B641-9FEF-10EC44713ECF}" dt="2021-11-14T21:30:55.230" v="823" actId="114"/>
          <ac:spMkLst>
            <pc:docMk/>
            <pc:sldMk cId="3517400276" sldId="431"/>
            <ac:spMk id="9" creationId="{6833D90F-176B-41CC-92D8-381ACB6D9DF8}"/>
          </ac:spMkLst>
        </pc:spChg>
        <pc:picChg chg="del">
          <ac:chgData name="Fabrizio Borelli" userId="3910dcc7c51ad0ab" providerId="LiveId" clId="{1C9F5000-C77A-B641-9FEF-10EC44713ECF}" dt="2021-11-14T21:29:43.856" v="806" actId="478"/>
          <ac:picMkLst>
            <pc:docMk/>
            <pc:sldMk cId="3517400276" sldId="431"/>
            <ac:picMk id="2" creationId="{5B5558CA-7975-D948-BDAA-43AC8B74447F}"/>
          </ac:picMkLst>
        </pc:picChg>
        <pc:picChg chg="add mod">
          <ac:chgData name="Fabrizio Borelli" userId="3910dcc7c51ad0ab" providerId="LiveId" clId="{1C9F5000-C77A-B641-9FEF-10EC44713ECF}" dt="2021-11-14T21:30:48.402" v="822" actId="1076"/>
          <ac:picMkLst>
            <pc:docMk/>
            <pc:sldMk cId="3517400276" sldId="431"/>
            <ac:picMk id="3" creationId="{78A0A7B1-15B6-E949-9A2D-C1A747B249E5}"/>
          </ac:picMkLst>
        </pc:picChg>
      </pc:sldChg>
      <pc:sldChg chg="addSp delSp modSp add mod">
        <pc:chgData name="Fabrizio Borelli" userId="3910dcc7c51ad0ab" providerId="LiveId" clId="{1C9F5000-C77A-B641-9FEF-10EC44713ECF}" dt="2021-11-14T22:31:50.503" v="867"/>
        <pc:sldMkLst>
          <pc:docMk/>
          <pc:sldMk cId="2079428215" sldId="432"/>
        </pc:sldMkLst>
        <pc:spChg chg="mod">
          <ac:chgData name="Fabrizio Borelli" userId="3910dcc7c51ad0ab" providerId="LiveId" clId="{1C9F5000-C77A-B641-9FEF-10EC44713ECF}" dt="2021-11-14T21:32:43.120" v="860"/>
          <ac:spMkLst>
            <pc:docMk/>
            <pc:sldMk cId="2079428215" sldId="432"/>
            <ac:spMk id="6" creationId="{71986986-7805-48C5-BD0F-2B1F896C19EE}"/>
          </ac:spMkLst>
        </pc:spChg>
        <pc:picChg chg="add mod">
          <ac:chgData name="Fabrizio Borelli" userId="3910dcc7c51ad0ab" providerId="LiveId" clId="{1C9F5000-C77A-B641-9FEF-10EC44713ECF}" dt="2021-11-14T22:31:32.566" v="865" actId="1076"/>
          <ac:picMkLst>
            <pc:docMk/>
            <pc:sldMk cId="2079428215" sldId="432"/>
            <ac:picMk id="2" creationId="{4DB7F258-396C-8E4C-B4A7-11284E9189B0}"/>
          </ac:picMkLst>
        </pc:picChg>
        <pc:picChg chg="del">
          <ac:chgData name="Fabrizio Borelli" userId="3910dcc7c51ad0ab" providerId="LiveId" clId="{1C9F5000-C77A-B641-9FEF-10EC44713ECF}" dt="2021-11-14T21:31:29.610" v="825" actId="478"/>
          <ac:picMkLst>
            <pc:docMk/>
            <pc:sldMk cId="2079428215" sldId="432"/>
            <ac:picMk id="3" creationId="{78A0A7B1-15B6-E949-9A2D-C1A747B249E5}"/>
          </ac:picMkLst>
        </pc:picChg>
        <pc:picChg chg="add del">
          <ac:chgData name="Fabrizio Borelli" userId="3910dcc7c51ad0ab" providerId="LiveId" clId="{1C9F5000-C77A-B641-9FEF-10EC44713ECF}" dt="2021-11-14T22:31:50.503" v="867"/>
          <ac:picMkLst>
            <pc:docMk/>
            <pc:sldMk cId="2079428215" sldId="432"/>
            <ac:picMk id="4" creationId="{C1A98973-4720-BF4B-AD01-6CF74E062125}"/>
          </ac:picMkLst>
        </pc:picChg>
      </pc:sldChg>
      <pc:sldChg chg="addSp delSp modSp add mod">
        <pc:chgData name="Fabrizio Borelli" userId="3910dcc7c51ad0ab" providerId="LiveId" clId="{1C9F5000-C77A-B641-9FEF-10EC44713ECF}" dt="2021-11-14T22:32:41.221" v="891" actId="20577"/>
        <pc:sldMkLst>
          <pc:docMk/>
          <pc:sldMk cId="2038701829" sldId="433"/>
        </pc:sldMkLst>
        <pc:spChg chg="mod">
          <ac:chgData name="Fabrizio Borelli" userId="3910dcc7c51ad0ab" providerId="LiveId" clId="{1C9F5000-C77A-B641-9FEF-10EC44713ECF}" dt="2021-11-14T22:32:41.221" v="891" actId="20577"/>
          <ac:spMkLst>
            <pc:docMk/>
            <pc:sldMk cId="2038701829" sldId="433"/>
            <ac:spMk id="6" creationId="{71986986-7805-48C5-BD0F-2B1F896C19EE}"/>
          </ac:spMkLst>
        </pc:spChg>
        <pc:picChg chg="del">
          <ac:chgData name="Fabrizio Borelli" userId="3910dcc7c51ad0ab" providerId="LiveId" clId="{1C9F5000-C77A-B641-9FEF-10EC44713ECF}" dt="2021-11-14T22:31:58.906" v="869" actId="478"/>
          <ac:picMkLst>
            <pc:docMk/>
            <pc:sldMk cId="2038701829" sldId="433"/>
            <ac:picMk id="2" creationId="{4DB7F258-396C-8E4C-B4A7-11284E9189B0}"/>
          </ac:picMkLst>
        </pc:picChg>
        <pc:picChg chg="add mod">
          <ac:chgData name="Fabrizio Borelli" userId="3910dcc7c51ad0ab" providerId="LiveId" clId="{1C9F5000-C77A-B641-9FEF-10EC44713ECF}" dt="2021-11-14T22:32:29.385" v="874" actId="1076"/>
          <ac:picMkLst>
            <pc:docMk/>
            <pc:sldMk cId="2038701829" sldId="433"/>
            <ac:picMk id="3" creationId="{DC75316D-C418-DA42-A06E-0BA8AB4A5C41}"/>
          </ac:picMkLst>
        </pc:picChg>
      </pc:sldChg>
    </pc:docChg>
  </pc:docChgLst>
  <pc:docChgLst>
    <pc:chgData name="Fabrizio Borelli" userId="3910dcc7c51ad0ab" providerId="LiveId" clId="{BFEED9AE-4BC7-1B4C-A26B-68E01168241B}"/>
    <pc:docChg chg="undo custSel modSld">
      <pc:chgData name="Fabrizio Borelli" userId="3910dcc7c51ad0ab" providerId="LiveId" clId="{BFEED9AE-4BC7-1B4C-A26B-68E01168241B}" dt="2021-11-26T09:50:50.160" v="12"/>
      <pc:docMkLst>
        <pc:docMk/>
      </pc:docMkLst>
      <pc:sldChg chg="addSp delSp modSp mod chgLayout">
        <pc:chgData name="Fabrizio Borelli" userId="3910dcc7c51ad0ab" providerId="LiveId" clId="{BFEED9AE-4BC7-1B4C-A26B-68E01168241B}" dt="2021-11-26T09:48:31.267" v="6" actId="700"/>
        <pc:sldMkLst>
          <pc:docMk/>
          <pc:sldMk cId="3321055912" sldId="256"/>
        </pc:sldMkLst>
        <pc:spChg chg="add del mod">
          <ac:chgData name="Fabrizio Borelli" userId="3910dcc7c51ad0ab" providerId="LiveId" clId="{BFEED9AE-4BC7-1B4C-A26B-68E01168241B}" dt="2021-11-26T09:47:18.096" v="2"/>
          <ac:spMkLst>
            <pc:docMk/>
            <pc:sldMk cId="3321055912" sldId="256"/>
            <ac:spMk id="2" creationId="{6B4B4827-9AB3-0B4E-9447-0ADE50419EAE}"/>
          </ac:spMkLst>
        </pc:spChg>
        <pc:spChg chg="mod ord">
          <ac:chgData name="Fabrizio Borelli" userId="3910dcc7c51ad0ab" providerId="LiveId" clId="{BFEED9AE-4BC7-1B4C-A26B-68E01168241B}" dt="2021-11-26T09:48:31.267" v="6" actId="700"/>
          <ac:spMkLst>
            <pc:docMk/>
            <pc:sldMk cId="3321055912" sldId="256"/>
            <ac:spMk id="3" creationId="{F7619047-D979-4C8D-8175-D19C4CD65867}"/>
          </ac:spMkLst>
        </pc:spChg>
        <pc:spChg chg="add del mod ord">
          <ac:chgData name="Fabrizio Borelli" userId="3910dcc7c51ad0ab" providerId="LiveId" clId="{BFEED9AE-4BC7-1B4C-A26B-68E01168241B}" dt="2021-11-26T09:48:31.267" v="6" actId="700"/>
          <ac:spMkLst>
            <pc:docMk/>
            <pc:sldMk cId="3321055912" sldId="256"/>
            <ac:spMk id="4" creationId="{455D248D-50CC-2E40-AFAB-8E1C9F1E9D4B}"/>
          </ac:spMkLst>
        </pc:spChg>
        <pc:spChg chg="add del mod ord">
          <ac:chgData name="Fabrizio Borelli" userId="3910dcc7c51ad0ab" providerId="LiveId" clId="{BFEED9AE-4BC7-1B4C-A26B-68E01168241B}" dt="2021-11-26T09:48:31.267" v="6" actId="700"/>
          <ac:spMkLst>
            <pc:docMk/>
            <pc:sldMk cId="3321055912" sldId="256"/>
            <ac:spMk id="5" creationId="{CE37F699-8CB3-5449-BB6D-DD0A64A69A39}"/>
          </ac:spMkLst>
        </pc:spChg>
        <pc:spChg chg="add del mod">
          <ac:chgData name="Fabrizio Borelli" userId="3910dcc7c51ad0ab" providerId="LiveId" clId="{BFEED9AE-4BC7-1B4C-A26B-68E01168241B}" dt="2021-11-26T09:48:30.643" v="5" actId="767"/>
          <ac:spMkLst>
            <pc:docMk/>
            <pc:sldMk cId="3321055912" sldId="256"/>
            <ac:spMk id="6" creationId="{3818C23C-6CDE-AA47-A2B5-2CC21DA2A489}"/>
          </ac:spMkLst>
        </pc:spChg>
      </pc:sldChg>
      <pc:sldChg chg="addSp delSp modSp mod">
        <pc:chgData name="Fabrizio Borelli" userId="3910dcc7c51ad0ab" providerId="LiveId" clId="{BFEED9AE-4BC7-1B4C-A26B-68E01168241B}" dt="2021-11-26T09:50:50.160" v="12"/>
        <pc:sldMkLst>
          <pc:docMk/>
          <pc:sldMk cId="2981660914" sldId="403"/>
        </pc:sldMkLst>
        <pc:spChg chg="add del mod">
          <ac:chgData name="Fabrizio Borelli" userId="3910dcc7c51ad0ab" providerId="LiveId" clId="{BFEED9AE-4BC7-1B4C-A26B-68E01168241B}" dt="2021-11-26T09:50:38.996" v="9"/>
          <ac:spMkLst>
            <pc:docMk/>
            <pc:sldMk cId="2981660914" sldId="403"/>
            <ac:spMk id="2" creationId="{018D2A30-6417-1E4B-B853-F5F3DC2591C8}"/>
          </ac:spMkLst>
        </pc:spChg>
        <pc:spChg chg="add del mod">
          <ac:chgData name="Fabrizio Borelli" userId="3910dcc7c51ad0ab" providerId="LiveId" clId="{BFEED9AE-4BC7-1B4C-A26B-68E01168241B}" dt="2021-11-26T09:50:50.160" v="12"/>
          <ac:spMkLst>
            <pc:docMk/>
            <pc:sldMk cId="2981660914" sldId="403"/>
            <ac:spMk id="3" creationId="{B9CE4F56-A83A-5E4E-86F2-32C0B0549CED}"/>
          </ac:spMkLst>
        </pc:spChg>
      </pc:sldChg>
    </pc:docChg>
  </pc:docChgLst>
  <pc:docChgLst>
    <pc:chgData name="Fabrizio Borelli" userId="3910dcc7c51ad0ab" providerId="LiveId" clId="{E9457274-120D-4AA6-858D-D0CD874A47B5}"/>
    <pc:docChg chg="undo custSel delSld modSld addMainMaster delMainMaster modMainMaster">
      <pc:chgData name="Fabrizio Borelli" userId="3910dcc7c51ad0ab" providerId="LiveId" clId="{E9457274-120D-4AA6-858D-D0CD874A47B5}" dt="2021-11-26T10:13:21.337" v="199" actId="47"/>
      <pc:docMkLst>
        <pc:docMk/>
      </pc:docMkLst>
      <pc:sldChg chg="modSp mod">
        <pc:chgData name="Fabrizio Borelli" userId="3910dcc7c51ad0ab" providerId="LiveId" clId="{E9457274-120D-4AA6-858D-D0CD874A47B5}" dt="2021-11-26T10:10:28.162" v="175"/>
        <pc:sldMkLst>
          <pc:docMk/>
          <pc:sldMk cId="3327514228" sldId="257"/>
        </pc:sldMkLst>
        <pc:spChg chg="mod">
          <ac:chgData name="Fabrizio Borelli" userId="3910dcc7c51ad0ab" providerId="LiveId" clId="{E9457274-120D-4AA6-858D-D0CD874A47B5}" dt="2021-11-26T10:10:28.162" v="175"/>
          <ac:spMkLst>
            <pc:docMk/>
            <pc:sldMk cId="3327514228" sldId="257"/>
            <ac:spMk id="3" creationId="{F7619047-D979-4C8D-8175-D19C4CD65867}"/>
          </ac:spMkLst>
        </pc:spChg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327514228" sldId="257"/>
            <ac:spMk id="7" creationId="{7BBD937D-5735-4E85-8FAE-2C31C62DB7D0}"/>
          </ac:spMkLst>
        </pc:spChg>
      </pc:sldChg>
      <pc:sldChg chg="modSp del mod">
        <pc:chgData name="Fabrizio Borelli" userId="3910dcc7c51ad0ab" providerId="LiveId" clId="{E9457274-120D-4AA6-858D-D0CD874A47B5}" dt="2021-11-26T10:13:21.337" v="199" actId="47"/>
        <pc:sldMkLst>
          <pc:docMk/>
          <pc:sldMk cId="2834509430" sldId="258"/>
        </pc:sldMkLst>
        <pc:spChg chg="mod">
          <ac:chgData name="Fabrizio Borelli" userId="3910dcc7c51ad0ab" providerId="LiveId" clId="{E9457274-120D-4AA6-858D-D0CD874A47B5}" dt="2021-11-26T10:10:28.162" v="175"/>
          <ac:spMkLst>
            <pc:docMk/>
            <pc:sldMk cId="2834509430" sldId="258"/>
            <ac:spMk id="3" creationId="{F7619047-D979-4C8D-8175-D19C4CD65867}"/>
          </ac:spMkLst>
        </pc:spChg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2834509430" sldId="258"/>
            <ac:spMk id="5" creationId="{DB02FC6F-67B2-467D-8E94-8E5B08B22AB8}"/>
          </ac:spMkLst>
        </pc:spChg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2834509430" sldId="258"/>
            <ac:spMk id="13" creationId="{D0453715-1471-4085-A00E-E4BB75AD1B03}"/>
          </ac:spMkLst>
        </pc:spChg>
      </pc:sldChg>
      <pc:sldChg chg="modSp">
        <pc:chgData name="Fabrizio Borelli" userId="3910dcc7c51ad0ab" providerId="LiveId" clId="{E9457274-120D-4AA6-858D-D0CD874A47B5}" dt="2021-11-26T10:10:28.162" v="175"/>
        <pc:sldMkLst>
          <pc:docMk/>
          <pc:sldMk cId="2545338053" sldId="345"/>
        </pc:sldMkLst>
        <pc:spChg chg="mod">
          <ac:chgData name="Fabrizio Borelli" userId="3910dcc7c51ad0ab" providerId="LiveId" clId="{E9457274-120D-4AA6-858D-D0CD874A47B5}" dt="2021-11-26T10:10:28.162" v="175"/>
          <ac:spMkLst>
            <pc:docMk/>
            <pc:sldMk cId="2545338053" sldId="345"/>
            <ac:spMk id="3" creationId="{F7619047-D979-4C8D-8175-D19C4CD65867}"/>
          </ac:spMkLst>
        </pc:spChg>
      </pc:sldChg>
      <pc:sldChg chg="modSp mod">
        <pc:chgData name="Fabrizio Borelli" userId="3910dcc7c51ad0ab" providerId="LiveId" clId="{E9457274-120D-4AA6-858D-D0CD874A47B5}" dt="2021-11-26T10:10:28.162" v="175"/>
        <pc:sldMkLst>
          <pc:docMk/>
          <pc:sldMk cId="4261336143" sldId="356"/>
        </pc:sldMkLst>
        <pc:spChg chg="mod">
          <ac:chgData name="Fabrizio Borelli" userId="3910dcc7c51ad0ab" providerId="LiveId" clId="{E9457274-120D-4AA6-858D-D0CD874A47B5}" dt="2021-11-26T10:10:28.162" v="175"/>
          <ac:spMkLst>
            <pc:docMk/>
            <pc:sldMk cId="4261336143" sldId="356"/>
            <ac:spMk id="3" creationId="{F7619047-D979-4C8D-8175-D19C4CD65867}"/>
          </ac:spMkLst>
        </pc:spChg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4261336143" sldId="356"/>
            <ac:spMk id="8" creationId="{3D0F38E4-4E56-44DC-B90A-D7AF9F174804}"/>
          </ac:spMkLst>
        </pc:spChg>
      </pc:sldChg>
      <pc:sldChg chg="modSp mod">
        <pc:chgData name="Fabrizio Borelli" userId="3910dcc7c51ad0ab" providerId="LiveId" clId="{E9457274-120D-4AA6-858D-D0CD874A47B5}" dt="2021-11-26T10:09:41.908" v="150" actId="255"/>
        <pc:sldMkLst>
          <pc:docMk/>
          <pc:sldMk cId="2981660914" sldId="403"/>
        </pc:sldMkLst>
        <pc:spChg chg="mod">
          <ac:chgData name="Fabrizio Borelli" userId="3910dcc7c51ad0ab" providerId="LiveId" clId="{E9457274-120D-4AA6-858D-D0CD874A47B5}" dt="2021-11-26T10:09:41.908" v="150" actId="255"/>
          <ac:spMkLst>
            <pc:docMk/>
            <pc:sldMk cId="2981660914" sldId="403"/>
            <ac:spMk id="6" creationId="{4F07D795-FCBA-4846-8C40-96AB433C12A9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449148437" sldId="404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449148437" sldId="404"/>
            <ac:spMk id="7" creationId="{882802EF-7BB6-456C-9AF5-3887111B01C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454389481" sldId="405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454389481" sldId="405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2995287985" sldId="406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2995287985" sldId="406"/>
            <ac:spMk id="7" creationId="{17B4F9F7-880E-4038-BC21-CB7244D5E4E8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1663300226" sldId="421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1663300226" sldId="421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1257411152" sldId="422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1257411152" sldId="422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659731931" sldId="423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659731931" sldId="423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132797428" sldId="424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132797428" sldId="424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1115971387" sldId="425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1115971387" sldId="425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514179228" sldId="426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514179228" sldId="426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1778620831" sldId="427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1778620831" sldId="427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1900906557" sldId="428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1900906557" sldId="428"/>
            <ac:spMk id="7" creationId="{F5738718-82CA-425D-8AFD-9E4EC5C9695B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391837239" sldId="429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391837239" sldId="429"/>
            <ac:spMk id="7" creationId="{17B4F9F7-880E-4038-BC21-CB7244D5E4E8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4178551220" sldId="430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4178551220" sldId="430"/>
            <ac:spMk id="7" creationId="{17B4F9F7-880E-4038-BC21-CB7244D5E4E8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3517400276" sldId="431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3517400276" sldId="431"/>
            <ac:spMk id="7" creationId="{17B4F9F7-880E-4038-BC21-CB7244D5E4E8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2079428215" sldId="432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2079428215" sldId="432"/>
            <ac:spMk id="7" creationId="{17B4F9F7-880E-4038-BC21-CB7244D5E4E8}"/>
          </ac:spMkLst>
        </pc:spChg>
      </pc:sldChg>
      <pc:sldChg chg="modSp">
        <pc:chgData name="Fabrizio Borelli" userId="3910dcc7c51ad0ab" providerId="LiveId" clId="{E9457274-120D-4AA6-858D-D0CD874A47B5}" dt="2021-11-26T09:58:34.932" v="26"/>
        <pc:sldMkLst>
          <pc:docMk/>
          <pc:sldMk cId="2038701829" sldId="433"/>
        </pc:sldMkLst>
        <pc:spChg chg="mod">
          <ac:chgData name="Fabrizio Borelli" userId="3910dcc7c51ad0ab" providerId="LiveId" clId="{E9457274-120D-4AA6-858D-D0CD874A47B5}" dt="2021-11-26T09:58:34.932" v="26"/>
          <ac:spMkLst>
            <pc:docMk/>
            <pc:sldMk cId="2038701829" sldId="433"/>
            <ac:spMk id="7" creationId="{17B4F9F7-880E-4038-BC21-CB7244D5E4E8}"/>
          </ac:spMkLst>
        </pc:spChg>
      </pc:sldChg>
      <pc:sldMasterChg chg="addSp modSp mod modSldLayout">
        <pc:chgData name="Fabrizio Borelli" userId="3910dcc7c51ad0ab" providerId="LiveId" clId="{E9457274-120D-4AA6-858D-D0CD874A47B5}" dt="2021-11-26T10:12:55.719" v="198" actId="1076"/>
        <pc:sldMasterMkLst>
          <pc:docMk/>
          <pc:sldMasterMk cId="1646289310" sldId="2147483648"/>
        </pc:sldMasterMkLst>
        <pc:spChg chg="mod">
          <ac:chgData name="Fabrizio Borelli" userId="3910dcc7c51ad0ab" providerId="LiveId" clId="{E9457274-120D-4AA6-858D-D0CD874A47B5}" dt="2021-11-26T10:01:06.056" v="107" actId="20577"/>
          <ac:spMkLst>
            <pc:docMk/>
            <pc:sldMasterMk cId="1646289310" sldId="2147483648"/>
            <ac:spMk id="9" creationId="{0F43901D-437E-4C37-8301-EB1F6970E93F}"/>
          </ac:spMkLst>
        </pc:spChg>
        <pc:spChg chg="mod">
          <ac:chgData name="Fabrizio Borelli" userId="3910dcc7c51ad0ab" providerId="LiveId" clId="{E9457274-120D-4AA6-858D-D0CD874A47B5}" dt="2021-11-26T10:11:04.718" v="192" actId="20577"/>
          <ac:spMkLst>
            <pc:docMk/>
            <pc:sldMasterMk cId="1646289310" sldId="2147483648"/>
            <ac:spMk id="10" creationId="{3E3CFD70-01C1-4593-8C30-1FB0B9706114}"/>
          </ac:spMkLst>
        </pc:spChg>
        <pc:spChg chg="mod">
          <ac:chgData name="Fabrizio Borelli" userId="3910dcc7c51ad0ab" providerId="LiveId" clId="{E9457274-120D-4AA6-858D-D0CD874A47B5}" dt="2021-11-26T10:01:16.645" v="111" actId="20577"/>
          <ac:spMkLst>
            <pc:docMk/>
            <pc:sldMasterMk cId="1646289310" sldId="2147483648"/>
            <ac:spMk id="11" creationId="{5F26AC2D-359B-46CD-A4AB-65E9E6DE83EE}"/>
          </ac:spMkLst>
        </pc:spChg>
        <pc:spChg chg="add mod">
          <ac:chgData name="Fabrizio Borelli" userId="3910dcc7c51ad0ab" providerId="LiveId" clId="{E9457274-120D-4AA6-858D-D0CD874A47B5}" dt="2021-11-26T10:11:18.300" v="194" actId="1076"/>
          <ac:spMkLst>
            <pc:docMk/>
            <pc:sldMasterMk cId="1646289310" sldId="2147483648"/>
            <ac:spMk id="19" creationId="{66ED72AF-300E-40E2-BF6A-72E60A8A50F5}"/>
          </ac:spMkLst>
        </pc:spChg>
        <pc:sldLayoutChg chg="addSp delSp modSp mod setBg">
          <pc:chgData name="Fabrizio Borelli" userId="3910dcc7c51ad0ab" providerId="LiveId" clId="{E9457274-120D-4AA6-858D-D0CD874A47B5}" dt="2021-11-26T10:12:33.480" v="197" actId="478"/>
          <pc:sldLayoutMkLst>
            <pc:docMk/>
            <pc:sldMasterMk cId="1646289310" sldId="2147483648"/>
            <pc:sldLayoutMk cId="2174074175" sldId="2147483649"/>
          </pc:sldLayoutMkLst>
          <pc:spChg chg="add del">
            <ac:chgData name="Fabrizio Borelli" userId="3910dcc7c51ad0ab" providerId="LiveId" clId="{E9457274-120D-4AA6-858D-D0CD874A47B5}" dt="2021-11-26T10:10:27.782" v="172"/>
            <ac:spMkLst>
              <pc:docMk/>
              <pc:sldMasterMk cId="1646289310" sldId="2147483648"/>
              <pc:sldLayoutMk cId="2174074175" sldId="2147483649"/>
              <ac:spMk id="2" creationId="{5463B201-FDFA-4D9F-A4CD-3142AA3BB8A2}"/>
            </ac:spMkLst>
          </pc:spChg>
          <pc:spChg chg="add del mod">
            <ac:chgData name="Fabrizio Borelli" userId="3910dcc7c51ad0ab" providerId="LiveId" clId="{E9457274-120D-4AA6-858D-D0CD874A47B5}" dt="2021-11-26T10:10:28.649" v="177" actId="1076"/>
            <ac:spMkLst>
              <pc:docMk/>
              <pc:sldMasterMk cId="1646289310" sldId="2147483648"/>
              <pc:sldLayoutMk cId="2174074175" sldId="2147483649"/>
              <ac:spMk id="4" creationId="{0275E8E4-6B5C-4D06-BF3B-EA31E735223A}"/>
            </ac:spMkLst>
          </pc:spChg>
          <pc:spChg chg="add del mod">
            <ac:chgData name="Fabrizio Borelli" userId="3910dcc7c51ad0ab" providerId="LiveId" clId="{E9457274-120D-4AA6-858D-D0CD874A47B5}" dt="2021-11-26T10:10:28.680" v="178" actId="1076"/>
            <ac:spMkLst>
              <pc:docMk/>
              <pc:sldMasterMk cId="1646289310" sldId="2147483648"/>
              <pc:sldLayoutMk cId="2174074175" sldId="2147483649"/>
              <ac:spMk id="5" creationId="{86DB0F0E-65A5-4EEE-ACC9-331A5420BA5A}"/>
            </ac:spMkLst>
          </pc:spChg>
          <pc:spChg chg="add del mod">
            <ac:chgData name="Fabrizio Borelli" userId="3910dcc7c51ad0ab" providerId="LiveId" clId="{E9457274-120D-4AA6-858D-D0CD874A47B5}" dt="2021-11-26T10:12:33.480" v="197" actId="478"/>
            <ac:spMkLst>
              <pc:docMk/>
              <pc:sldMasterMk cId="1646289310" sldId="2147483648"/>
              <pc:sldLayoutMk cId="2174074175" sldId="2147483649"/>
              <ac:spMk id="6" creationId="{1496C174-EEAE-4F81-BCDB-F72EBBAA0A0B}"/>
            </ac:spMkLst>
          </pc:spChg>
          <pc:spChg chg="add del mod">
            <ac:chgData name="Fabrizio Borelli" userId="3910dcc7c51ad0ab" providerId="LiveId" clId="{E9457274-120D-4AA6-858D-D0CD874A47B5}" dt="2021-11-26T10:10:28.006" v="174"/>
            <ac:spMkLst>
              <pc:docMk/>
              <pc:sldMasterMk cId="1646289310" sldId="2147483648"/>
              <pc:sldLayoutMk cId="2174074175" sldId="2147483649"/>
              <ac:spMk id="7" creationId="{30349BEE-ADAF-477B-ABA7-50992044F89C}"/>
            </ac:spMkLst>
          </pc:spChg>
          <pc:spChg chg="add del mod">
            <ac:chgData name="Fabrizio Borelli" userId="3910dcc7c51ad0ab" providerId="LiveId" clId="{E9457274-120D-4AA6-858D-D0CD874A47B5}" dt="2021-11-26T09:58:36.839" v="33"/>
            <ac:spMkLst>
              <pc:docMk/>
              <pc:sldMasterMk cId="1646289310" sldId="2147483648"/>
              <pc:sldLayoutMk cId="2174074175" sldId="2147483649"/>
              <ac:spMk id="7" creationId="{8EE9354A-2D9E-48FC-B8E3-4BE24DB7651B}"/>
            </ac:spMkLst>
          </pc:spChg>
          <pc:spChg chg="add del mod">
            <ac:chgData name="Fabrizio Borelli" userId="3910dcc7c51ad0ab" providerId="LiveId" clId="{E9457274-120D-4AA6-858D-D0CD874A47B5}" dt="2021-11-26T09:58:36.839" v="33"/>
            <ac:spMkLst>
              <pc:docMk/>
              <pc:sldMasterMk cId="1646289310" sldId="2147483648"/>
              <pc:sldLayoutMk cId="2174074175" sldId="2147483649"/>
              <ac:spMk id="8" creationId="{0BBDA98A-41E3-46B3-A95A-A18E8C0D3CF6}"/>
            </ac:spMkLst>
          </pc:spChg>
          <pc:spChg chg="add del mod">
            <ac:chgData name="Fabrizio Borelli" userId="3910dcc7c51ad0ab" providerId="LiveId" clId="{E9457274-120D-4AA6-858D-D0CD874A47B5}" dt="2021-11-26T10:10:28.006" v="174"/>
            <ac:spMkLst>
              <pc:docMk/>
              <pc:sldMasterMk cId="1646289310" sldId="2147483648"/>
              <pc:sldLayoutMk cId="2174074175" sldId="2147483649"/>
              <ac:spMk id="8" creationId="{3FBFB298-6D25-44C6-976F-38B2E5938C8F}"/>
            </ac:spMkLst>
          </pc:spChg>
          <pc:spChg chg="add del mod">
            <ac:chgData name="Fabrizio Borelli" userId="3910dcc7c51ad0ab" providerId="LiveId" clId="{E9457274-120D-4AA6-858D-D0CD874A47B5}" dt="2021-11-26T10:10:28.006" v="174"/>
            <ac:spMkLst>
              <pc:docMk/>
              <pc:sldMasterMk cId="1646289310" sldId="2147483648"/>
              <pc:sldLayoutMk cId="2174074175" sldId="2147483649"/>
              <ac:spMk id="9" creationId="{83879FF8-448C-42CB-BBA9-74A6137F2B34}"/>
            </ac:spMkLst>
          </pc:spChg>
          <pc:spChg chg="add del mod">
            <ac:chgData name="Fabrizio Borelli" userId="3910dcc7c51ad0ab" providerId="LiveId" clId="{E9457274-120D-4AA6-858D-D0CD874A47B5}" dt="2021-11-26T09:58:36.839" v="33"/>
            <ac:spMkLst>
              <pc:docMk/>
              <pc:sldMasterMk cId="1646289310" sldId="2147483648"/>
              <pc:sldLayoutMk cId="2174074175" sldId="2147483649"/>
              <ac:spMk id="9" creationId="{EB96D6FF-989B-41A8-8C7D-C78A6133F9B5}"/>
            </ac:spMkLst>
          </pc:spChg>
          <pc:spChg chg="add del mod">
            <ac:chgData name="Fabrizio Borelli" userId="3910dcc7c51ad0ab" providerId="LiveId" clId="{E9457274-120D-4AA6-858D-D0CD874A47B5}" dt="2021-11-26T10:10:27.560" v="171"/>
            <ac:spMkLst>
              <pc:docMk/>
              <pc:sldMasterMk cId="1646289310" sldId="2147483648"/>
              <pc:sldLayoutMk cId="2174074175" sldId="2147483649"/>
              <ac:spMk id="10" creationId="{674308BF-04DA-4696-8C96-1280DD7CA2D8}"/>
            </ac:spMkLst>
          </pc:spChg>
          <pc:spChg chg="add del mod">
            <ac:chgData name="Fabrizio Borelli" userId="3910dcc7c51ad0ab" providerId="LiveId" clId="{E9457274-120D-4AA6-858D-D0CD874A47B5}" dt="2021-11-26T09:58:36.542" v="31"/>
            <ac:spMkLst>
              <pc:docMk/>
              <pc:sldMasterMk cId="1646289310" sldId="2147483648"/>
              <pc:sldLayoutMk cId="2174074175" sldId="2147483649"/>
              <ac:spMk id="10" creationId="{76A210B2-7A8F-4F24-938A-53D6E4FDFB41}"/>
            </ac:spMkLst>
          </pc:spChg>
          <pc:spChg chg="add del mod">
            <ac:chgData name="Fabrizio Borelli" userId="3910dcc7c51ad0ab" providerId="LiveId" clId="{E9457274-120D-4AA6-858D-D0CD874A47B5}" dt="2021-11-26T09:58:36.542" v="31"/>
            <ac:spMkLst>
              <pc:docMk/>
              <pc:sldMasterMk cId="1646289310" sldId="2147483648"/>
              <pc:sldLayoutMk cId="2174074175" sldId="2147483649"/>
              <ac:spMk id="11" creationId="{5CAFDE12-62FB-4360-A94C-F56B14926529}"/>
            </ac:spMkLst>
          </pc:spChg>
          <pc:spChg chg="add del mod">
            <ac:chgData name="Fabrizio Borelli" userId="3910dcc7c51ad0ab" providerId="LiveId" clId="{E9457274-120D-4AA6-858D-D0CD874A47B5}" dt="2021-11-26T10:10:27.404" v="170"/>
            <ac:spMkLst>
              <pc:docMk/>
              <pc:sldMasterMk cId="1646289310" sldId="2147483648"/>
              <pc:sldLayoutMk cId="2174074175" sldId="2147483649"/>
              <ac:spMk id="11" creationId="{EC44032F-C731-4E47-9DCB-2015F11F1B6B}"/>
            </ac:spMkLst>
          </pc:spChg>
          <pc:spChg chg="add del mod">
            <ac:chgData name="Fabrizio Borelli" userId="3910dcc7c51ad0ab" providerId="LiveId" clId="{E9457274-120D-4AA6-858D-D0CD874A47B5}" dt="2021-11-26T10:10:27.404" v="170"/>
            <ac:spMkLst>
              <pc:docMk/>
              <pc:sldMasterMk cId="1646289310" sldId="2147483648"/>
              <pc:sldLayoutMk cId="2174074175" sldId="2147483649"/>
              <ac:spMk id="12" creationId="{19DF511C-3BB4-4B58-B931-92D8F53E154A}"/>
            </ac:spMkLst>
          </pc:spChg>
          <pc:spChg chg="add del mod">
            <ac:chgData name="Fabrizio Borelli" userId="3910dcc7c51ad0ab" providerId="LiveId" clId="{E9457274-120D-4AA6-858D-D0CD874A47B5}" dt="2021-11-26T09:58:36.542" v="31"/>
            <ac:spMkLst>
              <pc:docMk/>
              <pc:sldMasterMk cId="1646289310" sldId="2147483648"/>
              <pc:sldLayoutMk cId="2174074175" sldId="2147483649"/>
              <ac:spMk id="12" creationId="{ED94E4B5-A92D-4210-9C0C-70A55D14438E}"/>
            </ac:spMkLst>
          </pc:spChg>
          <pc:spChg chg="add del mod">
            <ac:chgData name="Fabrizio Borelli" userId="3910dcc7c51ad0ab" providerId="LiveId" clId="{E9457274-120D-4AA6-858D-D0CD874A47B5}" dt="2021-11-26T09:58:35.792" v="28"/>
            <ac:spMkLst>
              <pc:docMk/>
              <pc:sldMasterMk cId="1646289310" sldId="2147483648"/>
              <pc:sldLayoutMk cId="2174074175" sldId="2147483649"/>
              <ac:spMk id="13" creationId="{5B65F2CA-B534-43C0-A35D-46BBF1377148}"/>
            </ac:spMkLst>
          </pc:spChg>
          <pc:spChg chg="add del mod">
            <ac:chgData name="Fabrizio Borelli" userId="3910dcc7c51ad0ab" providerId="LiveId" clId="{E9457274-120D-4AA6-858D-D0CD874A47B5}" dt="2021-11-26T10:10:27.404" v="170"/>
            <ac:spMkLst>
              <pc:docMk/>
              <pc:sldMasterMk cId="1646289310" sldId="2147483648"/>
              <pc:sldLayoutMk cId="2174074175" sldId="2147483649"/>
              <ac:spMk id="13" creationId="{D6AAACEF-C691-4A5E-BA55-E5CF301B145F}"/>
            </ac:spMkLst>
          </pc:spChg>
          <pc:spChg chg="add del mod">
            <ac:chgData name="Fabrizio Borelli" userId="3910dcc7c51ad0ab" providerId="LiveId" clId="{E9457274-120D-4AA6-858D-D0CD874A47B5}" dt="2021-11-26T10:09:43.003" v="152"/>
            <ac:spMkLst>
              <pc:docMk/>
              <pc:sldMasterMk cId="1646289310" sldId="2147483648"/>
              <pc:sldLayoutMk cId="2174074175" sldId="2147483649"/>
              <ac:spMk id="14" creationId="{85B6E53E-B4B8-4B34-B818-9CB184A682BF}"/>
            </ac:spMkLst>
          </pc:spChg>
          <pc:spChg chg="add del mod">
            <ac:chgData name="Fabrizio Borelli" userId="3910dcc7c51ad0ab" providerId="LiveId" clId="{E9457274-120D-4AA6-858D-D0CD874A47B5}" dt="2021-11-26T09:58:35.073" v="27"/>
            <ac:spMkLst>
              <pc:docMk/>
              <pc:sldMasterMk cId="1646289310" sldId="2147483648"/>
              <pc:sldLayoutMk cId="2174074175" sldId="2147483649"/>
              <ac:spMk id="14" creationId="{8F24C4D8-A651-48D1-B667-D53765E5594B}"/>
            </ac:spMkLst>
          </pc:spChg>
          <pc:spChg chg="add del mod">
            <ac:chgData name="Fabrizio Borelli" userId="3910dcc7c51ad0ab" providerId="LiveId" clId="{E9457274-120D-4AA6-858D-D0CD874A47B5}" dt="2021-11-26T10:09:43.003" v="152"/>
            <ac:spMkLst>
              <pc:docMk/>
              <pc:sldMasterMk cId="1646289310" sldId="2147483648"/>
              <pc:sldLayoutMk cId="2174074175" sldId="2147483649"/>
              <ac:spMk id="15" creationId="{7B1D4372-0AFD-4F2C-8393-CBFAF4ABB55D}"/>
            </ac:spMkLst>
          </pc:spChg>
          <pc:spChg chg="add del mod">
            <ac:chgData name="Fabrizio Borelli" userId="3910dcc7c51ad0ab" providerId="LiveId" clId="{E9457274-120D-4AA6-858D-D0CD874A47B5}" dt="2021-11-26T09:58:35.073" v="27"/>
            <ac:spMkLst>
              <pc:docMk/>
              <pc:sldMasterMk cId="1646289310" sldId="2147483648"/>
              <pc:sldLayoutMk cId="2174074175" sldId="2147483649"/>
              <ac:spMk id="15" creationId="{885A5653-59C8-4107-AB8A-FADF8F651BB3}"/>
            </ac:spMkLst>
          </pc:spChg>
          <pc:spChg chg="add del mod">
            <ac:chgData name="Fabrizio Borelli" userId="3910dcc7c51ad0ab" providerId="LiveId" clId="{E9457274-120D-4AA6-858D-D0CD874A47B5}" dt="2021-11-26T10:09:43.003" v="152"/>
            <ac:spMkLst>
              <pc:docMk/>
              <pc:sldMasterMk cId="1646289310" sldId="2147483648"/>
              <pc:sldLayoutMk cId="2174074175" sldId="2147483649"/>
              <ac:spMk id="16" creationId="{D5B020A5-C4A8-4DB4-A2E1-FF168FB99279}"/>
            </ac:spMkLst>
          </pc:spChg>
          <pc:spChg chg="add del mod">
            <ac:chgData name="Fabrizio Borelli" userId="3910dcc7c51ad0ab" providerId="LiveId" clId="{E9457274-120D-4AA6-858D-D0CD874A47B5}" dt="2021-11-26T09:58:35.073" v="27"/>
            <ac:spMkLst>
              <pc:docMk/>
              <pc:sldMasterMk cId="1646289310" sldId="2147483648"/>
              <pc:sldLayoutMk cId="2174074175" sldId="2147483649"/>
              <ac:spMk id="16" creationId="{DCA643B7-8059-4FA8-8605-4298DB70E4DF}"/>
            </ac:spMkLst>
          </pc:spChg>
        </pc:sldLayoutChg>
        <pc:sldLayoutChg chg="modSp mod">
          <pc:chgData name="Fabrizio Borelli" userId="3910dcc7c51ad0ab" providerId="LiveId" clId="{E9457274-120D-4AA6-858D-D0CD874A47B5}" dt="2021-11-26T10:12:55.719" v="198" actId="1076"/>
          <pc:sldLayoutMkLst>
            <pc:docMk/>
            <pc:sldMasterMk cId="1646289310" sldId="2147483648"/>
            <pc:sldLayoutMk cId="876193930" sldId="2147483650"/>
          </pc:sldLayoutMkLst>
          <pc:spChg chg="mod">
            <ac:chgData name="Fabrizio Borelli" userId="3910dcc7c51ad0ab" providerId="LiveId" clId="{E9457274-120D-4AA6-858D-D0CD874A47B5}" dt="2021-11-26T10:12:55.719" v="198" actId="1076"/>
            <ac:spMkLst>
              <pc:docMk/>
              <pc:sldMasterMk cId="1646289310" sldId="2147483648"/>
              <pc:sldLayoutMk cId="876193930" sldId="2147483650"/>
              <ac:spMk id="6" creationId="{D81F94C2-BA7D-4F9E-920F-26A2F42733CE}"/>
            </ac:spMkLst>
          </pc:spChg>
        </pc:sldLayoutChg>
      </pc:sldMasterChg>
      <pc:sldMasterChg chg="addSp">
        <pc:chgData name="Fabrizio Borelli" userId="3910dcc7c51ad0ab" providerId="LiveId" clId="{E9457274-120D-4AA6-858D-D0CD874A47B5}" dt="2021-11-26T09:58:29.469" v="20"/>
        <pc:sldMasterMkLst>
          <pc:docMk/>
          <pc:sldMasterMk cId="432182650" sldId="2147483660"/>
        </pc:sldMasterMkLst>
        <pc:spChg chg="add">
          <ac:chgData name="Fabrizio Borelli" userId="3910dcc7c51ad0ab" providerId="LiveId" clId="{E9457274-120D-4AA6-858D-D0CD874A47B5}" dt="2021-11-26T09:58:29.469" v="20"/>
          <ac:spMkLst>
            <pc:docMk/>
            <pc:sldMasterMk cId="432182650" sldId="2147483660"/>
            <ac:spMk id="17" creationId="{244DEC48-B338-49F4-A23A-75E45A9510FD}"/>
          </ac:spMkLst>
        </pc:spChg>
        <pc:spChg chg="add">
          <ac:chgData name="Fabrizio Borelli" userId="3910dcc7c51ad0ab" providerId="LiveId" clId="{E9457274-120D-4AA6-858D-D0CD874A47B5}" dt="2021-11-26T09:58:29.469" v="20"/>
          <ac:spMkLst>
            <pc:docMk/>
            <pc:sldMasterMk cId="432182650" sldId="2147483660"/>
            <ac:spMk id="18" creationId="{4D417C96-2FDC-4F6B-A198-6E164B33F44C}"/>
          </ac:spMkLst>
        </pc:spChg>
        <pc:spChg chg="add">
          <ac:chgData name="Fabrizio Borelli" userId="3910dcc7c51ad0ab" providerId="LiveId" clId="{E9457274-120D-4AA6-858D-D0CD874A47B5}" dt="2021-11-26T09:58:29.469" v="20"/>
          <ac:spMkLst>
            <pc:docMk/>
            <pc:sldMasterMk cId="432182650" sldId="2147483660"/>
            <ac:spMk id="19" creationId="{B173AEC5-BFFB-4C45-896C-9DEE4045C798}"/>
          </ac:spMkLst>
        </pc:spChg>
        <pc:grpChg chg="add">
          <ac:chgData name="Fabrizio Borelli" userId="3910dcc7c51ad0ab" providerId="LiveId" clId="{E9457274-120D-4AA6-858D-D0CD874A47B5}" dt="2021-11-26T09:58:29.469" v="20"/>
          <ac:grpSpMkLst>
            <pc:docMk/>
            <pc:sldMasterMk cId="432182650" sldId="2147483660"/>
            <ac:grpSpMk id="8" creationId="{5A335F64-EFD1-4C94-8131-9A2D423FEA07}"/>
          </ac:grpSpMkLst>
        </pc:grpChg>
        <pc:grpChg chg="add">
          <ac:chgData name="Fabrizio Borelli" userId="3910dcc7c51ad0ab" providerId="LiveId" clId="{E9457274-120D-4AA6-858D-D0CD874A47B5}" dt="2021-11-26T09:58:29.469" v="20"/>
          <ac:grpSpMkLst>
            <pc:docMk/>
            <pc:sldMasterMk cId="432182650" sldId="2147483660"/>
            <ac:grpSpMk id="12" creationId="{656AED6A-F3C2-4AF8-8242-EA25B0EE9A22}"/>
          </ac:grpSpMkLst>
        </pc:grpChg>
      </pc:sldMasterChg>
      <pc:sldMasterChg chg="new del mod addSldLayout delSldLayout">
        <pc:chgData name="Fabrizio Borelli" userId="3910dcc7c51ad0ab" providerId="LiveId" clId="{E9457274-120D-4AA6-858D-D0CD874A47B5}" dt="2021-11-26T10:08:06.090" v="140" actId="6938"/>
        <pc:sldMasterMkLst>
          <pc:docMk/>
          <pc:sldMasterMk cId="484215286" sldId="2147483660"/>
        </pc:sldMasterMkLst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4076651097" sldId="2147483661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659540409" sldId="2147483662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4097369456" sldId="2147483663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431574429" sldId="2147483664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227818846" sldId="2147483665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107424109" sldId="2147483666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427252560" sldId="2147483667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222749755" sldId="2147483668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2472618461" sldId="2147483669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1279562057" sldId="2147483670"/>
          </pc:sldLayoutMkLst>
        </pc:sldLayoutChg>
        <pc:sldLayoutChg chg="new del replId">
          <pc:chgData name="Fabrizio Borelli" userId="3910dcc7c51ad0ab" providerId="LiveId" clId="{E9457274-120D-4AA6-858D-D0CD874A47B5}" dt="2021-11-26T10:08:06.090" v="140" actId="6938"/>
          <pc:sldLayoutMkLst>
            <pc:docMk/>
            <pc:sldMasterMk cId="484215286" sldId="2147483660"/>
            <pc:sldLayoutMk cId="3688440531" sldId="2147483671"/>
          </pc:sldLayoutMkLst>
        </pc:sldLayoutChg>
      </pc:sldMasterChg>
    </pc:docChg>
  </pc:docChgLst>
  <pc:docChgLst>
    <pc:chgData name="Fabrizio Borelli" userId="3910dcc7c51ad0ab" providerId="LiveId" clId="{CCD9BBBC-A979-4B21-9F90-C1055C6A86E0}"/>
    <pc:docChg chg="undo custSel modSld modMainMaster">
      <pc:chgData name="Fabrizio Borelli" userId="3910dcc7c51ad0ab" providerId="LiveId" clId="{CCD9BBBC-A979-4B21-9F90-C1055C6A86E0}" dt="2022-04-28T15:03:29.775" v="13" actId="9405"/>
      <pc:docMkLst>
        <pc:docMk/>
      </pc:docMkLst>
      <pc:sldChg chg="addSp delSp modSp mod">
        <pc:chgData name="Fabrizio Borelli" userId="3910dcc7c51ad0ab" providerId="LiveId" clId="{CCD9BBBC-A979-4B21-9F90-C1055C6A86E0}" dt="2022-04-28T15:03:29.775" v="13" actId="9405"/>
        <pc:sldMkLst>
          <pc:docMk/>
          <pc:sldMk cId="3454389481" sldId="405"/>
        </pc:sldMkLst>
        <pc:spChg chg="mod">
          <ac:chgData name="Fabrizio Borelli" userId="3910dcc7c51ad0ab" providerId="LiveId" clId="{CCD9BBBC-A979-4B21-9F90-C1055C6A86E0}" dt="2022-04-28T15:02:52.006" v="7" actId="1076"/>
          <ac:spMkLst>
            <pc:docMk/>
            <pc:sldMk cId="3454389481" sldId="405"/>
            <ac:spMk id="6" creationId="{71986986-7805-48C5-BD0F-2B1F896C19EE}"/>
          </ac:spMkLst>
        </pc:spChg>
        <pc:grpChg chg="mod">
          <ac:chgData name="Fabrizio Borelli" userId="3910dcc7c51ad0ab" providerId="LiveId" clId="{CCD9BBBC-A979-4B21-9F90-C1055C6A86E0}" dt="2022-04-28T15:03:29.194" v="12"/>
          <ac:grpSpMkLst>
            <pc:docMk/>
            <pc:sldMk cId="3454389481" sldId="405"/>
            <ac:grpSpMk id="5" creationId="{4D26F064-90D5-4E30-87C2-C91957BD948D}"/>
          </ac:grpSpMkLst>
        </pc:grpChg>
        <pc:inkChg chg="add del mod">
          <ac:chgData name="Fabrizio Borelli" userId="3910dcc7c51ad0ab" providerId="LiveId" clId="{CCD9BBBC-A979-4B21-9F90-C1055C6A86E0}" dt="2022-04-28T15:03:29.775" v="13" actId="9405"/>
          <ac:inkMkLst>
            <pc:docMk/>
            <pc:sldMk cId="3454389481" sldId="405"/>
            <ac:inkMk id="3" creationId="{ACC92375-61D4-41E3-B715-9CB798BFE0D8}"/>
          </ac:inkMkLst>
        </pc:inkChg>
        <pc:inkChg chg="add del mod">
          <ac:chgData name="Fabrizio Borelli" userId="3910dcc7c51ad0ab" providerId="LiveId" clId="{CCD9BBBC-A979-4B21-9F90-C1055C6A86E0}" dt="2022-04-28T15:03:29.194" v="12"/>
          <ac:inkMkLst>
            <pc:docMk/>
            <pc:sldMk cId="3454389481" sldId="405"/>
            <ac:inkMk id="4" creationId="{7627DCA6-1F43-481C-B974-CAEC3B7E67A5}"/>
          </ac:inkMkLst>
        </pc:inkChg>
      </pc:sldChg>
      <pc:sldMasterChg chg="modSp mod">
        <pc:chgData name="Fabrizio Borelli" userId="3910dcc7c51ad0ab" providerId="LiveId" clId="{CCD9BBBC-A979-4B21-9F90-C1055C6A86E0}" dt="2022-04-28T14:55:50.118" v="5" actId="20577"/>
        <pc:sldMasterMkLst>
          <pc:docMk/>
          <pc:sldMasterMk cId="1646289310" sldId="2147483648"/>
        </pc:sldMasterMkLst>
        <pc:spChg chg="mod">
          <ac:chgData name="Fabrizio Borelli" userId="3910dcc7c51ad0ab" providerId="LiveId" clId="{CCD9BBBC-A979-4B21-9F90-C1055C6A86E0}" dt="2022-04-28T14:55:50.118" v="5" actId="20577"/>
          <ac:spMkLst>
            <pc:docMk/>
            <pc:sldMasterMk cId="1646289310" sldId="2147483648"/>
            <ac:spMk id="9" creationId="{0F43901D-437E-4C37-8301-EB1F6970E93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E12C97-DB16-4562-B984-EC2E4DD29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9E2D4-1518-4F1B-A30C-CD769DDFC5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94C05-C242-4D51-9C8A-4176F3C101C6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1936C6-094B-4E90-A887-C12922571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233C2-CC87-466A-B04A-057099499E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C144-52ED-4FFD-A4CB-85745F02D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4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77C29-067C-4807-B4D3-A15195B53670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88BF-7273-45B6-8A9F-7911658F7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3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288BF-7273-45B6-8A9F-7911658F78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8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288BF-7273-45B6-8A9F-7911658F783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1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3B201-FDFA-4D9F-A4CD-3142AA3BB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0FA01-DCA8-489D-A246-25531AC4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5E8E4-6B5C-4D06-BF3B-EA31E735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8C1F-F73F-4EA4-828C-B1C4AEAC25CD}" type="datetime1">
              <a:rPr lang="pt-BR" smtClean="0"/>
              <a:t>28/04/2022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B0F0E-65A5-4EEE-ACC9-331A542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0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829CE-1306-4F1D-8418-B027EA19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FF9A26-07DB-4347-AC07-FA90FA1E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8D13C-257B-4069-9169-747CD4D9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A221-C170-4C90-9719-24C31BD51AB0}" type="datetime1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9DE9E-4CFE-4E06-8972-ABEC3ABE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A5214-2A3D-4DCA-8158-A42F73A2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3379A5-C127-47DA-B30F-63594BEB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869CD-2BED-459A-A896-1B54B22D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8115C-4005-4731-A894-9B0D8B4C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914-CC11-443E-9746-04F0C5C73B78}" type="datetime1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5A1FF-054A-4792-A506-C8295D47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08228-7AEF-402C-AF8B-1C3F4E44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8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6CE5-E01C-4B60-9F5E-1436EFED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2F454-DF99-4BA4-9921-136FC001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6B9A0-B27E-411A-B437-AEEADA3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576E-483B-4531-80AB-5C5BD4B4F131}" type="datetime1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941FA-1C04-47C9-B763-89080365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F94C2-BA7D-4F9E-920F-26A2F427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3039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2F89-1BEA-41E2-B932-7060DB83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16D745-879C-4286-A61F-CC2478CB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892BA-5B5E-4966-A631-F78618B6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BBE-1817-4A43-9444-B4AF13E65948}" type="datetime1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FE6CD-9070-4E7F-8BDE-3649B6F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CAB54-624B-4AA3-B56D-BCA833B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BE7C-5CCE-4133-80E0-E01E537C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D696F-8B24-4821-947D-EABA2A2AE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58FAB-6ABA-4FA8-8104-AEA2F609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E13079-EEE8-42D1-A3D8-8C9A47A8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5353-62EF-46CE-A763-3737CE8E10BB}" type="datetime1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96A20-D0A4-49AA-8C65-4752221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2645A-B4E8-4257-91F8-2EE62A1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90A3-5F2F-4DA5-B31A-F21E273D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EC69F1-A32F-417E-A0C8-CCC53C67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5B64C-0AE4-481F-974C-4CF68AF9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4755E-4670-4860-820C-880485044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83C46C-632D-431A-AD85-BEE5103BC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723100-004F-41A9-874F-4F9BC90B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716-E75A-48FE-8A4A-5B56483018AC}" type="datetime1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BDDD37-133A-4631-ACC5-1690A534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3AE75A-3F0B-48AC-8A34-82ABF3DE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C712-8BE6-4A46-A57C-6759D49F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6D534E-9F2C-462A-9825-E922BC43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8CC4-BEBC-4420-B530-AE11526D7F33}" type="datetime1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D94F54-64C4-46DE-BB14-6C99CE64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5CE7CF-8AE9-415C-80D9-D008639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9086B3-E3D7-4BC6-AF0A-0E8585BB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A564-B7BF-4539-B743-1F45DCFCA23E}" type="datetime1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28939E-4F7A-41A7-B21D-AF2C725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E15EF0-C02B-4A75-B60E-23FC418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2DA-9AA9-4496-B5EF-46CA496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D52B7-491F-4E40-8D2F-AA1C802B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F95D25-596C-445E-8B45-64CDDFF9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EF5552-2136-43C5-8217-7A81CEE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F7E4-B6D7-4290-9CEC-ACFDD95D4A81}" type="datetime1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E9E4F0-98F9-4935-8F1D-47E1D912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4F0A3A-186D-4058-B0D3-D5B9A104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5526-C7ED-4711-8EA1-F496BA80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C22CEA-3F44-44CA-9628-53176141E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461A08-5C59-4A39-962D-3F965E44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13E8A1-0C64-41C9-9DA8-CF5DF495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1F0E-E910-4495-AF14-E2D133AD4638}" type="datetime1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523EBD-3B1A-42A9-8615-49763570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B6DC84-51E4-4F3B-8C01-3450078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7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1981E5-9F77-4AA6-9610-D56D13D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793F4-2FEA-4D6D-83A3-14418ABC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33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E74CA-06CD-4186-B57E-0AEC59283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13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E664-F84E-48E7-88B0-A015AF45B61A}" type="datetime1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67264-2469-4DDC-A551-BB4FB75AF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17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482EB-6104-4542-8679-CC0A051CC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A0D8-B168-4743-B76E-809CCAE0392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F03B501-4875-48ED-AC88-A13B5B5EFA35}"/>
              </a:ext>
            </a:extLst>
          </p:cNvPr>
          <p:cNvGrpSpPr/>
          <p:nvPr userDrawn="1"/>
        </p:nvGrpSpPr>
        <p:grpSpPr>
          <a:xfrm>
            <a:off x="-3104" y="-7495"/>
            <a:ext cx="12364469" cy="571500"/>
            <a:chOff x="0" y="0"/>
            <a:chExt cx="12364469" cy="57150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6E97B90-8E27-46A2-9269-ECE5C86D4D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6494546" y="0"/>
              <a:ext cx="4218506" cy="5715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AE45833-A00F-4972-A104-B8422DB0C3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15191"/>
            <a:stretch/>
          </p:blipFill>
          <p:spPr>
            <a:xfrm>
              <a:off x="0" y="0"/>
              <a:ext cx="7003690" cy="5715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26FBD7-AC85-4E04-881E-2231333135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8145963" y="0"/>
              <a:ext cx="4218506" cy="57150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16937F5-588D-4A19-8783-695090AFBCCE}"/>
              </a:ext>
            </a:extLst>
          </p:cNvPr>
          <p:cNvGrpSpPr/>
          <p:nvPr userDrawn="1"/>
        </p:nvGrpSpPr>
        <p:grpSpPr>
          <a:xfrm>
            <a:off x="-3104" y="6293995"/>
            <a:ext cx="12364469" cy="571500"/>
            <a:chOff x="0" y="6286500"/>
            <a:chExt cx="12364469" cy="57150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BAB9808-8302-4140-88EE-EDD2C4BCCC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0" y="6286500"/>
              <a:ext cx="4218506" cy="5715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8A7870C8-35B2-4FE7-8F15-CBAFA7E887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3986747" y="6286500"/>
              <a:ext cx="4218506" cy="5715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8198FD-995D-40F8-9434-82407B4B39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4159216" y="6286500"/>
              <a:ext cx="4218506" cy="5715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B220074-B24A-47AB-B3AC-65B2946D34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l="50876" r="-1959"/>
            <a:stretch/>
          </p:blipFill>
          <p:spPr>
            <a:xfrm>
              <a:off x="8145963" y="6286500"/>
              <a:ext cx="4218506" cy="571500"/>
            </a:xfrm>
            <a:prstGeom prst="rect">
              <a:avLst/>
            </a:prstGeom>
          </p:spPr>
        </p:pic>
      </p:grpSp>
      <p:sp>
        <p:nvSpPr>
          <p:cNvPr id="9" name="CaixaDeTexto 15">
            <a:extLst>
              <a:ext uri="{FF2B5EF4-FFF2-40B4-BE49-F238E27FC236}">
                <a16:creationId xmlns:a16="http://schemas.microsoft.com/office/drawing/2014/main" id="{0F43901D-437E-4C37-8301-EB1F6970E93F}"/>
              </a:ext>
            </a:extLst>
          </p:cNvPr>
          <p:cNvSpPr txBox="1"/>
          <p:nvPr userDrawn="1"/>
        </p:nvSpPr>
        <p:spPr>
          <a:xfrm>
            <a:off x="5410794" y="37475"/>
            <a:ext cx="263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 Java</a:t>
            </a:r>
          </a:p>
        </p:txBody>
      </p:sp>
      <p:sp>
        <p:nvSpPr>
          <p:cNvPr id="10" name="CaixaDeTexto 16">
            <a:extLst>
              <a:ext uri="{FF2B5EF4-FFF2-40B4-BE49-F238E27FC236}">
                <a16:creationId xmlns:a16="http://schemas.microsoft.com/office/drawing/2014/main" id="{3E3CFD70-01C1-4593-8C30-1FB0B9706114}"/>
              </a:ext>
            </a:extLst>
          </p:cNvPr>
          <p:cNvSpPr txBox="1"/>
          <p:nvPr userDrawn="1"/>
        </p:nvSpPr>
        <p:spPr>
          <a:xfrm>
            <a:off x="109405" y="6330752"/>
            <a:ext cx="46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26/11/2021 – BPMN e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Camunda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7">
            <a:extLst>
              <a:ext uri="{FF2B5EF4-FFF2-40B4-BE49-F238E27FC236}">
                <a16:creationId xmlns:a16="http://schemas.microsoft.com/office/drawing/2014/main" id="{5F26AC2D-359B-46CD-A4AB-65E9E6DE83EE}"/>
              </a:ext>
            </a:extLst>
          </p:cNvPr>
          <p:cNvSpPr txBox="1"/>
          <p:nvPr userDrawn="1"/>
        </p:nvSpPr>
        <p:spPr>
          <a:xfrm>
            <a:off x="10398290" y="36756"/>
            <a:ext cx="170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26/11/2021</a:t>
            </a:r>
          </a:p>
        </p:txBody>
      </p:sp>
      <p:sp>
        <p:nvSpPr>
          <p:cNvPr id="19" name="Espaço Reservado para Número de Slide 5">
            <a:extLst>
              <a:ext uri="{FF2B5EF4-FFF2-40B4-BE49-F238E27FC236}">
                <a16:creationId xmlns:a16="http://schemas.microsoft.com/office/drawing/2014/main" id="{66ED72AF-300E-40E2-BF6A-72E60A8A50F5}"/>
              </a:ext>
            </a:extLst>
          </p:cNvPr>
          <p:cNvSpPr txBox="1">
            <a:spLocks/>
          </p:cNvSpPr>
          <p:nvPr userDrawn="1"/>
        </p:nvSpPr>
        <p:spPr>
          <a:xfrm>
            <a:off x="8823922" y="63563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BEA0D8-B168-4743-B76E-809CCAE039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2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laptop, pessoa, computador, trabalhando&#10;&#10;Descrição gerada automaticamente">
            <a:extLst>
              <a:ext uri="{FF2B5EF4-FFF2-40B4-BE49-F238E27FC236}">
                <a16:creationId xmlns:a16="http://schemas.microsoft.com/office/drawing/2014/main" id="{DF397AA0-CAAD-48ED-8C9B-202DCC9A55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6" r="21857" b="-1"/>
          <a:stretch/>
        </p:blipFill>
        <p:spPr>
          <a:xfrm>
            <a:off x="692182" y="643467"/>
            <a:ext cx="5194236" cy="5571066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62FE189A-02BC-4671-8F20-73B20E6FD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436812"/>
            <a:ext cx="5291667" cy="198437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7619047-D979-4C8D-8175-D19C4CD658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BEA0D8-B168-4743-B76E-809CCAE03922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05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piscina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 um participante do processo.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participante pode ser uma entidade (a própria organização), um elemento. A raia representa uma função ou departamento. organização), um elemento mais genérico (ex.: cliente, vendedor, fornecedor), um sistema ou até mesmo outro processo. Ele provê informações a outro participante ou solicita informações 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raia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 uma função ou departamento.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Piscina, raia e participantes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741A4-3A15-4F41-BE5C-18398ACA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9" y="2893742"/>
            <a:ext cx="5730735" cy="33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7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atividade é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trabalho que é realizado dentro de um processo de negócio. Ela pode ser atômica ou não atômica (composta).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atividade atômica é denominada tarefa e compõe o fluxo de um processo.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atividade não atômica é denominada </a:t>
            </a:r>
            <a:r>
              <a:rPr lang="pt-BR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subprocesso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sendo composta por um série de outras atividades e formando um fluxo.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subprocesso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 ser visto como uma atividade única (versão contraída), semelhante a uma tarefa, ou de forma detalhada (versão expandida).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Atividade: tarefa ou </a:t>
            </a:r>
            <a:r>
              <a:rPr lang="pt-BR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subprocesso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3173F-E9A3-6946-89FB-018BE9B6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02" y="3509295"/>
            <a:ext cx="4638837" cy="26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fluxo de sequência é representado pelas transições entre atividades dentro de</a:t>
            </a:r>
          </a:p>
          <a:p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mesma piscina. É o real fluxo do processo.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Fluxo de Sequência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5EBA9B-5A8F-C84C-82CE-8F7C45B0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2" y="2242674"/>
            <a:ext cx="9893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fluxo de sequência é representado pelas transições entre atividades dentro de</a:t>
            </a:r>
          </a:p>
          <a:p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mesma piscina. É o real fluxo do processo.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Fluxo de Sequência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7FD70-5F5A-4942-868B-8F71BABF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65" y="2174151"/>
            <a:ext cx="6460671" cy="36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0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667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Fluxos de mensagens representam a comunicação entre piscinas e somente entre estas.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Fluxo de Mensagens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DF154-CFC2-BD42-9F17-786A8025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64" y="2310502"/>
            <a:ext cx="7171871" cy="39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Eventos podem ser dos seguintes tipos: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início, intermediários e de fim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Eventos de início indicam onde o processo/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inicia. Neste ponto, uma instância do processo será criada.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eventos de início são representados por elementos com círculo simples ao redor.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Eventos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52336-5E8B-F84C-903C-E420A9CB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9" y="3107429"/>
            <a:ext cx="1729341" cy="29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175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eventos de finalização são representados por um círculo mais forte (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hachurado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devem ser utilizados após a última atividade do processo.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similares aos eventos intermediários correspondentes. A diferença é que só podem ser usados na última atividade. Os eventos de início são representados por elementos com círculo simples ao redor.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Eventos (finalização)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558CA-7975-D948-BDAA-43AC8B74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30" y="3013775"/>
            <a:ext cx="182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1903439" cy="175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Gateways são elementos utilizados para controlar como um fluxo diverge ou converge ao longo da execução de um processo.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opcionais: se não for necessário controlar o fluxo, não precisamos usá-los. Existem em quatro tipos: exclusivo exclusivo, inclusivo inclusivo, paralelo paralelo e complexo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Desvio de fluxo (</a:t>
            </a:r>
            <a:r>
              <a:rPr lang="pt-BR" sz="3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gateways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0A7B1-15B6-E949-9A2D-C1A747B2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3775"/>
            <a:ext cx="5544457" cy="29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1903439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Gateways exclusivos:  é aquele que define um único caminho a ser seguido.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Gateways inclusivos: 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Desvio de fluxo (</a:t>
            </a:r>
            <a:r>
              <a:rPr lang="pt-BR" sz="3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gateways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7F258-396C-8E4C-B4A7-11284E91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06" y="2376677"/>
            <a:ext cx="6135587" cy="37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2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1903439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Gateways paralelo:  é aquele que define um único caminho a ser seguido.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Gateways complexos: 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17B4F9F7-880E-4038-BC21-CB7244D5E4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3D90F-176B-41CC-92D8-381ACB6D9DF8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Desvio de fluxo (</a:t>
            </a:r>
            <a:r>
              <a:rPr lang="pt-BR" sz="3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gateways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5316D-C418-DA42-A06E-0BA8AB4A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88" y="2470332"/>
            <a:ext cx="5670984" cy="34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7619047-D979-4C8D-8175-D19C4CD658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6398057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691A36-5C86-4289-95C9-BF688EB15F0C}"/>
              </a:ext>
            </a:extLst>
          </p:cNvPr>
          <p:cNvSpPr txBox="1">
            <a:spLocks/>
          </p:cNvSpPr>
          <p:nvPr/>
        </p:nvSpPr>
        <p:spPr>
          <a:xfrm>
            <a:off x="3612630" y="329184"/>
            <a:ext cx="8576322" cy="1109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Fabrizio Ferreira Borelli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20217A5-877D-4B09-A5D2-3D1FAD52572C}"/>
              </a:ext>
            </a:extLst>
          </p:cNvPr>
          <p:cNvSpPr txBox="1">
            <a:spLocks/>
          </p:cNvSpPr>
          <p:nvPr/>
        </p:nvSpPr>
        <p:spPr>
          <a:xfrm>
            <a:off x="4246489" y="1439056"/>
            <a:ext cx="6467206" cy="371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 Diretor de Tecnologia na Grande Porte TI</a:t>
            </a:r>
          </a:p>
          <a:p>
            <a:r>
              <a:rPr lang="pt-BR" sz="1800" dirty="0"/>
              <a:t> Doutor em Engenharia da Informação - UFABC </a:t>
            </a:r>
          </a:p>
          <a:p>
            <a:r>
              <a:rPr lang="pt-BR" sz="1800" dirty="0"/>
              <a:t> Mestre em Ciência da Computação – UFABC</a:t>
            </a:r>
          </a:p>
          <a:p>
            <a:r>
              <a:rPr lang="pt-BR" sz="1800" dirty="0"/>
              <a:t> Bacharel em Ciência da Computação – UFABC</a:t>
            </a:r>
          </a:p>
          <a:p>
            <a:r>
              <a:rPr lang="pt-BR" sz="1800" dirty="0"/>
              <a:t> Professor Universitário – FGV</a:t>
            </a:r>
          </a:p>
          <a:p>
            <a:r>
              <a:rPr lang="pt-BR" sz="1800" dirty="0"/>
              <a:t> +10 anos de experiência no mercado de desenvolvimento de software</a:t>
            </a:r>
          </a:p>
          <a:p>
            <a:r>
              <a:rPr lang="pt-BR" sz="1800" dirty="0"/>
              <a:t> +5 anos de experiência no ensino superior</a:t>
            </a:r>
          </a:p>
          <a:p>
            <a:r>
              <a:rPr lang="pt-BR" sz="1800" dirty="0"/>
              <a:t> Autor de capítulo de livros, apostilas, artigos nacionais e internacionais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BBD937D-5735-4E85-8FAE-2C31C62DB7D0}"/>
              </a:ext>
            </a:extLst>
          </p:cNvPr>
          <p:cNvSpPr txBox="1">
            <a:spLocks/>
          </p:cNvSpPr>
          <p:nvPr/>
        </p:nvSpPr>
        <p:spPr>
          <a:xfrm>
            <a:off x="3612630" y="5634403"/>
            <a:ext cx="2916311" cy="633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</a:rPr>
              <a:t>fabrizio@grandeporte.com.br</a:t>
            </a:r>
            <a:endParaRPr lang="pt-BR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accent2">
                    <a:lumMod val="75000"/>
                  </a:schemeClr>
                </a:solidFill>
              </a:rPr>
              <a:t>11-9-8273-3817 (whatsapp)</a:t>
            </a:r>
          </a:p>
        </p:txBody>
      </p:sp>
      <p:pic>
        <p:nvPicPr>
          <p:cNvPr id="1026" name="Picture 2" descr="Fabrizio Borelli">
            <a:extLst>
              <a:ext uri="{FF2B5EF4-FFF2-40B4-BE49-F238E27FC236}">
                <a16:creationId xmlns:a16="http://schemas.microsoft.com/office/drawing/2014/main" id="{7F08E0BF-F0CF-D644-BCAC-DA4C6900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180"/>
            <a:ext cx="3687502" cy="53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1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7619047-D979-4C8D-8175-D19C4CD658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6398057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A546FA-EC77-4FDB-83C9-3CBB7A13C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5" name="CaixaDeTexto 36">
            <a:extLst>
              <a:ext uri="{FF2B5EF4-FFF2-40B4-BE49-F238E27FC236}">
                <a16:creationId xmlns:a16="http://schemas.microsoft.com/office/drawing/2014/main" id="{EE15706B-9913-49DB-A529-2AE85923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5" y="705255"/>
            <a:ext cx="7429500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>
              <a:buClr>
                <a:srgbClr val="FF6600"/>
              </a:buClr>
              <a:buFont typeface="Wingdings" pitchFamily="2" charset="2"/>
              <a:buChar char="ü"/>
            </a:pPr>
            <a:r>
              <a:rPr lang="pt-BR" sz="2800" dirty="0">
                <a:latin typeface="Verdana" pitchFamily="34" charset="0"/>
              </a:rPr>
              <a:t> Perguntas?</a:t>
            </a:r>
          </a:p>
        </p:txBody>
      </p:sp>
    </p:spTree>
    <p:extLst>
      <p:ext uri="{BB962C8B-B14F-4D97-AF65-F5344CB8AC3E}">
        <p14:creationId xmlns:p14="http://schemas.microsoft.com/office/powerpoint/2010/main" val="25453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7619047-D979-4C8D-8175-D19C4CD658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6398057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Picture 6" descr="Resultado de imagem para thank you in many languages">
            <a:extLst>
              <a:ext uri="{FF2B5EF4-FFF2-40B4-BE49-F238E27FC236}">
                <a16:creationId xmlns:a16="http://schemas.microsoft.com/office/drawing/2014/main" id="{41A9D0BC-A117-4D8B-AD2E-6F41627C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26" y="1075648"/>
            <a:ext cx="6992704" cy="3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D0F38E4-4E56-44DC-B90A-D7AF9F174804}"/>
              </a:ext>
            </a:extLst>
          </p:cNvPr>
          <p:cNvSpPr txBox="1">
            <a:spLocks/>
          </p:cNvSpPr>
          <p:nvPr/>
        </p:nvSpPr>
        <p:spPr>
          <a:xfrm>
            <a:off x="3972394" y="5540406"/>
            <a:ext cx="2916311" cy="633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</a:rPr>
              <a:t>fabrizio@grandeporte.com.br</a:t>
            </a:r>
            <a:endParaRPr lang="pt-BR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accent2">
                    <a:lumMod val="75000"/>
                  </a:schemeClr>
                </a:solidFill>
              </a:rPr>
              <a:t>11-9-8273-3817 (</a:t>
            </a: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</a:rPr>
              <a:t>whatsapp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9" name="Picture 2" descr="Fabrizio Borelli">
            <a:extLst>
              <a:ext uri="{FF2B5EF4-FFF2-40B4-BE49-F238E27FC236}">
                <a16:creationId xmlns:a16="http://schemas.microsoft.com/office/drawing/2014/main" id="{AD131152-A748-C140-8F10-5F7CD3B0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180"/>
            <a:ext cx="3687502" cy="53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DFD9497-25C0-4D7E-B9DB-D5BC502A3B54}"/>
              </a:ext>
            </a:extLst>
          </p:cNvPr>
          <p:cNvSpPr txBox="1"/>
          <p:nvPr/>
        </p:nvSpPr>
        <p:spPr>
          <a:xfrm>
            <a:off x="171136" y="584096"/>
            <a:ext cx="12020863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Todo esforço humano é guiado por processos, desde o planejamento de um feriado ao gerenciamento da fabricação de um foguete.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 emergência do </a:t>
            </a:r>
            <a:r>
              <a:rPr lang="pt-BR" sz="2600" i="1" dirty="0"/>
              <a:t>Business </a:t>
            </a:r>
            <a:r>
              <a:rPr lang="pt-BR" sz="2600" i="1" dirty="0" err="1"/>
              <a:t>Process</a:t>
            </a:r>
            <a:r>
              <a:rPr lang="pt-BR" sz="2600" i="1" dirty="0"/>
              <a:t> Management </a:t>
            </a:r>
            <a:r>
              <a:rPr lang="pt-BR" sz="2600" dirty="0"/>
              <a:t>(BPM), em português Gerenciamento de Processos de Negócio alinha TI e tecnologias operacionais com as estratégias organizacionais.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A palavra processo (</a:t>
            </a:r>
            <a:r>
              <a:rPr lang="pt-BR" sz="2600" i="1" dirty="0" err="1"/>
              <a:t>process</a:t>
            </a:r>
            <a:r>
              <a:rPr lang="pt-BR" sz="2600" dirty="0"/>
              <a:t>) significa um conjunto de atividades executadas por humanos ou máquinas em busca de determinado resultado. Por sua vez, negócio (business) refere-se à interação de pessoas em um conjunto de atividades que buscam agregar valor para os clientes e gerar benefícios para os interessados. Portanto, um processo de negócio (</a:t>
            </a:r>
            <a:r>
              <a:rPr lang="pt-BR" sz="2600" i="1" dirty="0"/>
              <a:t>Business </a:t>
            </a:r>
            <a:r>
              <a:rPr lang="pt-BR" sz="2600" i="1" dirty="0" err="1"/>
              <a:t>Process</a:t>
            </a:r>
            <a:r>
              <a:rPr lang="pt-BR" sz="2600" dirty="0"/>
              <a:t>) é um trabalho realizado fim-a-fim, que entrega valor para os clientes e ainda contribui para outros processos.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4F07D795-FCBA-4846-8C40-96AB433C12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6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DFD9497-25C0-4D7E-B9DB-D5BC502A3B54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Notação de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Processo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Notações para modelagem de processos criam uma representação gráfica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atividades;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tarefas;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papéis e responsabilidades;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fluxos de trabalho;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saídas;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recursos consumidos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eventos</a:t>
            </a:r>
            <a:endParaRPr lang="pt-BR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882802EF-7BB6-456C-9AF5-3887111B01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8F7AD-61C4-5D46-8019-D506EF63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30" y="1852385"/>
            <a:ext cx="6375400" cy="40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Business 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Process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Modeling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Notation</a:t>
            </a:r>
            <a:endParaRPr lang="pt-BR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e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notação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 pela OMG (Object Management Group).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Atualmente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de 60 ferramentas </a:t>
            </a:r>
            <a:r>
              <a:rPr lang="en-US" dirty="0" err="1"/>
              <a:t>suportam</a:t>
            </a:r>
            <a:r>
              <a:rPr lang="en-US" dirty="0"/>
              <a:t> BPMN.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comunicação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e 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Possibilita</a:t>
            </a:r>
            <a:r>
              <a:rPr lang="en-US" dirty="0"/>
              <a:t> a </a:t>
            </a:r>
            <a:r>
              <a:rPr lang="en-US" dirty="0" err="1"/>
              <a:t>automação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: BPMN 2.0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BPMN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E54D8-6946-3F4B-8CD1-247C49B6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960915"/>
            <a:ext cx="654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Simples: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ser </a:t>
            </a:r>
            <a:r>
              <a:rPr lang="en-US" dirty="0" err="1"/>
              <a:t>utilizada</a:t>
            </a:r>
            <a:r>
              <a:rPr lang="en-US" dirty="0"/>
              <a:t> com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</a:t>
            </a:r>
            <a:r>
              <a:rPr lang="en-US" dirty="0" err="1"/>
              <a:t>fluxograma</a:t>
            </a:r>
            <a:r>
              <a:rPr lang="en-US" dirty="0"/>
              <a:t> e </a:t>
            </a:r>
            <a:r>
              <a:rPr lang="en-US" dirty="0" err="1"/>
              <a:t>evoluir</a:t>
            </a:r>
            <a:r>
              <a:rPr lang="en-US" dirty="0"/>
              <a:t> para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Expansível</a:t>
            </a:r>
            <a:r>
              <a:rPr lang="en-US" b="1" dirty="0"/>
              <a:t>: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 pela OMG (Object Management Group).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Flexível</a:t>
            </a:r>
            <a:r>
              <a:rPr lang="en-US" b="1" dirty="0"/>
              <a:t>: </a:t>
            </a:r>
            <a:r>
              <a:rPr lang="en-US" dirty="0" err="1"/>
              <a:t>Analistas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que </a:t>
            </a:r>
            <a:r>
              <a:rPr lang="en-US" dirty="0" err="1"/>
              <a:t>utilizam</a:t>
            </a:r>
            <a:r>
              <a:rPr lang="en-US" dirty="0"/>
              <a:t> BPMN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de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técnicas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técnica</a:t>
            </a:r>
            <a:r>
              <a:rPr lang="en-US" b="1" dirty="0"/>
              <a:t>: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externos</a:t>
            </a:r>
            <a:r>
              <a:rPr lang="en-US" dirty="0"/>
              <a:t> (B2B).</a:t>
            </a: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BPMN -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vantagens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2271B-20D7-9847-9EE6-5E1D3167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87506"/>
            <a:ext cx="10223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Organogramas</a:t>
            </a:r>
            <a:r>
              <a:rPr lang="en-US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Telas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Regras</a:t>
            </a:r>
            <a:r>
              <a:rPr lang="en-US" sz="2000" dirty="0"/>
              <a:t> de </a:t>
            </a:r>
            <a:r>
              <a:rPr lang="en-US" sz="2000" dirty="0" err="1"/>
              <a:t>negócio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Mapas</a:t>
            </a:r>
            <a:r>
              <a:rPr lang="en-US" sz="2000" dirty="0"/>
              <a:t> </a:t>
            </a:r>
            <a:r>
              <a:rPr lang="en-US" sz="2000" dirty="0" err="1"/>
              <a:t>estratégicos</a:t>
            </a:r>
            <a:r>
              <a:rPr lang="en-US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Esquemas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BPMN – não é adequado para: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5741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processo: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representação mais elementar de um processo. É um primeiro passo; um fluxo simples.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Diagramas, mapas e modelos</a:t>
            </a:r>
            <a:endParaRPr lang="pt-B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0474DD-316F-5A44-80C4-434CD1D8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184400"/>
            <a:ext cx="8572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3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986986-7805-48C5-BD0F-2B1F896C19EE}"/>
              </a:ext>
            </a:extLst>
          </p:cNvPr>
          <p:cNvSpPr txBox="1"/>
          <p:nvPr/>
        </p:nvSpPr>
        <p:spPr>
          <a:xfrm>
            <a:off x="288561" y="1262526"/>
            <a:ext cx="10924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 de processo: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um refinamento do diagrama, com a adição de atores, eventos, regras, etc. BPMN apoia o refinamento evolutivo e sucessivo.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F5738718-82CA-425D-8AFD-9E4EC5C969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730" y="6356350"/>
            <a:ext cx="2743200" cy="365125"/>
          </a:xfrm>
        </p:spPr>
        <p:txBody>
          <a:bodyPr/>
          <a:lstStyle/>
          <a:p>
            <a:fld id="{68BEA0D8-B168-4743-B76E-809CCAE0392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163F7-7BCB-4F98-99E9-C94182D46ACF}"/>
              </a:ext>
            </a:extLst>
          </p:cNvPr>
          <p:cNvSpPr txBox="1"/>
          <p:nvPr/>
        </p:nvSpPr>
        <p:spPr>
          <a:xfrm>
            <a:off x="171137" y="584096"/>
            <a:ext cx="6183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Diagramas, mapas e modelos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62B48-6F5A-0A48-BB0E-00151E54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70412"/>
            <a:ext cx="1046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97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1706</TotalTime>
  <Words>942</Words>
  <Application>Microsoft Office PowerPoint</Application>
  <PresentationFormat>Widescreen</PresentationFormat>
  <Paragraphs>114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Fabrizio Borelli</cp:lastModifiedBy>
  <cp:revision>95</cp:revision>
  <dcterms:created xsi:type="dcterms:W3CDTF">2021-06-19T01:06:54Z</dcterms:created>
  <dcterms:modified xsi:type="dcterms:W3CDTF">2022-04-28T15:03:40Z</dcterms:modified>
</cp:coreProperties>
</file>