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60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C09E9-8F04-1443-5218-05D7C9B09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8E65F9-1834-7C71-8F18-B36FBA205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5FC458-86E5-B7A8-E4E8-2EF31F29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7845-045D-4857-898E-248EC5A31D20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518E5B-3D57-F45B-4CA9-963F0E99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2F25DB-B0FE-ACC6-73EE-AB1574DA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4793-2F7B-45C7-87C6-71A447124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65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7955B-261F-F780-4B13-7E8F7488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1AA2A7-2632-51C6-160D-79400E3AB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F63C2C-6838-0064-D962-D14857A9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7845-045D-4857-898E-248EC5A31D20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10A4CF-81B7-E7B0-FC8C-275BE1F2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B3E18-B367-A3DB-22B0-C4932601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4793-2F7B-45C7-87C6-71A447124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53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DDB954-29F1-0815-3902-FCEFD8D4D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4FEACA-B983-03A2-1974-635BBEEA1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419AA7-2EA2-972C-6240-74E210BB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7845-045D-4857-898E-248EC5A31D20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DF70BD-3216-C8CC-202C-28AF496C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E08DB1-219F-E6C0-2D6A-C799337F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4793-2F7B-45C7-87C6-71A447124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97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3718C-561C-81A0-55FE-2E338D13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D95563-3C2D-AC36-E0A9-D2721BD02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BD2DA-EF6A-D87B-D746-44B32143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7845-045D-4857-898E-248EC5A31D20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9F67FE-E9FD-BD14-B8DE-D1375733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E008F6-477D-1715-E47D-373F60BC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4793-2F7B-45C7-87C6-71A447124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26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04406-ADCC-35FF-8B7D-F02E2F24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364D1A-F4B7-09DD-7399-A51DA4371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1A74C3-C888-8C03-E64C-5F667E7F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7845-045D-4857-898E-248EC5A31D20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8E9AF9-D2C6-5C00-925C-8F9690CC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073352-C417-4E27-D333-58EB17AA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4793-2F7B-45C7-87C6-71A447124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80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AF229-AA68-574F-3DDF-C02497FE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29D5F8-4356-DA6C-7B22-EDF651108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5ACEBD-9F6D-7074-F567-783C307E2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C6E6EA-E34C-71E0-BFD0-17743FB8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7845-045D-4857-898E-248EC5A31D20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92CA02-AA98-F28B-051C-5C0935A8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CF071D-ABEB-495B-5B5E-09212D78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4793-2F7B-45C7-87C6-71A447124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48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30C60-C909-BE53-A873-2C8DF4AE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832A6D-CD8B-FA2F-1903-25ADE26B6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D9F1BE-0EEF-A627-BC48-EC08511F0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B23B93-D74B-5D6C-96F6-EA36B9BE8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A457B4-4D2E-A255-CD99-60A1C734D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89AB24-36A1-ABEA-844B-89C80305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7845-045D-4857-898E-248EC5A31D20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C05031-E9DD-8D86-4E51-6BEF2A92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8990F9-569B-B69F-D411-A52BB6E6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4793-2F7B-45C7-87C6-71A447124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70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98DEE-493D-6D38-BC8B-4B5A2A52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4C43B9-33E8-83DD-0650-58798115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7845-045D-4857-898E-248EC5A31D20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11C39D-1036-1928-28C7-A7F1690D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B43653-4299-25FA-1737-10DE985E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4793-2F7B-45C7-87C6-71A447124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36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2A4BA8-FC86-C107-8D09-A845A709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7845-045D-4857-898E-248EC5A31D20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25B389-C0D5-14D3-9EF3-5BD48A2E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DA3774-39A4-F165-81CD-057F25E6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4793-2F7B-45C7-87C6-71A447124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28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E5D88-6524-DF97-4476-1C785A17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B5B29-728F-8968-787D-E3382493E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7A5766-54F8-0602-30C6-7F6589031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D64E4C-BF92-343B-60C0-0C971EFC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7845-045D-4857-898E-248EC5A31D20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540F72-EBEE-EDCE-1239-ACB6DEEC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878542-15BC-D7D9-D0C8-A5B3998A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4793-2F7B-45C7-87C6-71A447124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1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516C4-730D-7B90-6043-E4E8992D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5E0578-FFA1-FD6B-2A83-E975A13D9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E59E85-F3EB-2492-2B2F-A737C6DAE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1F6436-47C6-EC15-9F4F-A43AD0C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7845-045D-4857-898E-248EC5A31D20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034E9B-E380-C4E2-3318-2041D5B6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9A1CC9-2C25-4866-8D93-A9E48506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4793-2F7B-45C7-87C6-71A447124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0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707DCD-D170-F720-AFDF-E66C7479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3634E3-7ABE-E98E-A240-20EDFA91F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4F6AD1-EE38-ADD5-CC7A-55F11DD78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F7845-045D-4857-898E-248EC5A31D20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6EDFA6-98C9-AB7A-314C-97ACE57ED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CE0A51-4526-6EA9-ED70-EC89CF08A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554793-2F7B-45C7-87C6-71A4471249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83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7B4B83C-F57F-0497-4925-6F7BC34B7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04" y="2348148"/>
            <a:ext cx="6725589" cy="264832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D2C8DA3-D333-E46A-05E4-4E192D89C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153" y="1459633"/>
            <a:ext cx="5677692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1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54C2732-9C36-03D4-D60F-695AC441E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535705"/>
            <a:ext cx="8716591" cy="43821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7C02EFD-F72F-A59F-9AA9-C7D8BA80D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891" y="2366814"/>
            <a:ext cx="4058216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7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6157036-F6D3-2CDF-2DC3-459976E0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26" y="1117275"/>
            <a:ext cx="7144747" cy="36200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B080A75-C94A-4895-4A87-EDFA7B98B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126" y="2383585"/>
            <a:ext cx="6239746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6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339DF07-2EBD-089F-D183-2C85A2826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06" y="943847"/>
            <a:ext cx="5820587" cy="3810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17A119A-C064-2F7F-E543-543BBA23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36" y="2360823"/>
            <a:ext cx="6268325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5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442D97D-B6C4-96ED-28EE-7E61427E6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075" y="984915"/>
            <a:ext cx="4467849" cy="3334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2D833CA-F7C9-A63B-3E54-5E636AD0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943" y="2100077"/>
            <a:ext cx="6192114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9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BD6FB17-3D70-FB28-B941-B6CFE9C9F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233" y="1053555"/>
            <a:ext cx="4353533" cy="5239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2F5EA04-5949-9461-F6E8-D2AB22E1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021" y="2369295"/>
            <a:ext cx="6315956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0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D63C5C-9590-533B-52BC-A32B2814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28" y="894152"/>
            <a:ext cx="5334744" cy="42868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71BA80-6F7C-6EA7-42FE-93FDE4449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69" y="2207239"/>
            <a:ext cx="6354062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5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3CA376A-D341-0DC9-0B72-FE0799092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61" y="597891"/>
            <a:ext cx="10050278" cy="40010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A85258F-BEA6-E83D-6672-0B242ECDB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710" y="3080525"/>
            <a:ext cx="5544324" cy="26292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B51F2E6-37DC-2C9F-828A-AC1B12964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94" y="3080525"/>
            <a:ext cx="5353797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3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12D11AB-25BD-1A04-6982-4B55EF11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21" y="687117"/>
            <a:ext cx="6677957" cy="4286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62D3663-2761-C0FF-A7A2-DA8878187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391" y="2869956"/>
            <a:ext cx="3877216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7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548814F-FF70-2D99-E7F1-9594343CC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4" y="703470"/>
            <a:ext cx="6849431" cy="4477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DB28853-B451-5EFB-9E16-D4B51536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970" y="2583111"/>
            <a:ext cx="3820058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11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CAMILA LISTON</dc:creator>
  <cp:lastModifiedBy>CAMILA LISTON</cp:lastModifiedBy>
  <cp:revision>1</cp:revision>
  <dcterms:created xsi:type="dcterms:W3CDTF">2025-04-08T23:01:14Z</dcterms:created>
  <dcterms:modified xsi:type="dcterms:W3CDTF">2025-04-09T00:04:11Z</dcterms:modified>
</cp:coreProperties>
</file>